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77" r:id="rId2"/>
    <p:sldId id="308" r:id="rId3"/>
    <p:sldId id="332" r:id="rId4"/>
    <p:sldId id="309" r:id="rId5"/>
    <p:sldId id="331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33" r:id="rId16"/>
    <p:sldId id="337" r:id="rId17"/>
    <p:sldId id="334" r:id="rId18"/>
    <p:sldId id="335" r:id="rId19"/>
    <p:sldId id="336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038" autoAdjust="0"/>
    <p:restoredTop sz="68937" autoAdjust="0"/>
  </p:normalViewPr>
  <p:slideViewPr>
    <p:cSldViewPr>
      <p:cViewPr varScale="1">
        <p:scale>
          <a:sx n="53" d="100"/>
          <a:sy n="53" d="100"/>
        </p:scale>
        <p:origin x="-16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C3B293B-9339-4DAF-A9E2-1ED9B467FAB7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F67CAD1-0C75-4645-90BE-6555BEF31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99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65D590-4530-450E-A4D7-569F1D7555E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87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92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95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73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35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exports.findByCountry</a:t>
            </a:r>
            <a:r>
              <a:rPr lang="en-US" dirty="0" smtClean="0"/>
              <a:t> = function(</a:t>
            </a:r>
            <a:r>
              <a:rPr lang="en-US" dirty="0" err="1" smtClean="0"/>
              <a:t>req</a:t>
            </a:r>
            <a:r>
              <a:rPr lang="en-US" dirty="0" smtClean="0"/>
              <a:t>, res)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res.setHeader</a:t>
            </a:r>
            <a:r>
              <a:rPr lang="en-US" dirty="0" smtClean="0"/>
              <a:t>('Content-Type', 'application/</a:t>
            </a:r>
            <a:r>
              <a:rPr lang="en-US" dirty="0" err="1" smtClean="0"/>
              <a:t>json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id = </a:t>
            </a:r>
            <a:r>
              <a:rPr lang="en-US" dirty="0" err="1" smtClean="0"/>
              <a:t>req.params.country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amt</a:t>
            </a:r>
            <a:r>
              <a:rPr lang="en-US" dirty="0" smtClean="0"/>
              <a:t>=1;</a:t>
            </a:r>
          </a:p>
          <a:p>
            <a:r>
              <a:rPr lang="en-US" dirty="0" smtClean="0"/>
              <a:t>    console.log('Retrieving by country: ' + id 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db.collection</a:t>
            </a:r>
            <a:r>
              <a:rPr lang="en-US" dirty="0" smtClean="0"/>
              <a:t>('rates', function(err, collection)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collection.findOne</a:t>
            </a:r>
            <a:r>
              <a:rPr lang="en-US" dirty="0" smtClean="0"/>
              <a:t>({'</a:t>
            </a:r>
            <a:r>
              <a:rPr lang="en-US" dirty="0" err="1" smtClean="0"/>
              <a:t>country':id</a:t>
            </a:r>
            <a:r>
              <a:rPr lang="en-US" dirty="0" smtClean="0"/>
              <a:t>}, function(err, item)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notation=</a:t>
            </a:r>
            <a:r>
              <a:rPr lang="en-US" dirty="0" err="1" smtClean="0"/>
              <a:t>item.notation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console.log("notation="+notation);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multiplier=</a:t>
            </a:r>
            <a:r>
              <a:rPr lang="en-US" dirty="0" err="1" smtClean="0"/>
              <a:t>item.multiplier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myresp</a:t>
            </a:r>
            <a:r>
              <a:rPr lang="en-US" dirty="0" smtClean="0"/>
              <a:t> = "{\"</a:t>
            </a:r>
            <a:r>
              <a:rPr lang="en-US" dirty="0" err="1" smtClean="0"/>
              <a:t>usd</a:t>
            </a:r>
            <a:r>
              <a:rPr lang="en-US" dirty="0" smtClean="0"/>
              <a:t>\":\""+</a:t>
            </a:r>
            <a:r>
              <a:rPr lang="en-US" dirty="0" err="1" smtClean="0"/>
              <a:t>amt</a:t>
            </a:r>
            <a:r>
              <a:rPr lang="en-US" dirty="0" smtClean="0"/>
              <a:t>+"\",\""+notation+"\":\""+multiplier*</a:t>
            </a:r>
            <a:r>
              <a:rPr lang="en-US" dirty="0" err="1" smtClean="0"/>
              <a:t>amt</a:t>
            </a:r>
            <a:r>
              <a:rPr lang="en-US" dirty="0" smtClean="0"/>
              <a:t>+"\"}";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res.send</a:t>
            </a:r>
            <a:r>
              <a:rPr lang="en-US" dirty="0" smtClean="0"/>
              <a:t>(</a:t>
            </a:r>
            <a:r>
              <a:rPr lang="en-US" dirty="0" err="1" smtClean="0"/>
              <a:t>myresp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});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5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exports.nonUSCurrency</a:t>
            </a:r>
            <a:r>
              <a:rPr lang="en-US" dirty="0" smtClean="0"/>
              <a:t> = function(</a:t>
            </a:r>
            <a:r>
              <a:rPr lang="en-US" dirty="0" err="1" smtClean="0"/>
              <a:t>req</a:t>
            </a:r>
            <a:r>
              <a:rPr lang="en-US" dirty="0" smtClean="0"/>
              <a:t>, res)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id1 = req.params.country1;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id2 = req.params.country2;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amt</a:t>
            </a:r>
            <a:r>
              <a:rPr lang="en-US" dirty="0" smtClean="0"/>
              <a:t> = </a:t>
            </a:r>
            <a:r>
              <a:rPr lang="en-US" dirty="0" err="1" smtClean="0"/>
              <a:t>req.params.amount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usd</a:t>
            </a:r>
            <a:r>
              <a:rPr lang="en-US" dirty="0" smtClean="0"/>
              <a:t>=0;</a:t>
            </a:r>
          </a:p>
          <a:p>
            <a:r>
              <a:rPr lang="en-US" dirty="0" smtClean="0"/>
              <a:t>    console.log('Retrieving by country and dollars: ' + id1+"-"+id2+"--"+</a:t>
            </a:r>
            <a:r>
              <a:rPr lang="en-US" dirty="0" err="1" smtClean="0"/>
              <a:t>amt</a:t>
            </a:r>
            <a:r>
              <a:rPr lang="en-US" dirty="0" smtClean="0"/>
              <a:t> );</a:t>
            </a:r>
          </a:p>
          <a:p>
            <a:r>
              <a:rPr lang="en-US" dirty="0" smtClean="0"/>
              <a:t>    // </a:t>
            </a:r>
            <a:r>
              <a:rPr lang="en-US" dirty="0" err="1" smtClean="0"/>
              <a:t>res.setHeader</a:t>
            </a:r>
            <a:r>
              <a:rPr lang="en-US" dirty="0" smtClean="0"/>
              <a:t>('Content-Type', 'application/</a:t>
            </a:r>
            <a:r>
              <a:rPr lang="en-US" dirty="0" err="1" smtClean="0"/>
              <a:t>json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res.setHeader</a:t>
            </a:r>
            <a:r>
              <a:rPr lang="en-US" dirty="0" smtClean="0"/>
              <a:t>('Content-Type', 'text/plain');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db.collection</a:t>
            </a:r>
            <a:r>
              <a:rPr lang="en-US" dirty="0" smtClean="0"/>
              <a:t>('rates', function(err, collection)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collection.findOne</a:t>
            </a:r>
            <a:r>
              <a:rPr lang="en-US" dirty="0" smtClean="0"/>
              <a:t>({'country':id1}, function(err, item) {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usd</a:t>
            </a:r>
            <a:r>
              <a:rPr lang="en-US" dirty="0" smtClean="0"/>
              <a:t> = </a:t>
            </a:r>
            <a:r>
              <a:rPr lang="en-US" dirty="0" err="1" smtClean="0"/>
              <a:t>amt</a:t>
            </a:r>
            <a:r>
              <a:rPr lang="en-US" dirty="0" smtClean="0"/>
              <a:t>/</a:t>
            </a:r>
            <a:r>
              <a:rPr lang="en-US" dirty="0" err="1" smtClean="0"/>
              <a:t>item.multiplier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collection.findOne</a:t>
            </a:r>
            <a:r>
              <a:rPr lang="en-US" dirty="0" smtClean="0"/>
              <a:t>({'country':id2}, function(err, item2) {</a:t>
            </a:r>
          </a:p>
          <a:p>
            <a:r>
              <a:rPr lang="en-US" dirty="0" smtClean="0"/>
              <a:t>                 console.log("second </a:t>
            </a:r>
            <a:r>
              <a:rPr lang="en-US" dirty="0" err="1" smtClean="0"/>
              <a:t>findone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           //change this to </a:t>
            </a:r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smtClean="0"/>
              <a:t>      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myresp</a:t>
            </a:r>
            <a:r>
              <a:rPr lang="en-US" dirty="0" smtClean="0"/>
              <a:t> = "{\""+</a:t>
            </a:r>
            <a:r>
              <a:rPr lang="en-US" dirty="0" err="1" smtClean="0"/>
              <a:t>item.notation</a:t>
            </a:r>
            <a:r>
              <a:rPr lang="en-US" dirty="0" smtClean="0"/>
              <a:t>+"\":\""+</a:t>
            </a:r>
            <a:r>
              <a:rPr lang="en-US" dirty="0" err="1" smtClean="0"/>
              <a:t>amt</a:t>
            </a:r>
            <a:r>
              <a:rPr lang="en-US" dirty="0" smtClean="0"/>
              <a:t>+"\",\""+item2.notation+"\":\""+item2.multiplier*</a:t>
            </a:r>
            <a:r>
              <a:rPr lang="en-US" dirty="0" err="1" smtClean="0"/>
              <a:t>usd</a:t>
            </a:r>
            <a:r>
              <a:rPr lang="en-US" dirty="0" smtClean="0"/>
              <a:t>+"\"}";</a:t>
            </a:r>
          </a:p>
          <a:p>
            <a:r>
              <a:rPr lang="en-US" dirty="0" smtClean="0"/>
              <a:t>                 </a:t>
            </a:r>
            <a:r>
              <a:rPr lang="en-US" dirty="0" err="1" smtClean="0"/>
              <a:t>res.send</a:t>
            </a:r>
            <a:r>
              <a:rPr lang="en-US" dirty="0" smtClean="0"/>
              <a:t>(</a:t>
            </a:r>
            <a:r>
              <a:rPr lang="en-US" dirty="0" err="1" smtClean="0"/>
              <a:t>amt</a:t>
            </a:r>
            <a:r>
              <a:rPr lang="en-US" dirty="0" smtClean="0"/>
              <a:t> + " " +</a:t>
            </a:r>
            <a:r>
              <a:rPr lang="en-US" dirty="0" err="1" smtClean="0"/>
              <a:t>item.notation</a:t>
            </a:r>
            <a:r>
              <a:rPr lang="en-US" dirty="0" smtClean="0"/>
              <a:t>+" = "+item2.multiplier*</a:t>
            </a:r>
            <a:r>
              <a:rPr lang="en-US" dirty="0" err="1" smtClean="0"/>
              <a:t>usd</a:t>
            </a:r>
            <a:r>
              <a:rPr lang="en-US" dirty="0" smtClean="0"/>
              <a:t> + " " +item2.notation);</a:t>
            </a:r>
          </a:p>
          <a:p>
            <a:r>
              <a:rPr lang="en-US" dirty="0" smtClean="0"/>
              <a:t>             });</a:t>
            </a:r>
          </a:p>
          <a:p>
            <a:r>
              <a:rPr lang="en-US" dirty="0" smtClean="0"/>
              <a:t>             </a:t>
            </a:r>
          </a:p>
          <a:p>
            <a:r>
              <a:rPr lang="en-US" dirty="0" smtClean="0"/>
              <a:t>        });</a:t>
            </a:r>
          </a:p>
          <a:p>
            <a:r>
              <a:rPr lang="en-US" dirty="0" smtClean="0"/>
              <a:t>        console.log("</a:t>
            </a:r>
            <a:r>
              <a:rPr lang="en-US" dirty="0" err="1" smtClean="0"/>
              <a:t>usd</a:t>
            </a:r>
            <a:r>
              <a:rPr lang="en-US" dirty="0" smtClean="0"/>
              <a:t>="+</a:t>
            </a:r>
            <a:r>
              <a:rPr lang="en-US" dirty="0" err="1" smtClean="0"/>
              <a:t>usd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50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79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68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48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90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08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31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802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85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536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48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13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384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61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08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61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69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56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66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51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0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152400"/>
            <a:ext cx="71628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1430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AA650-4D3B-42F0-B765-6E04C72015A9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006FD-08E7-46B8-A8B1-FC7BD6993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3484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3BA11-8E52-4037-AC95-6A50AC0BE00C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02B71-6CF7-4442-9D2D-18FEC4B37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346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6B2E3-A68A-4A31-AA1F-065A09603156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D7703-79E3-47BE-BDC3-C7CD351D2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3677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87C69-34F8-4216-9805-E9ECCF6983AD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57745-A788-452F-8B33-AEA7062A3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933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01F2F-5817-4370-BCF0-3B3070A47AF0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5F344-03A1-4FD3-855B-C61095449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8314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EDA8B-09F5-4F1B-9E40-528B8800FD55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D1B43-02A7-4CFE-BC36-D18EAFB591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8090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CA9FD-962A-4AEE-A34B-A968D923D50C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0B0A4-9AD2-4684-A662-D06917F83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220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578FA-05D7-43BB-BFBD-1BA60D91BFFF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3CD00-B318-46AA-BA27-37D2E5052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638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2E13E-F59D-43FB-8DB7-D2B9AD3A9A20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EDF63-FD4A-4C9F-9CEC-3954D7FB1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8287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3008313" cy="7048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219200"/>
            <a:ext cx="5111750" cy="5029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343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982ED-AE19-446E-B3FC-ADF6DEAA0FD4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071AA-8B91-415D-99D0-333510BA0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0264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91F3E-DB3F-47D9-B0D5-379987ED49AD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BED1A-C2F7-4B37-9448-522371EFA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5538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143000" y="-23813"/>
            <a:ext cx="75438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B0C661F-139E-4168-9824-7FC0F7F66A65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B04AC0-DEA8-46FD-82F6-B8909DC1F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0" y="0"/>
            <a:ext cx="1012432" cy="13131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7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CS 290– Web Development.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req.protocol</a:t>
            </a:r>
            <a:r>
              <a:rPr lang="en-US" dirty="0" smtClean="0"/>
              <a:t> - http/https?</a:t>
            </a:r>
          </a:p>
          <a:p>
            <a:r>
              <a:rPr lang="en-US" dirty="0" err="1" smtClean="0"/>
              <a:t>req.secure</a:t>
            </a:r>
            <a:r>
              <a:rPr lang="en-US" dirty="0" smtClean="0"/>
              <a:t> - a </a:t>
            </a:r>
            <a:r>
              <a:rPr lang="en-US" dirty="0" err="1" smtClean="0"/>
              <a:t>boolean</a:t>
            </a:r>
            <a:r>
              <a:rPr lang="en-US" dirty="0" smtClean="0"/>
              <a:t> that’s true if it’s a secure connection</a:t>
            </a:r>
          </a:p>
          <a:p>
            <a:endParaRPr lang="en-US" dirty="0"/>
          </a:p>
          <a:p>
            <a:r>
              <a:rPr lang="en-US" dirty="0" smtClean="0"/>
              <a:t>You can also use </a:t>
            </a:r>
            <a:r>
              <a:rPr lang="en-US" dirty="0" err="1" smtClean="0"/>
              <a:t>req.headers</a:t>
            </a:r>
            <a:r>
              <a:rPr lang="en-US" dirty="0" smtClean="0"/>
              <a:t> or </a:t>
            </a:r>
            <a:r>
              <a:rPr lang="en-US" dirty="0" err="1" smtClean="0"/>
              <a:t>req.header</a:t>
            </a:r>
            <a:r>
              <a:rPr lang="en-US" dirty="0" smtClean="0"/>
              <a:t>('&lt;</a:t>
            </a:r>
            <a:r>
              <a:rPr lang="en-US" dirty="0" err="1" smtClean="0"/>
              <a:t>propertyname</a:t>
            </a:r>
            <a:r>
              <a:rPr lang="en-US" dirty="0" smtClean="0"/>
              <a:t>&gt;) to get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076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Add this line to your get block</a:t>
            </a:r>
          </a:p>
          <a:p>
            <a:pPr marL="0" indent="0">
              <a:buNone/>
            </a:pPr>
            <a:r>
              <a:rPr lang="en-US" sz="2800" dirty="0"/>
              <a:t>console.log("host=%s user-agent=%</a:t>
            </a:r>
            <a:r>
              <a:rPr lang="en-US" sz="2800" dirty="0" smtClean="0"/>
              <a:t>s </a:t>
            </a:r>
            <a:r>
              <a:rPr lang="en-US" sz="2800" dirty="0" err="1" smtClean="0"/>
              <a:t>ip</a:t>
            </a:r>
            <a:r>
              <a:rPr lang="en-US" sz="2800" dirty="0"/>
              <a:t>=%s</a:t>
            </a:r>
            <a:r>
              <a:rPr lang="en-US" sz="2800" dirty="0" smtClean="0"/>
              <a:t>",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req.header</a:t>
            </a:r>
            <a:r>
              <a:rPr lang="en-US" sz="2800" dirty="0"/>
              <a:t>('host</a:t>
            </a:r>
            <a:r>
              <a:rPr lang="en-US" sz="2800" dirty="0" smtClean="0"/>
              <a:t>'),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req.header</a:t>
            </a:r>
            <a:r>
              <a:rPr lang="en-US" sz="2800" dirty="0"/>
              <a:t>('user-agent</a:t>
            </a:r>
            <a:r>
              <a:rPr lang="en-US" sz="2800" dirty="0" smtClean="0"/>
              <a:t>'),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req.header</a:t>
            </a:r>
            <a:r>
              <a:rPr lang="en-US" sz="2800" dirty="0"/>
              <a:t>('x-forwarded-for</a:t>
            </a:r>
            <a:r>
              <a:rPr lang="en-US" sz="2800" dirty="0" smtClean="0"/>
              <a:t>'));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80537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Res.headersSent</a:t>
            </a:r>
            <a:r>
              <a:rPr lang="en-US" dirty="0" smtClean="0"/>
              <a:t> - </a:t>
            </a:r>
            <a:r>
              <a:rPr lang="en-US" dirty="0" err="1" smtClean="0"/>
              <a:t>boolean</a:t>
            </a:r>
            <a:r>
              <a:rPr lang="en-US" dirty="0" smtClean="0"/>
              <a:t> that tells you if HTTP headers for the response were already sent</a:t>
            </a:r>
          </a:p>
          <a:p>
            <a:pPr marL="0" indent="0">
              <a:buNone/>
            </a:pPr>
            <a:r>
              <a:rPr lang="en-US" dirty="0" smtClean="0"/>
              <a:t>Methods of interest</a:t>
            </a:r>
          </a:p>
          <a:p>
            <a:r>
              <a:rPr lang="en-US" dirty="0" err="1" smtClean="0"/>
              <a:t>res.append</a:t>
            </a:r>
            <a:r>
              <a:rPr lang="en-US" dirty="0" smtClean="0"/>
              <a:t>(field [,value]) : adds field and optional value to the HTTP response header</a:t>
            </a:r>
          </a:p>
          <a:p>
            <a:r>
              <a:rPr lang="en-US" dirty="0" err="1" smtClean="0"/>
              <a:t>res.set</a:t>
            </a:r>
            <a:r>
              <a:rPr lang="en-US" dirty="0" smtClean="0"/>
              <a:t>(field[,value]) : sets the response HTTP headers field to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167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res.set</a:t>
            </a:r>
            <a:r>
              <a:rPr lang="en-US" dirty="0"/>
              <a:t>('Content-Type', 'text/plain');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res.set</a:t>
            </a:r>
            <a:r>
              <a:rPr lang="en-US" dirty="0"/>
              <a:t>({ 'Content-Type': 'text/plain',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'Content-Length</a:t>
            </a:r>
            <a:r>
              <a:rPr lang="en-US" dirty="0"/>
              <a:t>': '123</a:t>
            </a:r>
            <a:r>
              <a:rPr lang="en-US" dirty="0" smtClean="0"/>
              <a:t>'});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585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Res.end</a:t>
            </a:r>
            <a:r>
              <a:rPr lang="en-US" dirty="0" smtClean="0"/>
              <a:t> - ends the response process.</a:t>
            </a:r>
          </a:p>
          <a:p>
            <a:r>
              <a:rPr lang="en-US" dirty="0" err="1" smtClean="0"/>
              <a:t>Res.redirect</a:t>
            </a:r>
            <a:r>
              <a:rPr lang="en-US" dirty="0" smtClean="0"/>
              <a:t> - to redirect to a different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151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Domain/exchange/country </a:t>
            </a:r>
          </a:p>
          <a:p>
            <a:pPr lvl="1"/>
            <a:r>
              <a:rPr lang="en-US" dirty="0" smtClean="0"/>
              <a:t>Gives you JSON info about that country</a:t>
            </a:r>
          </a:p>
          <a:p>
            <a:r>
              <a:rPr lang="en-US" dirty="0" smtClean="0"/>
              <a:t>Domain /exchange/country1/country2/amount</a:t>
            </a:r>
          </a:p>
          <a:p>
            <a:pPr lvl="1"/>
            <a:r>
              <a:rPr lang="en-US" dirty="0" smtClean="0"/>
              <a:t>Gives you </a:t>
            </a:r>
            <a:r>
              <a:rPr lang="en-US" dirty="0" err="1" smtClean="0"/>
              <a:t>json</a:t>
            </a:r>
            <a:r>
              <a:rPr lang="en-US" dirty="0" smtClean="0"/>
              <a:t> info of how much it would cost to convert 100 units of country-1's currency into country 2's currency. </a:t>
            </a:r>
          </a:p>
          <a:p>
            <a:pPr lvl="1"/>
            <a:r>
              <a:rPr lang="en-US" dirty="0" smtClean="0"/>
              <a:t>Remember we are using USD as the common denominator</a:t>
            </a:r>
          </a:p>
        </p:txBody>
      </p:sp>
    </p:spTree>
    <p:extLst>
      <p:ext uri="{BB962C8B-B14F-4D97-AF65-F5344CB8AC3E}">
        <p14:creationId xmlns:p14="http://schemas.microsoft.com/office/powerpoint/2010/main" val="2782776704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server.js</a:t>
            </a:r>
            <a:br>
              <a:rPr lang="en-US" dirty="0"/>
            </a:br>
            <a:r>
              <a:rPr lang="en-US" sz="2800" dirty="0" err="1" smtClean="0"/>
              <a:t>app.get</a:t>
            </a:r>
            <a:r>
              <a:rPr lang="en-US" sz="2800" dirty="0"/>
              <a:t>('/exchange/:country',</a:t>
            </a:r>
            <a:r>
              <a:rPr lang="en-US" sz="2800" dirty="0" err="1"/>
              <a:t>mydb.findByCountry</a:t>
            </a:r>
            <a:r>
              <a:rPr lang="en-US" sz="2800" dirty="0" smtClean="0"/>
              <a:t>);</a:t>
            </a:r>
          </a:p>
          <a:p>
            <a:r>
              <a:rPr lang="en-US" sz="2800" dirty="0" smtClean="0"/>
              <a:t>In db.js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71800"/>
            <a:ext cx="8458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287209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/</a:t>
            </a:r>
            <a:r>
              <a:rPr lang="en-US" sz="3200" dirty="0" smtClean="0"/>
              <a:t>exchange/country1/country2/amount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83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628850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following items working.</a:t>
            </a:r>
          </a:p>
          <a:p>
            <a:pPr marL="0" indent="0">
              <a:buNone/>
            </a:pPr>
            <a:r>
              <a:rPr lang="en-US" dirty="0" smtClean="0"/>
              <a:t>GET /exchange/country1/country2/amount</a:t>
            </a:r>
          </a:p>
          <a:p>
            <a:pPr marL="0" indent="0">
              <a:buNone/>
            </a:pPr>
            <a:r>
              <a:rPr lang="en-US" dirty="0" smtClean="0"/>
              <a:t>PUT /exchange/country1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Put should work with a JSON string you pass as an argument</a:t>
            </a:r>
          </a:p>
          <a:p>
            <a:pPr marL="0" indent="0">
              <a:buNone/>
            </a:pPr>
            <a:r>
              <a:rPr lang="en-US" dirty="0" smtClean="0"/>
              <a:t>DELETE /exchange/country1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removes country1 from the </a:t>
            </a:r>
            <a:r>
              <a:rPr lang="en-US" smtClean="0"/>
              <a:t>dataase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88673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6130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Express.js</a:t>
            </a:r>
          </a:p>
        </p:txBody>
      </p:sp>
    </p:spTree>
    <p:extLst>
      <p:ext uri="{BB962C8B-B14F-4D97-AF65-F5344CB8AC3E}">
        <p14:creationId xmlns:p14="http://schemas.microsoft.com/office/powerpoint/2010/main" val="41599804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Under Client folder, create a index.html</a:t>
            </a:r>
          </a:p>
          <a:p>
            <a:r>
              <a:rPr lang="en-US" sz="2400" dirty="0" smtClean="0"/>
              <a:t>Add some simple html to this file (or copy/paste from somewhere)</a:t>
            </a:r>
          </a:p>
          <a:p>
            <a:r>
              <a:rPr lang="en-US" sz="2400" dirty="0" smtClean="0"/>
              <a:t>Update your </a:t>
            </a:r>
            <a:r>
              <a:rPr lang="en-US" sz="2400" dirty="0" err="1" smtClean="0"/>
              <a:t>app.get</a:t>
            </a:r>
            <a:r>
              <a:rPr lang="en-US" sz="2400" dirty="0" smtClean="0"/>
              <a:t> code to include the blue line</a:t>
            </a:r>
          </a:p>
          <a:p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err="1"/>
              <a:t>app.get</a:t>
            </a:r>
            <a:r>
              <a:rPr lang="en-US" sz="2400" dirty="0"/>
              <a:t>('/', function (</a:t>
            </a:r>
            <a:r>
              <a:rPr lang="en-US" sz="2400" dirty="0" err="1"/>
              <a:t>req</a:t>
            </a:r>
            <a:r>
              <a:rPr lang="en-US" sz="2400" dirty="0"/>
              <a:t>, res) </a:t>
            </a:r>
            <a:r>
              <a:rPr lang="en-US" sz="2400" dirty="0" smtClean="0"/>
              <a:t>{</a:t>
            </a:r>
          </a:p>
          <a:p>
            <a:pPr marL="400050" lvl="1" indent="0">
              <a:buNone/>
            </a:pPr>
            <a:r>
              <a:rPr lang="en-US" sz="2400" dirty="0"/>
              <a:t>	 </a:t>
            </a:r>
            <a:r>
              <a:rPr lang="en-US" sz="2400" dirty="0" err="1" smtClean="0">
                <a:solidFill>
                  <a:schemeClr val="tx2"/>
                </a:solidFill>
              </a:rPr>
              <a:t>res.sendFile</a:t>
            </a:r>
            <a:r>
              <a:rPr lang="en-US" sz="2400" dirty="0" smtClean="0">
                <a:solidFill>
                  <a:schemeClr val="tx2"/>
                </a:solidFill>
              </a:rPr>
              <a:t>(__</a:t>
            </a:r>
            <a:r>
              <a:rPr lang="en-US" sz="2400" dirty="0" err="1" smtClean="0">
                <a:solidFill>
                  <a:schemeClr val="tx2"/>
                </a:solidFill>
              </a:rPr>
              <a:t>dirname</a:t>
            </a:r>
            <a:r>
              <a:rPr lang="en-US" sz="2400" dirty="0">
                <a:solidFill>
                  <a:schemeClr val="tx2"/>
                </a:solidFill>
              </a:rPr>
              <a:t>+'/client/index.html</a:t>
            </a:r>
            <a:r>
              <a:rPr lang="en-US" sz="2400" dirty="0" smtClean="0">
                <a:solidFill>
                  <a:schemeClr val="tx2"/>
                </a:solidFill>
              </a:rPr>
              <a:t>');</a:t>
            </a:r>
          </a:p>
          <a:p>
            <a:pPr marL="400050" lvl="1" indent="0">
              <a:buNone/>
            </a:pPr>
            <a:r>
              <a:rPr lang="en-US" sz="2400" dirty="0" smtClean="0"/>
              <a:t>})</a:t>
            </a:r>
          </a:p>
          <a:p>
            <a:r>
              <a:rPr lang="en-US" sz="2400" dirty="0" smtClean="0"/>
              <a:t>That’s two underscores before </a:t>
            </a:r>
            <a:r>
              <a:rPr lang="en-US" sz="2400" dirty="0" err="1" smtClean="0"/>
              <a:t>dirname</a:t>
            </a:r>
            <a:endParaRPr lang="en-US" sz="2400" dirty="0" smtClean="0"/>
          </a:p>
          <a:p>
            <a:r>
              <a:rPr lang="en-US" sz="2400" dirty="0" smtClean="0"/>
              <a:t>Run your server again.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04149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specify a function to handle any errors from </a:t>
            </a:r>
            <a:r>
              <a:rPr lang="en-US" dirty="0" err="1" smtClean="0"/>
              <a:t>sendFile</a:t>
            </a:r>
            <a:r>
              <a:rPr lang="en-US" dirty="0"/>
              <a:t> </a:t>
            </a:r>
            <a:r>
              <a:rPr lang="en-US" dirty="0" smtClean="0"/>
              <a:t>by passing it a function handle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res.sendFile</a:t>
            </a:r>
            <a:r>
              <a:rPr lang="en-US" sz="2400" dirty="0"/>
              <a:t>(__</a:t>
            </a:r>
            <a:r>
              <a:rPr lang="en-US" sz="2400" dirty="0" err="1"/>
              <a:t>dirname</a:t>
            </a:r>
            <a:r>
              <a:rPr lang="en-US" sz="2400" dirty="0"/>
              <a:t>+'/client/index2.html</a:t>
            </a:r>
            <a:r>
              <a:rPr lang="en-US" sz="2400" dirty="0" smtClean="0"/>
              <a:t>',</a:t>
            </a:r>
            <a:r>
              <a:rPr lang="en-US" sz="2400" dirty="0"/>
              <a:t> function (err) {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if </a:t>
            </a:r>
            <a:r>
              <a:rPr lang="en-US" sz="2400" dirty="0"/>
              <a:t>(err) { console.log(err); </a:t>
            </a:r>
            <a:r>
              <a:rPr lang="en-US" sz="2400" dirty="0" err="1"/>
              <a:t>res.status</a:t>
            </a:r>
            <a:r>
              <a:rPr lang="en-US" sz="2400" dirty="0"/>
              <a:t>(</a:t>
            </a:r>
            <a:r>
              <a:rPr lang="en-US" sz="2400" dirty="0" err="1"/>
              <a:t>err.status</a:t>
            </a:r>
            <a:r>
              <a:rPr lang="en-US" sz="2400" dirty="0"/>
              <a:t>).end(); } </a:t>
            </a:r>
            <a:r>
              <a:rPr lang="en-US" sz="2400" dirty="0" smtClean="0"/>
              <a:t>	else </a:t>
            </a:r>
            <a:r>
              <a:rPr lang="en-US" sz="2400" dirty="0"/>
              <a:t>{ console.log('Sent:', </a:t>
            </a:r>
            <a:r>
              <a:rPr lang="en-US" sz="2400" dirty="0" err="1"/>
              <a:t>fileName</a:t>
            </a:r>
            <a:r>
              <a:rPr lang="en-US" sz="2400" dirty="0"/>
              <a:t>); }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});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This will spit out an error since we don't have a index2.html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48336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we can take that idea and specify what to do with a range of </a:t>
            </a:r>
            <a:r>
              <a:rPr lang="en-US" dirty="0" err="1" smtClean="0"/>
              <a:t>urls</a:t>
            </a:r>
            <a:endParaRPr lang="en-US" dirty="0" smtClean="0"/>
          </a:p>
          <a:p>
            <a:pPr marL="400050" lvl="1" indent="0">
              <a:buNone/>
            </a:pPr>
            <a:r>
              <a:rPr lang="en-US" sz="1800" dirty="0" err="1"/>
              <a:t>app.get</a:t>
            </a:r>
            <a:r>
              <a:rPr lang="en-US" sz="1800" dirty="0"/>
              <a:t>('/', function (</a:t>
            </a:r>
            <a:r>
              <a:rPr lang="en-US" sz="1800" dirty="0" err="1"/>
              <a:t>req</a:t>
            </a:r>
            <a:r>
              <a:rPr lang="en-US" sz="1800" dirty="0"/>
              <a:t>, res) {</a:t>
            </a:r>
          </a:p>
          <a:p>
            <a:pPr marL="400050" lvl="1" indent="0">
              <a:buNone/>
            </a:pPr>
            <a:r>
              <a:rPr lang="en-US" sz="1800" dirty="0"/>
              <a:t>	 </a:t>
            </a:r>
            <a:r>
              <a:rPr lang="en-US" sz="1800" dirty="0" err="1">
                <a:solidFill>
                  <a:schemeClr val="tx2"/>
                </a:solidFill>
              </a:rPr>
              <a:t>res.sendFile</a:t>
            </a:r>
            <a:r>
              <a:rPr lang="en-US" sz="1800" dirty="0">
                <a:solidFill>
                  <a:schemeClr val="tx2"/>
                </a:solidFill>
              </a:rPr>
              <a:t>(__</a:t>
            </a:r>
            <a:r>
              <a:rPr lang="en-US" sz="1800" dirty="0" err="1">
                <a:solidFill>
                  <a:schemeClr val="tx2"/>
                </a:solidFill>
              </a:rPr>
              <a:t>dirname</a:t>
            </a:r>
            <a:r>
              <a:rPr lang="en-US" sz="1800" dirty="0">
                <a:solidFill>
                  <a:schemeClr val="tx2"/>
                </a:solidFill>
              </a:rPr>
              <a:t>+'/client/index.html');</a:t>
            </a:r>
          </a:p>
          <a:p>
            <a:pPr marL="400050" lvl="1" indent="0">
              <a:buNone/>
            </a:pPr>
            <a:r>
              <a:rPr lang="en-US" sz="1800" dirty="0"/>
              <a:t>})</a:t>
            </a:r>
          </a:p>
          <a:p>
            <a:pPr marL="400050" lvl="1" indent="0">
              <a:buNone/>
            </a:pPr>
            <a:r>
              <a:rPr lang="en-US" sz="1800" dirty="0" err="1"/>
              <a:t>app.get</a:t>
            </a:r>
            <a:r>
              <a:rPr lang="en-US" sz="1800" dirty="0" smtClean="0"/>
              <a:t>('/index.html', </a:t>
            </a:r>
            <a:r>
              <a:rPr lang="en-US" sz="1800" dirty="0"/>
              <a:t>function (</a:t>
            </a:r>
            <a:r>
              <a:rPr lang="en-US" sz="1800" dirty="0" err="1"/>
              <a:t>req</a:t>
            </a:r>
            <a:r>
              <a:rPr lang="en-US" sz="1800" dirty="0"/>
              <a:t>, res) {</a:t>
            </a:r>
          </a:p>
          <a:p>
            <a:pPr marL="400050" lvl="1" indent="0">
              <a:buNone/>
            </a:pPr>
            <a:r>
              <a:rPr lang="en-US" sz="1800" dirty="0"/>
              <a:t>	 </a:t>
            </a:r>
            <a:r>
              <a:rPr lang="en-US" sz="1800" dirty="0" err="1">
                <a:solidFill>
                  <a:schemeClr val="tx2"/>
                </a:solidFill>
              </a:rPr>
              <a:t>res.sendFile</a:t>
            </a:r>
            <a:r>
              <a:rPr lang="en-US" sz="1800" dirty="0">
                <a:solidFill>
                  <a:schemeClr val="tx2"/>
                </a:solidFill>
              </a:rPr>
              <a:t>(__</a:t>
            </a:r>
            <a:r>
              <a:rPr lang="en-US" sz="1800" dirty="0" err="1">
                <a:solidFill>
                  <a:schemeClr val="tx2"/>
                </a:solidFill>
              </a:rPr>
              <a:t>dirname</a:t>
            </a:r>
            <a:r>
              <a:rPr lang="en-US" sz="1800" dirty="0">
                <a:solidFill>
                  <a:schemeClr val="tx2"/>
                </a:solidFill>
              </a:rPr>
              <a:t>+'/client/index.html');</a:t>
            </a:r>
          </a:p>
          <a:p>
            <a:pPr marL="400050" lvl="1" indent="0">
              <a:buNone/>
            </a:pPr>
            <a:r>
              <a:rPr lang="en-US" sz="1800" dirty="0"/>
              <a:t>})</a:t>
            </a:r>
          </a:p>
          <a:p>
            <a:pPr marL="400050" lvl="1" indent="0">
              <a:buNone/>
            </a:pPr>
            <a:r>
              <a:rPr lang="en-US" sz="1800" dirty="0" err="1"/>
              <a:t>app.get</a:t>
            </a:r>
            <a:r>
              <a:rPr lang="en-US" sz="1800" dirty="0" smtClean="0"/>
              <a:t>('/about.html', </a:t>
            </a:r>
            <a:r>
              <a:rPr lang="en-US" sz="1800" dirty="0"/>
              <a:t>function (</a:t>
            </a:r>
            <a:r>
              <a:rPr lang="en-US" sz="1800" dirty="0" err="1"/>
              <a:t>req</a:t>
            </a:r>
            <a:r>
              <a:rPr lang="en-US" sz="1800" dirty="0"/>
              <a:t>, res) {</a:t>
            </a:r>
          </a:p>
          <a:p>
            <a:pPr marL="400050" lvl="1" indent="0">
              <a:buNone/>
            </a:pPr>
            <a:r>
              <a:rPr lang="en-US" sz="1800" dirty="0"/>
              <a:t>	 </a:t>
            </a:r>
            <a:r>
              <a:rPr lang="en-US" sz="1800" dirty="0" err="1">
                <a:solidFill>
                  <a:schemeClr val="tx2"/>
                </a:solidFill>
              </a:rPr>
              <a:t>res.sendFile</a:t>
            </a:r>
            <a:r>
              <a:rPr lang="en-US" sz="1800" dirty="0">
                <a:solidFill>
                  <a:schemeClr val="tx2"/>
                </a:solidFill>
              </a:rPr>
              <a:t>(__</a:t>
            </a:r>
            <a:r>
              <a:rPr lang="en-US" sz="1800" dirty="0" err="1">
                <a:solidFill>
                  <a:schemeClr val="tx2"/>
                </a:solidFill>
              </a:rPr>
              <a:t>dirname</a:t>
            </a:r>
            <a:r>
              <a:rPr lang="en-US" sz="1800" dirty="0">
                <a:solidFill>
                  <a:schemeClr val="tx2"/>
                </a:solidFill>
              </a:rPr>
              <a:t>+'/</a:t>
            </a:r>
            <a:r>
              <a:rPr lang="en-US" sz="1800" dirty="0" smtClean="0">
                <a:solidFill>
                  <a:schemeClr val="tx2"/>
                </a:solidFill>
              </a:rPr>
              <a:t>client/about.html</a:t>
            </a:r>
            <a:r>
              <a:rPr lang="en-US" sz="1800" dirty="0">
                <a:solidFill>
                  <a:schemeClr val="tx2"/>
                </a:solidFill>
              </a:rPr>
              <a:t>');</a:t>
            </a:r>
          </a:p>
          <a:p>
            <a:pPr marL="400050" lvl="1" indent="0">
              <a:buNone/>
            </a:pPr>
            <a:r>
              <a:rPr lang="en-US" sz="1800" dirty="0" smtClean="0"/>
              <a:t>})</a:t>
            </a:r>
          </a:p>
          <a:p>
            <a:pPr marL="400050" lvl="1" indent="0">
              <a:buNone/>
            </a:pPr>
            <a:r>
              <a:rPr lang="en-US" sz="1800" dirty="0" err="1"/>
              <a:t>app.get</a:t>
            </a:r>
            <a:r>
              <a:rPr lang="en-US" sz="1800" dirty="0" smtClean="0"/>
              <a:t>('/</a:t>
            </a:r>
            <a:r>
              <a:rPr lang="en-US" sz="1800" dirty="0" err="1" smtClean="0"/>
              <a:t>someotherpage</a:t>
            </a:r>
            <a:r>
              <a:rPr lang="en-US" sz="1800" dirty="0" smtClean="0"/>
              <a:t>', </a:t>
            </a:r>
            <a:r>
              <a:rPr lang="en-US" sz="1800" dirty="0"/>
              <a:t>function (</a:t>
            </a:r>
            <a:r>
              <a:rPr lang="en-US" sz="1800" dirty="0" err="1"/>
              <a:t>req</a:t>
            </a:r>
            <a:r>
              <a:rPr lang="en-US" sz="1800" dirty="0"/>
              <a:t>, res) {</a:t>
            </a:r>
          </a:p>
          <a:p>
            <a:pPr marL="400050" lvl="1" indent="0">
              <a:buNone/>
            </a:pPr>
            <a:r>
              <a:rPr lang="en-US" sz="1800" dirty="0"/>
              <a:t>	 </a:t>
            </a:r>
            <a:r>
              <a:rPr lang="en-US" sz="1800" dirty="0" err="1">
                <a:solidFill>
                  <a:schemeClr val="tx2"/>
                </a:solidFill>
              </a:rPr>
              <a:t>res.sendFile</a:t>
            </a:r>
            <a:r>
              <a:rPr lang="en-US" sz="1800" dirty="0">
                <a:solidFill>
                  <a:schemeClr val="tx2"/>
                </a:solidFill>
              </a:rPr>
              <a:t>(__</a:t>
            </a:r>
            <a:r>
              <a:rPr lang="en-US" sz="1800" dirty="0" err="1">
                <a:solidFill>
                  <a:schemeClr val="tx2"/>
                </a:solidFill>
              </a:rPr>
              <a:t>dirname</a:t>
            </a:r>
            <a:r>
              <a:rPr lang="en-US" sz="1800" dirty="0">
                <a:solidFill>
                  <a:schemeClr val="tx2"/>
                </a:solidFill>
              </a:rPr>
              <a:t>+'/client/index.html');</a:t>
            </a:r>
          </a:p>
          <a:p>
            <a:pPr marL="400050" lvl="1" indent="0">
              <a:buNone/>
            </a:pPr>
            <a:r>
              <a:rPr lang="en-US" sz="1800" dirty="0"/>
              <a:t>})</a:t>
            </a:r>
          </a:p>
          <a:p>
            <a:pPr marL="40005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055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use </a:t>
            </a:r>
            <a:r>
              <a:rPr lang="en-US" dirty="0" err="1" smtClean="0"/>
              <a:t>express.static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/>
              <a:t>app.use</a:t>
            </a:r>
            <a:r>
              <a:rPr lang="en-US" sz="2800" dirty="0"/>
              <a:t>(</a:t>
            </a:r>
            <a:r>
              <a:rPr lang="en-US" sz="2800" dirty="0" err="1"/>
              <a:t>express.static</a:t>
            </a:r>
            <a:r>
              <a:rPr lang="en-US" sz="2800" dirty="0"/>
              <a:t>(__</a:t>
            </a:r>
            <a:r>
              <a:rPr lang="en-US" sz="2800" dirty="0" err="1"/>
              <a:t>dirname</a:t>
            </a:r>
            <a:r>
              <a:rPr lang="en-US" sz="2800" dirty="0"/>
              <a:t> + '/client</a:t>
            </a:r>
            <a:r>
              <a:rPr lang="en-US" sz="2800" dirty="0" smtClean="0"/>
              <a:t>'));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 smtClean="0"/>
              <a:t>express.static</a:t>
            </a:r>
            <a:r>
              <a:rPr lang="en-US" sz="2800" dirty="0" smtClean="0"/>
              <a:t> is used to serve static files like images, </a:t>
            </a:r>
            <a:r>
              <a:rPr lang="en-US" sz="2800" dirty="0" err="1" smtClean="0"/>
              <a:t>css</a:t>
            </a:r>
            <a:r>
              <a:rPr lang="en-US" sz="2800" dirty="0" smtClean="0"/>
              <a:t>, html, </a:t>
            </a:r>
            <a:r>
              <a:rPr lang="en-US" sz="2800" dirty="0" err="1" smtClean="0"/>
              <a:t>js</a:t>
            </a:r>
            <a:endParaRPr lang="en-US" sz="2800" dirty="0" smtClean="0"/>
          </a:p>
          <a:p>
            <a:r>
              <a:rPr lang="en-US" sz="2800" dirty="0" smtClean="0"/>
              <a:t>The __</a:t>
            </a:r>
            <a:r>
              <a:rPr lang="en-US" sz="2800" dirty="0" err="1" smtClean="0"/>
              <a:t>dirname</a:t>
            </a:r>
            <a:r>
              <a:rPr lang="en-US" sz="2800" dirty="0" smtClean="0"/>
              <a:t> refers to current working folder but can be someplace totally different too.</a:t>
            </a:r>
          </a:p>
          <a:p>
            <a:r>
              <a:rPr lang="en-US" sz="2800" dirty="0"/>
              <a:t>Express looks up the files relative to the static directory, </a:t>
            </a:r>
            <a:r>
              <a:rPr lang="en-US" sz="2800" b="1" dirty="0"/>
              <a:t>so the name of the static directory is not part of the URL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Lets try it out. Add that line before the first </a:t>
            </a:r>
            <a:r>
              <a:rPr lang="en-US" sz="2800" dirty="0" err="1" smtClean="0"/>
              <a:t>app.get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281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create a html form to look up all that we have in our </a:t>
            </a:r>
            <a:r>
              <a:rPr lang="en-US" dirty="0" err="1" smtClean="0"/>
              <a:t>ratesdb</a:t>
            </a:r>
            <a:endParaRPr lang="en-US" dirty="0" smtClean="0"/>
          </a:p>
          <a:p>
            <a:r>
              <a:rPr lang="en-US" dirty="0" smtClean="0"/>
              <a:t>Open db.js from our last class</a:t>
            </a:r>
          </a:p>
          <a:p>
            <a:r>
              <a:rPr lang="en-US" dirty="0" smtClean="0"/>
              <a:t>Update </a:t>
            </a:r>
            <a:r>
              <a:rPr lang="en-US" dirty="0" err="1" smtClean="0"/>
              <a:t>exports.findAll</a:t>
            </a:r>
            <a:r>
              <a:rPr lang="en-US" dirty="0" smtClean="0"/>
              <a:t> to reflect this code</a:t>
            </a:r>
          </a:p>
          <a:p>
            <a:endParaRPr lang="en-US" dirty="0"/>
          </a:p>
          <a:p>
            <a:r>
              <a:rPr lang="en-US" dirty="0" err="1" smtClean="0"/>
              <a:t>mongod</a:t>
            </a:r>
            <a:r>
              <a:rPr lang="en-US" dirty="0" smtClean="0"/>
              <a:t> --</a:t>
            </a:r>
            <a:r>
              <a:rPr lang="en-US" dirty="0" err="1" smtClean="0"/>
              <a:t>dbpath</a:t>
            </a:r>
            <a:r>
              <a:rPr lang="en-US" dirty="0" smtClean="0"/>
              <a:t>=data --</a:t>
            </a:r>
            <a:r>
              <a:rPr lang="en-US" dirty="0" err="1" smtClean="0"/>
              <a:t>nojournal</a:t>
            </a:r>
            <a:r>
              <a:rPr lang="en-US" dirty="0" smtClean="0"/>
              <a:t> &amp;</a:t>
            </a:r>
          </a:p>
        </p:txBody>
      </p:sp>
    </p:spTree>
    <p:extLst>
      <p:ext uri="{BB962C8B-B14F-4D97-AF65-F5344CB8AC3E}">
        <p14:creationId xmlns:p14="http://schemas.microsoft.com/office/powerpoint/2010/main" val="32078624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exports.findAll</a:t>
            </a:r>
            <a:r>
              <a:rPr lang="en-US" dirty="0" smtClean="0"/>
              <a:t> in db.js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/>
              <a:t>exports.findAll</a:t>
            </a:r>
            <a:r>
              <a:rPr lang="en-US" sz="1800" dirty="0"/>
              <a:t> = function(</a:t>
            </a:r>
            <a:r>
              <a:rPr lang="en-US" sz="1800" dirty="0" err="1"/>
              <a:t>req,res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console.log("in </a:t>
            </a:r>
            <a:r>
              <a:rPr lang="en-US" sz="1800" dirty="0" err="1"/>
              <a:t>findall</a:t>
            </a:r>
            <a:r>
              <a:rPr lang="en-US" sz="1800" dirty="0"/>
              <a:t>");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var</a:t>
            </a:r>
            <a:r>
              <a:rPr lang="en-US" sz="1800" dirty="0"/>
              <a:t> cursor =</a:t>
            </a:r>
            <a:r>
              <a:rPr lang="en-US" sz="1800" dirty="0" err="1"/>
              <a:t>db.collection</a:t>
            </a:r>
            <a:r>
              <a:rPr lang="en-US" sz="1800" dirty="0"/>
              <a:t>('rates').find( ).</a:t>
            </a:r>
            <a:r>
              <a:rPr lang="en-US" sz="1800" dirty="0" err="1"/>
              <a:t>toArray</a:t>
            </a:r>
            <a:r>
              <a:rPr lang="en-US" sz="1800" dirty="0"/>
              <a:t>(function (err, result) {</a:t>
            </a:r>
          </a:p>
          <a:p>
            <a:pPr marL="0" indent="0">
              <a:buNone/>
            </a:pPr>
            <a:r>
              <a:rPr lang="en-US" sz="1800" dirty="0"/>
              <a:t>        if(!err) {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res.write</a:t>
            </a:r>
            <a:r>
              <a:rPr lang="en-US" sz="1800" dirty="0"/>
              <a:t>('{"countries":[');</a:t>
            </a:r>
          </a:p>
          <a:p>
            <a:pPr marL="0" indent="0">
              <a:buNone/>
            </a:pPr>
            <a:r>
              <a:rPr lang="en-US" sz="1800" dirty="0" smtClean="0"/>
              <a:t>	for(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/>
              <a:t>i</a:t>
            </a:r>
            <a:r>
              <a:rPr lang="en-US" sz="1800" dirty="0"/>
              <a:t>=0;i&lt;</a:t>
            </a:r>
            <a:r>
              <a:rPr lang="en-US" sz="1800" dirty="0" err="1"/>
              <a:t>result.length;i</a:t>
            </a:r>
            <a:r>
              <a:rPr lang="en-US" sz="1800" dirty="0"/>
              <a:t>++) {</a:t>
            </a:r>
          </a:p>
          <a:p>
            <a:pPr marL="0" indent="0">
              <a:buNone/>
            </a:pPr>
            <a:r>
              <a:rPr lang="en-US" sz="1800" dirty="0"/>
              <a:t>                 if(</a:t>
            </a:r>
            <a:r>
              <a:rPr lang="en-US" sz="1800" dirty="0" err="1"/>
              <a:t>i</a:t>
            </a:r>
            <a:r>
              <a:rPr lang="en-US" sz="1800" dirty="0"/>
              <a:t>&gt;0) </a:t>
            </a:r>
            <a:r>
              <a:rPr lang="en-US" sz="1800" dirty="0" err="1"/>
              <a:t>res.write</a:t>
            </a:r>
            <a:r>
              <a:rPr lang="en-US" sz="1800" dirty="0"/>
              <a:t>(",");</a:t>
            </a:r>
          </a:p>
          <a:p>
            <a:pPr marL="0" indent="0">
              <a:buNone/>
            </a:pPr>
            <a:r>
              <a:rPr lang="en-US" sz="1800" dirty="0"/>
              <a:t>                 </a:t>
            </a:r>
            <a:r>
              <a:rPr lang="en-US" sz="1800" dirty="0" err="1"/>
              <a:t>res.write</a:t>
            </a:r>
            <a:r>
              <a:rPr lang="en-US" sz="1800" dirty="0"/>
              <a:t>("{\"name\":\""+result[</a:t>
            </a:r>
            <a:r>
              <a:rPr lang="en-US" sz="1800" dirty="0" err="1"/>
              <a:t>i</a:t>
            </a:r>
            <a:r>
              <a:rPr lang="en-US" sz="1800" dirty="0"/>
              <a:t>].country</a:t>
            </a:r>
          </a:p>
          <a:p>
            <a:pPr marL="0" indent="0">
              <a:buNone/>
            </a:pPr>
            <a:r>
              <a:rPr lang="en-US" sz="1800" dirty="0"/>
              <a:t>                 +"\",\"currency\":\""+result[</a:t>
            </a:r>
            <a:r>
              <a:rPr lang="en-US" sz="1800" dirty="0" err="1"/>
              <a:t>i</a:t>
            </a:r>
            <a:r>
              <a:rPr lang="en-US" sz="1800" dirty="0"/>
              <a:t>].currency + "\"}");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res.write</a:t>
            </a:r>
            <a:r>
              <a:rPr lang="en-US" sz="1800" dirty="0"/>
              <a:t>("]}"); </a:t>
            </a:r>
          </a:p>
          <a:p>
            <a:pPr marL="0" indent="0">
              <a:buNone/>
            </a:pPr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869000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Add this code in server.js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findall.json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function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res) {  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mydb.findAll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req,res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Run and check that you see the result in domain/</a:t>
            </a:r>
            <a:r>
              <a:rPr lang="en-US" dirty="0" err="1" smtClean="0"/>
              <a:t>findall.json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624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lets AJAX it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Add a button and an empty div to your index.html</a:t>
            </a:r>
          </a:p>
          <a:p>
            <a:pPr marL="0" indent="0">
              <a:buNone/>
            </a:pPr>
            <a:r>
              <a:rPr lang="en-US" dirty="0" smtClean="0"/>
              <a:t>Something like this: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input type="button" id="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getdbinfo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value="Get DB Info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div&gt;   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div id="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         &lt;/div&gt;       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Save, open domain/index.html to ensure its good.</a:t>
            </a: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6889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Add a reference to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</a:t>
            </a:r>
            <a:r>
              <a:rPr lang="en-US" sz="2400" dirty="0" err="1" smtClean="0"/>
              <a:t>cdn</a:t>
            </a:r>
            <a:endParaRPr lang="en-US" sz="2400" dirty="0" smtClean="0"/>
          </a:p>
          <a:p>
            <a:pPr marL="0" indent="0">
              <a:buNone/>
            </a:pPr>
            <a:r>
              <a:rPr lang="en-US" sz="1600" dirty="0"/>
              <a:t> &lt;script   </a:t>
            </a:r>
            <a:r>
              <a:rPr lang="en-US" sz="1600" dirty="0" err="1"/>
              <a:t>src</a:t>
            </a:r>
            <a:r>
              <a:rPr lang="en-US" sz="1600" dirty="0"/>
              <a:t>="https://code.jquery.com/jquery-2.2.3.js"   integrity="sha256-laXWtGydpwqJ8JA+X9x2miwmaiKhn8tVmOVEigRNtP4="   </a:t>
            </a:r>
            <a:r>
              <a:rPr lang="en-US" sz="1600" dirty="0" err="1"/>
              <a:t>crossorigin</a:t>
            </a:r>
            <a:r>
              <a:rPr lang="en-US" sz="1600" dirty="0"/>
              <a:t>="anonymous"&gt;&lt;/script</a:t>
            </a:r>
            <a:r>
              <a:rPr lang="en-US" sz="1600" dirty="0" smtClean="0"/>
              <a:t>&gt;</a:t>
            </a:r>
          </a:p>
          <a:p>
            <a:r>
              <a:rPr lang="en-US" sz="2400" dirty="0" smtClean="0"/>
              <a:t>On document ready, bind your click event to the button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$(document).ready(function(){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$("#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getdbinfo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").click(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Make the </a:t>
            </a:r>
            <a:r>
              <a:rPr lang="en-US" sz="2400" dirty="0" err="1" smtClean="0">
                <a:cs typeface="Courier New" panose="02070309020205020404" pitchFamily="49" charset="0"/>
              </a:rPr>
              <a:t>ajax</a:t>
            </a:r>
            <a:r>
              <a:rPr lang="en-US" sz="2400" dirty="0" smtClean="0">
                <a:cs typeface="Courier New" panose="02070309020205020404" pitchFamily="49" charset="0"/>
              </a:rPr>
              <a:t> call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querydb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$.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({url: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findall.json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success: function(result){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populateDiv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}});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815611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process function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populateDiv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 {   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//process result and populate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div  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 do we parse JSON?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102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smtClean="0"/>
              <a:t> </a:t>
            </a:r>
            <a:r>
              <a:rPr lang="en-US" dirty="0" smtClean="0"/>
              <a:t>body-parser</a:t>
            </a:r>
            <a:endParaRPr lang="en-US" dirty="0"/>
          </a:p>
          <a:p>
            <a:r>
              <a:rPr lang="en-US" dirty="0"/>
              <a:t>body-parser extract the </a:t>
            </a:r>
            <a:r>
              <a:rPr lang="en-US" dirty="0" smtClean="0"/>
              <a:t>body </a:t>
            </a:r>
            <a:r>
              <a:rPr lang="en-US" dirty="0"/>
              <a:t>portion of an incoming request stream and exposes it on </a:t>
            </a:r>
            <a:r>
              <a:rPr lang="en-US" dirty="0" err="1" smtClean="0"/>
              <a:t>req.body</a:t>
            </a:r>
            <a:endParaRPr lang="en-US" dirty="0" smtClean="0"/>
          </a:p>
          <a:p>
            <a:r>
              <a:rPr lang="en-US" dirty="0" smtClean="0"/>
              <a:t>It’s a middleware library. In many platforms, like </a:t>
            </a:r>
            <a:r>
              <a:rPr lang="en-US" dirty="0" err="1" smtClean="0"/>
              <a:t>php</a:t>
            </a:r>
            <a:r>
              <a:rPr lang="en-US" dirty="0" smtClean="0"/>
              <a:t> and </a:t>
            </a:r>
            <a:r>
              <a:rPr lang="en-US" dirty="0" err="1" smtClean="0"/>
              <a:t>perl</a:t>
            </a:r>
            <a:r>
              <a:rPr lang="en-US" dirty="0" smtClean="0"/>
              <a:t>, the parser automatically takes care of the tasks we use body-parser for in Node.</a:t>
            </a:r>
          </a:p>
        </p:txBody>
      </p:sp>
    </p:spTree>
    <p:extLst>
      <p:ext uri="{BB962C8B-B14F-4D97-AF65-F5344CB8AC3E}">
        <p14:creationId xmlns:p14="http://schemas.microsoft.com/office/powerpoint/2010/main" val="34141891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folder client/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Create a new file global.js</a:t>
            </a:r>
          </a:p>
          <a:p>
            <a:r>
              <a:rPr lang="en-US" dirty="0" smtClean="0"/>
              <a:t>Move all your </a:t>
            </a:r>
            <a:r>
              <a:rPr lang="en-US" dirty="0" err="1" smtClean="0"/>
              <a:t>javascript</a:t>
            </a:r>
            <a:r>
              <a:rPr lang="en-US" dirty="0" smtClean="0"/>
              <a:t> into global.js and make sure it 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165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what we did last Monday</a:t>
            </a:r>
          </a:p>
          <a:p>
            <a:endParaRPr lang="en-US" dirty="0"/>
          </a:p>
          <a:p>
            <a:r>
              <a:rPr lang="en-US" dirty="0" smtClean="0"/>
              <a:t>POSTMAN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51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C9 comes with a really old version so we'll uninstall and reinstall express</a:t>
            </a:r>
          </a:p>
          <a:p>
            <a:endParaRPr lang="en-US" dirty="0" smtClean="0"/>
          </a:p>
          <a:p>
            <a:r>
              <a:rPr lang="en-US" dirty="0" smtClean="0"/>
              <a:t>Open bash terminal</a:t>
            </a:r>
            <a:endParaRPr lang="en-US" dirty="0"/>
          </a:p>
          <a:p>
            <a:r>
              <a:rPr lang="en-US" dirty="0" err="1" smtClean="0"/>
              <a:t>npm</a:t>
            </a:r>
            <a:r>
              <a:rPr lang="en-US" dirty="0" smtClean="0"/>
              <a:t> uninstall express</a:t>
            </a:r>
          </a:p>
          <a:p>
            <a:pPr lvl="1"/>
            <a:r>
              <a:rPr lang="en-US" dirty="0" smtClean="0"/>
              <a:t>You should see the express folder under </a:t>
            </a:r>
            <a:r>
              <a:rPr lang="en-US" dirty="0" err="1" smtClean="0"/>
              <a:t>node_modules</a:t>
            </a:r>
            <a:r>
              <a:rPr lang="en-US" dirty="0" smtClean="0"/>
              <a:t> disappear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smtClean="0"/>
              <a:t>express</a:t>
            </a:r>
          </a:p>
          <a:p>
            <a:pPr lvl="1"/>
            <a:r>
              <a:rPr lang="en-US" dirty="0" smtClean="0"/>
              <a:t>What version did it install?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665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Backup your server.js -either comment it, copy it to a separate file or to your local machine - and replace current code with the following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429000"/>
            <a:ext cx="7620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var</a:t>
            </a:r>
            <a:r>
              <a:rPr lang="en-US" sz="1400" dirty="0"/>
              <a:t> express = require('express');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 app = express();</a:t>
            </a:r>
          </a:p>
          <a:p>
            <a:endParaRPr lang="en-US" sz="1400" dirty="0"/>
          </a:p>
          <a:p>
            <a:r>
              <a:rPr lang="en-US" sz="1400" dirty="0" err="1"/>
              <a:t>app.get</a:t>
            </a:r>
            <a:r>
              <a:rPr lang="en-US" sz="1400" dirty="0"/>
              <a:t>('/', function (</a:t>
            </a:r>
            <a:r>
              <a:rPr lang="en-US" sz="1400" dirty="0" err="1"/>
              <a:t>req</a:t>
            </a:r>
            <a:r>
              <a:rPr lang="en-US" sz="1400" dirty="0"/>
              <a:t>, res) {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res.send</a:t>
            </a:r>
            <a:r>
              <a:rPr lang="en-US" sz="1400" dirty="0"/>
              <a:t>('Hello Bend');</a:t>
            </a:r>
          </a:p>
          <a:p>
            <a:r>
              <a:rPr lang="en-US" sz="1400" dirty="0"/>
              <a:t>})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app.post</a:t>
            </a:r>
            <a:r>
              <a:rPr lang="en-US" sz="1400" dirty="0" smtClean="0"/>
              <a:t>('/', </a:t>
            </a:r>
            <a:r>
              <a:rPr lang="en-US" sz="1400" dirty="0"/>
              <a:t>function (</a:t>
            </a:r>
            <a:r>
              <a:rPr lang="en-US" sz="1400" dirty="0" err="1"/>
              <a:t>req</a:t>
            </a:r>
            <a:r>
              <a:rPr lang="en-US" sz="1400" dirty="0"/>
              <a:t>, res) {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res.send</a:t>
            </a:r>
            <a:r>
              <a:rPr lang="en-US" sz="1400" dirty="0"/>
              <a:t>('Hello </a:t>
            </a:r>
            <a:r>
              <a:rPr lang="en-US" sz="1400" dirty="0" smtClean="0"/>
              <a:t>Portland');</a:t>
            </a:r>
            <a:endParaRPr lang="en-US" sz="1400" dirty="0"/>
          </a:p>
          <a:p>
            <a:r>
              <a:rPr lang="en-US" sz="1400" dirty="0"/>
              <a:t>})</a:t>
            </a:r>
          </a:p>
          <a:p>
            <a:endParaRPr lang="en-US" sz="1400" dirty="0"/>
          </a:p>
          <a:p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/>
              <a:t>server = </a:t>
            </a:r>
            <a:r>
              <a:rPr lang="en-US" sz="1400" dirty="0" err="1"/>
              <a:t>app.listen</a:t>
            </a:r>
            <a:r>
              <a:rPr lang="en-US" sz="1400" dirty="0"/>
              <a:t>(</a:t>
            </a:r>
            <a:r>
              <a:rPr lang="en-US" sz="1400" dirty="0" err="1"/>
              <a:t>process.env.PORT</a:t>
            </a:r>
            <a:r>
              <a:rPr lang="en-US" sz="1400" dirty="0"/>
              <a:t>, function () {</a:t>
            </a:r>
          </a:p>
          <a:p>
            <a:r>
              <a:rPr lang="en-US" sz="1400" dirty="0"/>
              <a:t>    console.log("Server listening at"+ </a:t>
            </a:r>
            <a:r>
              <a:rPr lang="en-US" sz="1400" dirty="0" err="1"/>
              <a:t>process.env.PORT</a:t>
            </a:r>
            <a:r>
              <a:rPr lang="en-US" sz="1400" dirty="0"/>
              <a:t>);</a:t>
            </a:r>
          </a:p>
          <a:p>
            <a:r>
              <a:rPr lang="en-US" sz="1400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6332712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Server.js</a:t>
            </a:r>
          </a:p>
          <a:p>
            <a:r>
              <a:rPr lang="en-US" dirty="0" smtClean="0"/>
              <a:t>Confirm you see the expected response on the </a:t>
            </a:r>
            <a:r>
              <a:rPr lang="en-US" dirty="0" err="1" smtClean="0"/>
              <a:t>url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Let's walkthrough what we did.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835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add a post, simply add the code below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app.post</a:t>
            </a:r>
            <a:r>
              <a:rPr lang="en-US" dirty="0"/>
              <a:t>('/', function (</a:t>
            </a:r>
            <a:r>
              <a:rPr lang="en-US" dirty="0" err="1"/>
              <a:t>req</a:t>
            </a:r>
            <a:r>
              <a:rPr lang="en-US" dirty="0"/>
              <a:t>, res) {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res.send</a:t>
            </a:r>
            <a:r>
              <a:rPr lang="en-US" dirty="0"/>
              <a:t>('Hello Portland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r>
              <a:rPr lang="en-US" dirty="0" smtClean="0"/>
              <a:t>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Lets test it out using postman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120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request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the HTTP request details</a:t>
            </a:r>
          </a:p>
          <a:p>
            <a:r>
              <a:rPr lang="en-US" dirty="0" err="1" smtClean="0"/>
              <a:t>req.baseUrl</a:t>
            </a:r>
            <a:r>
              <a:rPr lang="en-US" dirty="0" smtClean="0"/>
              <a:t> - the </a:t>
            </a:r>
            <a:r>
              <a:rPr lang="en-US" dirty="0" err="1" smtClean="0"/>
              <a:t>url</a:t>
            </a:r>
            <a:r>
              <a:rPr lang="en-US" dirty="0" smtClean="0"/>
              <a:t> for the site</a:t>
            </a:r>
          </a:p>
          <a:p>
            <a:r>
              <a:rPr lang="en-US" dirty="0" err="1" smtClean="0"/>
              <a:t>req.hostname</a:t>
            </a:r>
            <a:r>
              <a:rPr lang="en-US" dirty="0" smtClean="0"/>
              <a:t> - the hostname from the HTTP header</a:t>
            </a:r>
          </a:p>
          <a:p>
            <a:r>
              <a:rPr lang="en-US" dirty="0" err="1" smtClean="0"/>
              <a:t>req.ip</a:t>
            </a:r>
            <a:r>
              <a:rPr lang="en-US" dirty="0" smtClean="0"/>
              <a:t> - remove </a:t>
            </a:r>
            <a:r>
              <a:rPr lang="en-US" dirty="0" err="1" smtClean="0"/>
              <a:t>ip</a:t>
            </a:r>
            <a:r>
              <a:rPr lang="en-US" dirty="0" smtClean="0"/>
              <a:t> address</a:t>
            </a:r>
            <a:endParaRPr lang="en-US" dirty="0"/>
          </a:p>
          <a:p>
            <a:r>
              <a:rPr lang="en-US" dirty="0" err="1" smtClean="0"/>
              <a:t>req.params</a:t>
            </a:r>
            <a:r>
              <a:rPr lang="en-US" dirty="0" smtClean="0"/>
              <a:t> - parameters in the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err="1" smtClean="0"/>
              <a:t>req.path</a:t>
            </a:r>
            <a:r>
              <a:rPr lang="en-US" dirty="0" smtClean="0"/>
              <a:t> - path portion of the </a:t>
            </a:r>
            <a:r>
              <a:rPr lang="en-US" dirty="0" err="1" smtClean="0"/>
              <a:t>url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401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/object&gt;&lt;object type=&quot;8&quot; unique_id=&quot;1000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SU-B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1">
              <a:lumMod val="65000"/>
              <a:lumOff val="3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OSU-BW</Template>
  <TotalTime>14841</TotalTime>
  <Words>1124</Words>
  <Application>Microsoft Office PowerPoint</Application>
  <PresentationFormat>On-screen Show (4:3)</PresentationFormat>
  <Paragraphs>257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OSU-BW</vt:lpstr>
      <vt:lpstr>PowerPoint Presentation</vt:lpstr>
      <vt:lpstr>Agenda</vt:lpstr>
      <vt:lpstr>PowerPoint Presentation</vt:lpstr>
      <vt:lpstr>PowerPoint Presentation</vt:lpstr>
      <vt:lpstr>Updating express</vt:lpstr>
      <vt:lpstr>Lets start</vt:lpstr>
      <vt:lpstr>PowerPoint Presentation</vt:lpstr>
      <vt:lpstr>POST</vt:lpstr>
      <vt:lpstr>The request object</vt:lpstr>
      <vt:lpstr>Request object</vt:lpstr>
      <vt:lpstr>For example</vt:lpstr>
      <vt:lpstr>Response object</vt:lpstr>
      <vt:lpstr>PowerPoint Presentation</vt:lpstr>
      <vt:lpstr>PowerPoint Presentation</vt:lpstr>
      <vt:lpstr>An API</vt:lpstr>
      <vt:lpstr>PowerPoint Presentation</vt:lpstr>
      <vt:lpstr>/exchange/country1/country2/amount</vt:lpstr>
      <vt:lpstr>Your assignment</vt:lpstr>
      <vt:lpstr>PowerPoint Presentation</vt:lpstr>
      <vt:lpstr>Sending a File</vt:lpstr>
      <vt:lpstr>Error handling</vt:lpstr>
      <vt:lpstr>Mapping routes</vt:lpstr>
      <vt:lpstr>Or use express.static</vt:lpstr>
      <vt:lpstr>Example</vt:lpstr>
      <vt:lpstr>Update exports.findAll in db.js</vt:lpstr>
      <vt:lpstr>PowerPoint Presentation</vt:lpstr>
      <vt:lpstr>Now lets AJAX it in</vt:lpstr>
      <vt:lpstr>Add js</vt:lpstr>
      <vt:lpstr>PowerPoint Presentation</vt:lpstr>
      <vt:lpstr>Next Steps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Perry, Jonathan</dc:creator>
  <cp:lastModifiedBy>Kothari, Moulik V</cp:lastModifiedBy>
  <cp:revision>390</cp:revision>
  <dcterms:created xsi:type="dcterms:W3CDTF">2011-09-02T17:23:58Z</dcterms:created>
  <dcterms:modified xsi:type="dcterms:W3CDTF">2017-02-16T00:51:15Z</dcterms:modified>
</cp:coreProperties>
</file>