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7" r:id="rId2"/>
    <p:sldId id="308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38" autoAdjust="0"/>
    <p:restoredTop sz="94665" autoAdjust="0"/>
  </p:normalViewPr>
  <p:slideViewPr>
    <p:cSldViewPr>
      <p:cViewPr varScale="1">
        <p:scale>
          <a:sx n="75" d="100"/>
          <a:sy n="75" d="100"/>
        </p:scale>
        <p:origin x="-5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3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7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3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9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1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1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9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0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addCountry</a:t>
            </a:r>
            <a:r>
              <a:rPr lang="en-US" dirty="0" smtClean="0"/>
              <a:t> in 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First, lets include body-parser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2800" dirty="0" smtClean="0"/>
              <a:t>Next, tell express to use body parser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urlencodedParser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extended: false })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Next, configure </a:t>
            </a:r>
            <a:r>
              <a:rPr lang="en-US" sz="2800" dirty="0" err="1" smtClean="0"/>
              <a:t>url</a:t>
            </a:r>
            <a:r>
              <a:rPr lang="en-US" sz="2800" dirty="0" smtClean="0"/>
              <a:t> /add to </a:t>
            </a:r>
            <a:r>
              <a:rPr lang="en-US" sz="2800" dirty="0" err="1" smtClean="0"/>
              <a:t>addCountry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('/add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urlencodedParser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,function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mydb.addCountry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7982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more likely to see the following syntax on forums. This does it at a global level and is less favorable.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 extended: false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('/add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function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mydb.addCountry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104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run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Anyone get any syntax errors on run?</a:t>
            </a:r>
          </a:p>
          <a:p>
            <a:r>
              <a:rPr lang="en-US" sz="2800" dirty="0" smtClean="0"/>
              <a:t>Lets create a postman post request like one </a:t>
            </a:r>
            <a:r>
              <a:rPr lang="en-US" dirty="0" smtClean="0"/>
              <a:t>below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895600"/>
            <a:ext cx="8618537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519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send, do you see the console log messages from </a:t>
            </a:r>
            <a:r>
              <a:rPr lang="en-US" dirty="0" err="1" smtClean="0"/>
              <a:t>addCountry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Try console.log(</a:t>
            </a:r>
            <a:r>
              <a:rPr lang="en-US" dirty="0" err="1" smtClean="0"/>
              <a:t>req.body</a:t>
            </a:r>
            <a:r>
              <a:rPr lang="en-US" dirty="0" smtClean="0"/>
              <a:t>) and check that out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17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lets add it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review our </a:t>
            </a:r>
            <a:r>
              <a:rPr lang="en-US" dirty="0" err="1" smtClean="0"/>
              <a:t>populateDB</a:t>
            </a:r>
            <a:r>
              <a:rPr lang="en-US" dirty="0" smtClean="0"/>
              <a:t> code for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74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the following code to add </a:t>
            </a:r>
            <a:r>
              <a:rPr lang="en-US" dirty="0" err="1" smtClean="0"/>
              <a:t>newrec</a:t>
            </a:r>
            <a:r>
              <a:rPr lang="en-US" dirty="0" smtClean="0"/>
              <a:t> to the database</a:t>
            </a:r>
          </a:p>
          <a:p>
            <a:pPr marL="0" indent="0">
              <a:buNone/>
            </a:pPr>
            <a:r>
              <a:rPr lang="en-US" dirty="0" err="1"/>
              <a:t>db.collection</a:t>
            </a:r>
            <a:r>
              <a:rPr lang="en-US" dirty="0"/>
              <a:t>('rates', function(err, collection)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collection.insertOne</a:t>
            </a:r>
            <a:r>
              <a:rPr lang="en-US" dirty="0"/>
              <a:t>(</a:t>
            </a:r>
            <a:r>
              <a:rPr lang="en-US" dirty="0" err="1"/>
              <a:t>newrec</a:t>
            </a:r>
            <a:r>
              <a:rPr lang="en-US" dirty="0"/>
              <a:t>,  function(err, result) {});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3185956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sz="2800" dirty="0" smtClean="0"/>
              <a:t>Ideally you are doing error handling and your code should look more like this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('rates', function(err, collection)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(!err)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function(err, result)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(!err)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("Successfully inserted: "+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newrec.country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 console.log("Error:"+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console.log("Error connecting to rates:"+err);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233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our program again</a:t>
            </a:r>
          </a:p>
          <a:p>
            <a:r>
              <a:rPr lang="en-US" dirty="0" smtClean="0"/>
              <a:t>If no errors in console, run the post command again</a:t>
            </a:r>
          </a:p>
          <a:p>
            <a:r>
              <a:rPr lang="en-US" dirty="0" smtClean="0"/>
              <a:t>Do you see successful message in the console?</a:t>
            </a:r>
          </a:p>
          <a:p>
            <a:r>
              <a:rPr lang="en-US" dirty="0" smtClean="0"/>
              <a:t>Do you see your record in mongo?</a:t>
            </a:r>
          </a:p>
          <a:p>
            <a:endParaRPr lang="en-US" dirty="0"/>
          </a:p>
          <a:p>
            <a:r>
              <a:rPr lang="en-US" dirty="0" smtClean="0"/>
              <a:t>Yes? What happens when you Send a second query from postman?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0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before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questions before inserting new data is: Is this an insert or is it an update? In other words, does this record already exist?</a:t>
            </a:r>
          </a:p>
          <a:p>
            <a:r>
              <a:rPr lang="en-US" dirty="0" smtClean="0"/>
              <a:t>Few different ways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31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Do a find (or select in </a:t>
            </a:r>
            <a:r>
              <a:rPr lang="en-US" dirty="0" err="1" smtClean="0"/>
              <a:t>sql</a:t>
            </a:r>
            <a:r>
              <a:rPr lang="en-US" dirty="0" smtClean="0"/>
              <a:t> parlance). 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For example, find({country:"</a:t>
            </a:r>
            <a:r>
              <a:rPr lang="en-US" dirty="0" err="1" smtClean="0"/>
              <a:t>mexico</a:t>
            </a:r>
            <a:r>
              <a:rPr lang="en-US" dirty="0" smtClean="0"/>
              <a:t>"})</a:t>
            </a:r>
          </a:p>
          <a:p>
            <a:pPr marL="514350" indent="-514350">
              <a:buAutoNum type="arabicPeriod"/>
            </a:pPr>
            <a:r>
              <a:rPr lang="en-US" dirty="0" smtClean="0"/>
              <a:t>If it returns success, then you know its an update, else its an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2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MoreExpress.js</a:t>
            </a:r>
          </a:p>
          <a:p>
            <a:endParaRPr lang="en-US" dirty="0"/>
          </a:p>
          <a:p>
            <a:r>
              <a:rPr lang="en-US" dirty="0" smtClean="0"/>
              <a:t>Create an interface to add countries from our site</a:t>
            </a:r>
          </a:p>
          <a:p>
            <a:r>
              <a:rPr lang="en-US" dirty="0" smtClean="0"/>
              <a:t>Create interface to put in a dollar amount, select a country and get result.</a:t>
            </a:r>
          </a:p>
          <a:p>
            <a:r>
              <a:rPr lang="en-US" dirty="0" smtClean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rates',function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err,collection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country':country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function(err, item)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if(!err)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if(item)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//record exists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//record does not exist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collection.insertOne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newrec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function(err, result)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(err)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error':'An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error has occurred'});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console.log('Success: '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63644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also define </a:t>
            </a:r>
            <a:r>
              <a:rPr lang="en-US" dirty="0" err="1" smtClean="0"/>
              <a:t>db</a:t>
            </a:r>
            <a:r>
              <a:rPr lang="en-US" dirty="0" smtClean="0"/>
              <a:t> schemas (constraints in </a:t>
            </a:r>
            <a:r>
              <a:rPr lang="en-US" dirty="0" err="1" smtClean="0"/>
              <a:t>sql</a:t>
            </a:r>
            <a:r>
              <a:rPr lang="en-US" dirty="0" smtClean="0"/>
              <a:t>) that disallow you from entering duplicate entries.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Mexico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errorType</a:t>
            </a:r>
            <a:r>
              <a:rPr lang="en-US" dirty="0" smtClean="0"/>
              <a:t>==cannot insert duplicate)</a:t>
            </a:r>
          </a:p>
          <a:p>
            <a:pPr lvl="1"/>
            <a:r>
              <a:rPr lang="en-US" dirty="0" smtClean="0"/>
              <a:t>Record exists, so lets update it</a:t>
            </a:r>
          </a:p>
          <a:p>
            <a:pPr lvl="1"/>
            <a:endParaRPr lang="en-US" dirty="0"/>
          </a:p>
          <a:p>
            <a:r>
              <a:rPr lang="en-US" dirty="0" smtClean="0"/>
              <a:t>More common approach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1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run a update query but specify {</a:t>
            </a:r>
            <a:r>
              <a:rPr lang="en-US" dirty="0" err="1" smtClean="0"/>
              <a:t>upsert:true</a:t>
            </a:r>
            <a:r>
              <a:rPr lang="en-US" dirty="0" smtClean="0"/>
              <a:t>}</a:t>
            </a:r>
          </a:p>
          <a:p>
            <a:r>
              <a:rPr lang="en-US" dirty="0" smtClean="0"/>
              <a:t>Mongo will try to update a record with </a:t>
            </a:r>
            <a:r>
              <a:rPr lang="en-US" dirty="0" err="1" smtClean="0"/>
              <a:t>country:Mexico</a:t>
            </a:r>
            <a:r>
              <a:rPr lang="en-US" dirty="0" smtClean="0"/>
              <a:t>, if it can't find it - it will create one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30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Replace the current insert code you have with this one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rates',function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err,collection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  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collection.update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country":country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upsert:true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  function(err, result)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(err)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Error"+err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console.log('Success: '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53473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run</a:t>
            </a:r>
          </a:p>
          <a:p>
            <a:pPr lvl="1"/>
            <a:r>
              <a:rPr lang="en-US" dirty="0" smtClean="0"/>
              <a:t>Clean up your collection, remove all records with </a:t>
            </a:r>
            <a:r>
              <a:rPr lang="en-US" dirty="0" err="1" smtClean="0"/>
              <a:t>country:Mexico</a:t>
            </a:r>
            <a:r>
              <a:rPr lang="en-US" dirty="0" smtClean="0"/>
              <a:t> (or just the extra ones) </a:t>
            </a:r>
          </a:p>
          <a:p>
            <a:r>
              <a:rPr lang="en-US" dirty="0" smtClean="0"/>
              <a:t>Test it. Make sure you are not adding duplicate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41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far so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84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create the front end page</a:t>
            </a:r>
          </a:p>
          <a:p>
            <a:pPr lvl="1"/>
            <a:r>
              <a:rPr lang="en-US" dirty="0" smtClean="0"/>
              <a:t>Create a page add-country.html under client</a:t>
            </a:r>
          </a:p>
          <a:p>
            <a:pPr lvl="1"/>
            <a:r>
              <a:rPr lang="en-US" dirty="0" smtClean="0"/>
              <a:t>Create a form with five input fields, a submit and a reset button</a:t>
            </a:r>
          </a:p>
          <a:p>
            <a:pPr lvl="1"/>
            <a:r>
              <a:rPr lang="en-US" dirty="0" smtClean="0"/>
              <a:t>On submit, make a </a:t>
            </a:r>
            <a:r>
              <a:rPr lang="en-US" dirty="0" err="1" smtClean="0"/>
              <a:t>ajax</a:t>
            </a:r>
            <a:r>
              <a:rPr lang="en-US" dirty="0" smtClean="0"/>
              <a:t> post call to /add</a:t>
            </a:r>
          </a:p>
          <a:p>
            <a:pPr lvl="1"/>
            <a:r>
              <a:rPr lang="en-US" dirty="0" smtClean="0"/>
              <a:t>Capture the confirmation response from /add</a:t>
            </a:r>
          </a:p>
          <a:p>
            <a:pPr lvl="1"/>
            <a:r>
              <a:rPr lang="en-US" dirty="0" smtClean="0"/>
              <a:t>Confirm to user that new country was added or updated</a:t>
            </a:r>
          </a:p>
          <a:p>
            <a:pPr lvl="1"/>
            <a:r>
              <a:rPr lang="en-US" dirty="0" smtClean="0"/>
              <a:t>Clear all input fields on the form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81" y="0"/>
            <a:ext cx="1373619" cy="20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774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Postman plugin to your chrome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HTTPRequester</a:t>
            </a:r>
            <a:r>
              <a:rPr lang="en-US" dirty="0" smtClean="0"/>
              <a:t> </a:t>
            </a:r>
            <a:r>
              <a:rPr lang="en-US" smtClean="0"/>
              <a:t>for Firefox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 body-parser</a:t>
            </a:r>
          </a:p>
          <a:p>
            <a:pPr lvl="1"/>
            <a:r>
              <a:rPr lang="en-US" dirty="0" smtClean="0"/>
              <a:t>This will help us parse input requests more easily. 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89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accomplish last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25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use a webpage to insert a country into the database, what do we need to do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Think of what the webpage needs to do</a:t>
            </a:r>
          </a:p>
          <a:p>
            <a:pPr lvl="1"/>
            <a:r>
              <a:rPr lang="en-US" dirty="0" smtClean="0"/>
              <a:t>What needs to happen in the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71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method </a:t>
            </a:r>
            <a:r>
              <a:rPr lang="en-US" dirty="0" err="1" smtClean="0"/>
              <a:t>addCountry</a:t>
            </a:r>
            <a:r>
              <a:rPr lang="en-US" dirty="0" smtClean="0"/>
              <a:t> in our db.js whose job it is to add a country to the collection</a:t>
            </a:r>
          </a:p>
          <a:p>
            <a:r>
              <a:rPr lang="en-US" dirty="0" smtClean="0"/>
              <a:t>Map a post request in our server.js that calls </a:t>
            </a:r>
            <a:r>
              <a:rPr lang="en-US" dirty="0" err="1" smtClean="0"/>
              <a:t>addCountry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31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</a:p>
          <a:p>
            <a:pPr lvl="1"/>
            <a:r>
              <a:rPr lang="en-US" dirty="0" smtClean="0"/>
              <a:t>What is the command to find info in mongo collection</a:t>
            </a:r>
          </a:p>
          <a:p>
            <a:pPr lvl="1"/>
            <a:r>
              <a:rPr lang="en-US" dirty="0" smtClean="0"/>
              <a:t>What is the command to insert?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3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db.js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we need a function stub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exports.addCountry</a:t>
            </a:r>
            <a:r>
              <a:rPr lang="en-US" sz="2800" dirty="0"/>
              <a:t> = function(</a:t>
            </a:r>
            <a:r>
              <a:rPr lang="en-US" sz="2800" dirty="0" err="1"/>
              <a:t>req,res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//read the request parameters for country details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//add the country to database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66299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 the request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addCountry</a:t>
            </a:r>
            <a:r>
              <a:rPr lang="en-US" sz="2400" dirty="0" smtClean="0"/>
              <a:t>, add the code below to read parameters passed in the request object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newrec</a:t>
            </a:r>
            <a:r>
              <a:rPr lang="en-US" sz="2000" dirty="0"/>
              <a:t>={};</a:t>
            </a:r>
          </a:p>
          <a:p>
            <a:pPr marL="0" indent="0">
              <a:buNone/>
            </a:pPr>
            <a:r>
              <a:rPr lang="en-US" sz="2000" dirty="0" err="1"/>
              <a:t>newrec.country</a:t>
            </a:r>
            <a:r>
              <a:rPr lang="en-US" sz="2000" dirty="0"/>
              <a:t>=</a:t>
            </a:r>
            <a:r>
              <a:rPr lang="en-US" sz="2000" dirty="0" err="1"/>
              <a:t>req.body.country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newrec.notation</a:t>
            </a:r>
            <a:r>
              <a:rPr lang="en-US" sz="2000" dirty="0"/>
              <a:t>=</a:t>
            </a:r>
            <a:r>
              <a:rPr lang="en-US" sz="2000" dirty="0" err="1"/>
              <a:t>req.body.notation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newrec.currency</a:t>
            </a:r>
            <a:r>
              <a:rPr lang="en-US" sz="2000" dirty="0"/>
              <a:t>=</a:t>
            </a:r>
            <a:r>
              <a:rPr lang="en-US" sz="2000" dirty="0" err="1"/>
              <a:t>req.body.currency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newrec.comission</a:t>
            </a:r>
            <a:r>
              <a:rPr lang="en-US" sz="2000" dirty="0"/>
              <a:t>=</a:t>
            </a:r>
            <a:r>
              <a:rPr lang="en-US" sz="2000" dirty="0" err="1"/>
              <a:t>req.body.comission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newrec.multiplier</a:t>
            </a:r>
            <a:r>
              <a:rPr lang="en-US" sz="2000" dirty="0"/>
              <a:t> = </a:t>
            </a:r>
            <a:r>
              <a:rPr lang="en-US" sz="2000" dirty="0" err="1"/>
              <a:t>req.body.multiplier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country = </a:t>
            </a:r>
            <a:r>
              <a:rPr lang="en-US" sz="2000" dirty="0" err="1"/>
              <a:t>newrec.country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console.log(</a:t>
            </a:r>
            <a:r>
              <a:rPr lang="en-US" sz="2000" dirty="0" err="1"/>
              <a:t>JSON.stringify</a:t>
            </a:r>
            <a:r>
              <a:rPr lang="en-US" sz="2000" dirty="0"/>
              <a:t>(</a:t>
            </a:r>
            <a:r>
              <a:rPr lang="en-US" sz="2000" dirty="0" err="1"/>
              <a:t>newrec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//</a:t>
            </a:r>
            <a:r>
              <a:rPr lang="en-US" sz="2000" dirty="0" err="1"/>
              <a:t>alsotry</a:t>
            </a:r>
            <a:r>
              <a:rPr lang="en-US" sz="2000" dirty="0"/>
              <a:t> console.log(</a:t>
            </a:r>
            <a:r>
              <a:rPr lang="en-US" sz="2000" dirty="0" err="1"/>
              <a:t>req.body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8988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15837</TotalTime>
  <Words>810</Words>
  <Application>Microsoft Office PowerPoint</Application>
  <PresentationFormat>On-screen Show (4:3)</PresentationFormat>
  <Paragraphs>174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OSU-BW</vt:lpstr>
      <vt:lpstr>PowerPoint Presentation</vt:lpstr>
      <vt:lpstr>Agenda</vt:lpstr>
      <vt:lpstr>Before we start</vt:lpstr>
      <vt:lpstr>PowerPoint Presentation</vt:lpstr>
      <vt:lpstr>PowerPoint Presentation</vt:lpstr>
      <vt:lpstr>The backend</vt:lpstr>
      <vt:lpstr>PowerPoint Presentation</vt:lpstr>
      <vt:lpstr>Code for db.js</vt:lpstr>
      <vt:lpstr>read the request parameters</vt:lpstr>
      <vt:lpstr>Configure addCountry in server.js</vt:lpstr>
      <vt:lpstr>Alternative</vt:lpstr>
      <vt:lpstr>Lets run and test</vt:lpstr>
      <vt:lpstr>PowerPoint Presentation</vt:lpstr>
      <vt:lpstr>Next lets add it to the database</vt:lpstr>
      <vt:lpstr>PowerPoint Presentation</vt:lpstr>
      <vt:lpstr>*</vt:lpstr>
      <vt:lpstr>Run</vt:lpstr>
      <vt:lpstr>Check before you insert</vt:lpstr>
      <vt:lpstr>PowerPoint Presentation</vt:lpstr>
      <vt:lpstr>Sample code</vt:lpstr>
      <vt:lpstr>Using Schema</vt:lpstr>
      <vt:lpstr>Upsert</vt:lpstr>
      <vt:lpstr>PowerPoint Presentation</vt:lpstr>
      <vt:lpstr>PowerPoint Presentation</vt:lpstr>
      <vt:lpstr>PowerPoint Presentation</vt:lpstr>
      <vt:lpstr>Create the frontend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400</cp:revision>
  <dcterms:created xsi:type="dcterms:W3CDTF">2011-09-02T17:23:58Z</dcterms:created>
  <dcterms:modified xsi:type="dcterms:W3CDTF">2016-05-05T00:08:40Z</dcterms:modified>
</cp:coreProperties>
</file>