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7" r:id="rId2"/>
    <p:sldId id="308" r:id="rId3"/>
    <p:sldId id="286" r:id="rId4"/>
    <p:sldId id="322" r:id="rId5"/>
    <p:sldId id="321" r:id="rId6"/>
    <p:sldId id="323" r:id="rId7"/>
    <p:sldId id="324" r:id="rId8"/>
    <p:sldId id="325" r:id="rId9"/>
    <p:sldId id="328" r:id="rId10"/>
    <p:sldId id="329" r:id="rId11"/>
    <p:sldId id="330" r:id="rId12"/>
    <p:sldId id="327" r:id="rId13"/>
    <p:sldId id="309" r:id="rId14"/>
    <p:sldId id="320" r:id="rId15"/>
    <p:sldId id="331" r:id="rId16"/>
    <p:sldId id="332" r:id="rId17"/>
    <p:sldId id="345" r:id="rId18"/>
    <p:sldId id="346" r:id="rId19"/>
    <p:sldId id="347" r:id="rId20"/>
    <p:sldId id="348" r:id="rId21"/>
    <p:sldId id="333" r:id="rId22"/>
    <p:sldId id="344" r:id="rId23"/>
    <p:sldId id="334" r:id="rId24"/>
    <p:sldId id="335" r:id="rId25"/>
    <p:sldId id="336" r:id="rId26"/>
    <p:sldId id="337" r:id="rId27"/>
    <p:sldId id="338" r:id="rId28"/>
    <p:sldId id="339" r:id="rId29"/>
    <p:sldId id="342" r:id="rId30"/>
    <p:sldId id="319" r:id="rId31"/>
    <p:sldId id="34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38" autoAdjust="0"/>
    <p:restoredTop sz="94665" autoAdjust="0"/>
  </p:normalViewPr>
  <p:slideViewPr>
    <p:cSldViewPr>
      <p:cViewPr>
        <p:scale>
          <a:sx n="86" d="100"/>
          <a:sy n="86" d="100"/>
        </p:scale>
        <p:origin x="-23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3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4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8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2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8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5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7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7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7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kit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examples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y.oregonstate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Associative arrays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Font typeface="Arial" charset="0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name:"Jimmy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age:54};</a:t>
            </a:r>
          </a:p>
          <a:p>
            <a:pPr marL="0" indent="0">
              <a:buFont typeface="Arial" charset="0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alert(myobj.name+" is " +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myobj.age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sz="2400" dirty="0" smtClean="0"/>
              <a:t>You can nest objects if you like. For example, 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myobj</a:t>
            </a:r>
            <a:r>
              <a:rPr lang="en-US" altLang="en-US" sz="2400" dirty="0" smtClean="0"/>
              <a:t> = {</a:t>
            </a:r>
            <a:r>
              <a:rPr lang="en-US" altLang="en-US" sz="2400" dirty="0" err="1" smtClean="0"/>
              <a:t>name:"Jimmy</a:t>
            </a:r>
            <a:r>
              <a:rPr lang="en-US" altLang="en-US" sz="2400" dirty="0" smtClean="0"/>
              <a:t>", age:54, son:{</a:t>
            </a:r>
            <a:r>
              <a:rPr lang="en-US" altLang="en-US" sz="2400" dirty="0" err="1" smtClean="0"/>
              <a:t>name:"Sam</a:t>
            </a:r>
            <a:r>
              <a:rPr lang="en-US" altLang="en-US" sz="2400" dirty="0" smtClean="0"/>
              <a:t>", age:20}};</a:t>
            </a:r>
          </a:p>
          <a:p>
            <a:pPr marL="0" indent="0">
              <a:buFont typeface="Arial" charset="0"/>
              <a:buNone/>
            </a:pPr>
            <a:r>
              <a:rPr lang="en-US" altLang="en-US" sz="2400" dirty="0" smtClean="0"/>
              <a:t>alert(myobj.name);alert(myobj.son.name);</a:t>
            </a:r>
          </a:p>
        </p:txBody>
      </p:sp>
    </p:spTree>
    <p:extLst>
      <p:ext uri="{BB962C8B-B14F-4D97-AF65-F5344CB8AC3E}">
        <p14:creationId xmlns:p14="http://schemas.microsoft.com/office/powerpoint/2010/main" val="225809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Font typeface="Arial" charset="0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piEstimate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3.14; }</a:t>
            </a:r>
          </a:p>
          <a:p>
            <a:pPr marL="0" indent="0">
              <a:buFont typeface="Arial" charset="0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alert("PI is approximately "+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piEstimate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sz="3000" dirty="0" smtClean="0"/>
              <a:t>Seems simple, right?... Please hold onto that feeling.</a:t>
            </a:r>
          </a:p>
          <a:p>
            <a:pPr marL="0" indent="0">
              <a:buFont typeface="Arial" charset="0"/>
              <a:buNone/>
            </a:pPr>
            <a:endParaRPr lang="en-US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8651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0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talk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Global Variables?</a:t>
            </a:r>
          </a:p>
          <a:p>
            <a:pPr lvl="1"/>
            <a:r>
              <a:rPr lang="en-US" dirty="0" smtClean="0"/>
              <a:t>Local variables are typically defined within a certain context (functions) and exist only within that context</a:t>
            </a:r>
          </a:p>
          <a:p>
            <a:pPr lvl="1"/>
            <a:r>
              <a:rPr lang="en-US" dirty="0" smtClean="0"/>
              <a:t>Global variables, are… Global. Once defined, they are available across all contexts.</a:t>
            </a:r>
          </a:p>
        </p:txBody>
      </p:sp>
    </p:spTree>
    <p:extLst>
      <p:ext uri="{BB962C8B-B14F-4D97-AF65-F5344CB8AC3E}">
        <p14:creationId xmlns:p14="http://schemas.microsoft.com/office/powerpoint/2010/main" val="4290113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="Oregon";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="Deschutes Brewery";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goPDX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alert(local1);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goPDX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	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="Laurelhurst";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="Rogue Distillery";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="Burnside Brewing Company";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alert(local1);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What happens if I remove “</a:t>
            </a:r>
            <a:r>
              <a:rPr lang="en-US" sz="1400" dirty="0" err="1" smtClean="0"/>
              <a:t>var</a:t>
            </a:r>
            <a:r>
              <a:rPr lang="en-US" sz="1400" dirty="0" smtClean="0"/>
              <a:t>” from first line in </a:t>
            </a:r>
            <a:r>
              <a:rPr lang="en-US" sz="1400" dirty="0" err="1" smtClean="0"/>
              <a:t>goPDX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35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=/[0-9]{3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}/; //a regex object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="541-541-5451";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alert("Area Code Valid?:"+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areaCodePattern.test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test function returns true if the string matches the pattern described by the regular expression, false otherwise.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RegEx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/pattern/modifiers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69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expressions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[0-9</a:t>
            </a:r>
            <a:r>
              <a:rPr lang="en-US" sz="2000" dirty="0"/>
              <a:t>] means any digit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[a-z] means any lowercase letter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[A-Z] means any uppercase letter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(</a:t>
            </a:r>
            <a:r>
              <a:rPr lang="en-US" sz="2000" dirty="0" err="1"/>
              <a:t>x|y|z</a:t>
            </a:r>
            <a:r>
              <a:rPr lang="en-US" sz="2000" dirty="0"/>
              <a:t>) means x or y or z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* means 0 or more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+ means 1 or more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? means 0 or 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{4-5} means four or five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^ means starts with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$ means ends with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. means just about any character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\ is how you escape the special characters above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435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i: ignore-case</a:t>
            </a:r>
          </a:p>
          <a:p>
            <a:r>
              <a:rPr lang="en-US" dirty="0" smtClean="0"/>
              <a:t>g: global</a:t>
            </a:r>
          </a:p>
          <a:p>
            <a:r>
              <a:rPr lang="en-US" dirty="0" smtClean="0"/>
              <a:t>m: ignore new lines (match across multiple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3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pat1=/</a:t>
            </a:r>
            <a:r>
              <a:rPr lang="en-US" dirty="0" err="1"/>
              <a:t>ee</a:t>
            </a:r>
            <a:r>
              <a:rPr lang="en-US" dirty="0"/>
              <a:t>/g; </a:t>
            </a:r>
          </a:p>
          <a:p>
            <a:r>
              <a:rPr lang="en-US" dirty="0" err="1"/>
              <a:t>var</a:t>
            </a:r>
            <a:r>
              <a:rPr lang="en-US" dirty="0"/>
              <a:t> string1 = "Bumble Bee flew into the tree";</a:t>
            </a:r>
          </a:p>
          <a:p>
            <a:r>
              <a:rPr lang="en-US" dirty="0"/>
              <a:t>alert(pat1.exec(string1</a:t>
            </a:r>
            <a:r>
              <a:rPr lang="en-US" dirty="0" smtClean="0"/>
              <a:t>));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73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pat1 = new </a:t>
            </a:r>
            <a:r>
              <a:rPr lang="en-US" dirty="0" err="1"/>
              <a:t>RegExp</a:t>
            </a:r>
            <a:r>
              <a:rPr lang="en-US" dirty="0"/>
              <a:t>("</a:t>
            </a:r>
            <a:r>
              <a:rPr lang="en-US" dirty="0" err="1"/>
              <a:t>ee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string1 = "Bumble Bee flew into the tree";</a:t>
            </a:r>
          </a:p>
          <a:p>
            <a:r>
              <a:rPr lang="en-US" dirty="0"/>
              <a:t>alert(pat1.exec(string1));</a:t>
            </a:r>
          </a:p>
          <a:p>
            <a:r>
              <a:rPr lang="en-US" dirty="0"/>
              <a:t>alert(pat1.exec(string1));</a:t>
            </a:r>
          </a:p>
          <a:p>
            <a:r>
              <a:rPr lang="en-US" dirty="0"/>
              <a:t>alert(pat1.exec(string1));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pat1 = new </a:t>
            </a:r>
            <a:r>
              <a:rPr lang="en-US" dirty="0" err="1"/>
              <a:t>RegExp</a:t>
            </a:r>
            <a:r>
              <a:rPr lang="en-US" dirty="0"/>
              <a:t>("</a:t>
            </a:r>
            <a:r>
              <a:rPr lang="en-US" dirty="0" err="1"/>
              <a:t>ee</a:t>
            </a:r>
            <a:r>
              <a:rPr lang="en-US" dirty="0"/>
              <a:t>","g");</a:t>
            </a:r>
          </a:p>
          <a:p>
            <a:r>
              <a:rPr lang="en-US" dirty="0" err="1"/>
              <a:t>var</a:t>
            </a:r>
            <a:r>
              <a:rPr lang="en-US" dirty="0"/>
              <a:t> string1 = "Bumble Bee flew into the tree";</a:t>
            </a:r>
          </a:p>
          <a:p>
            <a:r>
              <a:rPr lang="en-US" dirty="0"/>
              <a:t>alert(string1.match(pat1));</a:t>
            </a:r>
          </a:p>
        </p:txBody>
      </p:sp>
    </p:spTree>
    <p:extLst>
      <p:ext uri="{BB962C8B-B14F-4D97-AF65-F5344CB8AC3E}">
        <p14:creationId xmlns:p14="http://schemas.microsoft.com/office/powerpoint/2010/main" val="1665105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pat1 = new </a:t>
            </a:r>
            <a:r>
              <a:rPr lang="en-US" dirty="0" err="1"/>
              <a:t>RegExp</a:t>
            </a:r>
            <a:r>
              <a:rPr lang="en-US" dirty="0"/>
              <a:t>("</a:t>
            </a:r>
            <a:r>
              <a:rPr lang="en-US" dirty="0" err="1"/>
              <a:t>ee</a:t>
            </a:r>
            <a:r>
              <a:rPr lang="en-US" dirty="0"/>
              <a:t>");</a:t>
            </a:r>
          </a:p>
          <a:p>
            <a:r>
              <a:rPr lang="en-US" dirty="0" err="1"/>
              <a:t>var</a:t>
            </a:r>
            <a:r>
              <a:rPr lang="en-US" dirty="0"/>
              <a:t> string1 = "Bumble Bee flew into the tree";</a:t>
            </a:r>
          </a:p>
          <a:p>
            <a:r>
              <a:rPr lang="en-US" dirty="0"/>
              <a:t>alert(string1.replace(pat1,"ap"));</a:t>
            </a:r>
          </a:p>
        </p:txBody>
      </p:sp>
    </p:spTree>
    <p:extLst>
      <p:ext uri="{BB962C8B-B14F-4D97-AF65-F5344CB8AC3E}">
        <p14:creationId xmlns:p14="http://schemas.microsoft.com/office/powerpoint/2010/main" val="386272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elements on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verifyUsingJS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=/^[0-9]{3}$/;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alert("Good!")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alert("You don't know what an area code is? Really??");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id="form1" method="post"&gt;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Area Code: &lt;input type="text"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verifyUsingJS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92092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CSS using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&lt;p id="p2"&gt;Hello World!&lt;/p&gt;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&lt;script&gt;</a:t>
            </a:r>
          </a:p>
          <a:p>
            <a:pPr marL="0" indent="0">
              <a:buNone/>
            </a:pP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document.getElementById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("p2").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style.color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= "blue";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&lt;/script&gt;</a:t>
            </a:r>
          </a:p>
          <a:p>
            <a:pPr marL="0" indent="0">
              <a:buNone/>
            </a:pP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&lt;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p&gt;The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paragraph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above was changed by a script.&lt;/p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&gt;</a:t>
            </a:r>
          </a:p>
          <a:p>
            <a:pPr marL="0" indent="0">
              <a:buNone/>
            </a:pP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3353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borntohula.net/wp-content/uploads/2008/08/yea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2482056"/>
            <a:ext cx="38004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borntohula.net/wp-content/uploads/2008/08/yea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2493991"/>
            <a:ext cx="38004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78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0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verifyUsingJS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=/^[0-9]{3}$/;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areaCodePattern.test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alert("You don't know what an area code is? Really??");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someAreaCode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==541) alert("Hey Bend");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alert ("Ah - Another out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id="form1" method="post"&gt;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Area Code: &lt;input type="text"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verifyUsingJS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763961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 function as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&lt;p&gt;Annoying reminder&lt;/p&gt;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&lt;form&gt;Enter Name:&lt;input id="nm" type="text"&gt;&lt;/form&gt;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("nm").value;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"" ? "Enter a name"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948517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inside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//functions declaring functions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setupTimers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alert("First Alarm");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timer=function() {alert("No more Snooze!");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(timer,2000);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(setupTimers,5000);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88153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//private variables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this.incr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{return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cobj.incr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cobj.incr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dobj.incr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52510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QUEhQWFRQVGR8aGBcXGBgYHBwcHhwgHBogHh0aHCkgIB0mHBgcIjEiJSorLi4uHR8zODMsNygtLisBCgoKDg0OGhAQGywlHCAsLCwsLCwsLCwsLCwsLCwsLCwsLCwsLCwsLSwsLCwsLCwsLCwsLCwsLCwsLCwsOCw3LP/AABEIAH4BjwMBIgACEQEDEQH/xAAcAAABBQEBAQAAAAAAAAAAAAAFAAMEBgcCAQj/xABQEAACAQIEAgQICgcFBwIHAAABAgMAEQQFEiETMQYiQVEXMlRhcaGy0QcUIzM1QnJ0gZEWNlVzkrPiFVJiscElNENTgqLT0vAIJESjwsPx/8QAGQEAAwEBAQAAAAAAAAAAAAAAAAECAwQF/8QAJhEAAgICAgIBBQADAAAAAAAAAAECEQMxEiEEURQTIjJBYTNSgf/aAAwDAQACEQMRAD8ALfBr0IwGIy3DyzYaN5HU6mN7nc+erP4OMs8ji9fvpj4JB/sjC/ZPtGvZstkjafgGbWs0IjLyzMpUlC9wSerzuewXrNt2ZNux7wcZZ5HF6/fS8HGWeRxfkffQ/Hy49mMSKRKszygqxEZVVQxoWdd0ZmYEDfY25UQjg42Kw0tp1WSJ3dTJKqrIpQKpUHSPrbcjY86Ow79i8HGWeRxev30vBxlnkcXr99P9IiBMhn4/ACdXgiQ/K3+twhqva2m+2581QQz/ABrlP8ZacabiQRDDec+JbTz+tro7Dv2P+DjLPI4vX76Xg4yzyOL1++oOF+PrHEvXcssxVyLMjFW0pIDzsbaWPmvvuXoM0hw5haP41wg7LLrjxDEMYzbZlJO6722BPno7Dsf8HGWeRxev3174OMs8ji9fvr3H42Ql4o+LxJJUeMhH08LqlutawFgwIO9yBbegJmcwfIfGQgSEz8QYhbPxF1BSev4mvUE7l76Ow7Dvg4yzyOL1++l4OMs8ji9fvqHjsY0csDxcSVdCiOPTirE6irjUNrm4N5RsB+NGOkuHxDyYYYaUxEM5LadSXCdUSL2oT5weVjR2HZC8HGWeRxev3174OMs8ji9fvploMWkUtpZGmw7lQzLqWaOTS19It1k1EAjloAN7mrXhYNCKgJbSALsbk27Se+lbE2yteDjLPI4vX76B590UweDxOWSYaBInbGKpK3uV4bm35gVo1VPpz89lf35f5UlOLdji3ZLzXNXc4+AhQsULEc9RugN+fLrEcuznVe6HdAsulwGEkkwsbO8EbMxvcsUBJ599E8xQcfHsGQ3w0niyBiCAosVG4NwefLs5miHQQf7MwNvJo/5YqpFTIng4yzyOL1++l4OMs8ji9fvoZlOGPBZODiVC4YjEallXXMLaDGPGZ76iWXblTOhtKMMPiuI2GiWAqkoMcwL69ZbxLkqSX2Iqeye/YY8HGWeRxev3174OMs8ji9fvoxnOFd4tUbFZ4wWjK7guB4pX6ytyI/Ig71WMwy91C64p5nMA4JUFtGJYszsxHiHUU6x2Ci3pOwt+yf4OMs8ji9fvpeDjLPI4vX767iaYOIGWUucQspkCtw+HszdflzBXRz81t676URDj4J+HM9putwhIwCaGHX0bWDlTvRbC2M+DjLPI4vX76Xg4yzyOL8j76YweDxasoYO8T4uQsrGzRpqkAItziYFTbmD5uUTMcmMceIaOOW4xKafnpAYupqsqtqKXJ8W24oDv2EvBxlnkcXr99LwcZZ5HF6/fTGLw+IZmkwwkCjChVjbUiubsCLP1lkHVKk+cG97hjAxSCdfkZxiDJGTIVYR8LhIJAzeKdw3V56rHz0dh37J3g4yzyOL1++l4OMs8ji9fvqb0nywS8JtDswlQHSzDqFutfSRtbnQtcFjA+x+R+MuAoV+IIyhRTqLW0AkHlRbDv2P+DjLPI4vX76Xg4yzyOL1++pHQW4wyq6Mkgtr1RzJ1rAH50ksdtyDarFStitmcYro1hcHm+VHCwrFrafVpvvaFrdtGOnWPMmAzVLDTFCVBDA7lb7i2x3Fc9JvpbKPtT/yWrnppwhgc2WNy78FjLcqdLFdhYAHl33rRaNY6OsB8HeWNFGTg4ySiknfmQPPT/g4yzyOL1++jAxyQYRZZDZEiUsQCTbSOQG5PmFN43pDDE0asXIlXWGRC6BSQAzMNlW7Dc99Z2zK2C/BxlnkcXr99LwcZZ5HF6/fRyHNEaZ4VDlo9mOhtAJAa2u1r2IP41HzbpBHh3VJEnYv4pjhkkBO5sCoI1WBNvNR2FsF+DjLPI4vX76Xg4yzyOL1++jL53CqFy1lGvsP/AAwS4t3jSdvNUfE9I4o40kZJwHJsOC+oBRqZitrhQN70dhbB3g4yzyOL1++l4OMs8ji9fvo1/a8fFWEa2ZkV7qjMoViQpLAWF9J591EKLYWyq+DjLPI4vX76Xg4yzyOL1++rVSoti5Mqvg4yzyOL1++l4OMs8ji9fvq1UqLYcmVXwcZZ5HF6/fS8HGWeRxev31aqVK2HJlV8HGWeRxev31U8kK4HOMXhcKgjhKxtpXlcI3vrVqyiX9YcV+7j9g1cX2XBtss3wSD/AGThfsn2jXYxU0M54mKdoo5kR+IsKroePUCSqAg67C964+CT6Jwv2T7RqU+JxRXFgthmMK8uE9mPDDi93O3ZS/Yv2RMz6T8TgnDS6IpNQlewvEOIi6zfxdi1iRbcHkKJZHmLskgj1YpElKJNqQal0g3vsraWJW6je3pqJ/aExtoGHV/iy4iZmQhXBuFQb3Aspuxva42pqTpYY+L8kqRKIjE52W8iqxRwORsxseRO3PmUFDpz3ECYrwmMYxZi4gKW06Lqum+rxyBe1QcNnU2i6YjiyvEZJY7KeAwZbiwF1Fiy6WuTpv31eNI83O/49/pqqxdKF+M4mIKgAD8Nhe7vEt5A+3n233CtQIidJM7mZl+JyO6GQJ8hwiWbgyPYNJ1eaqSPwo6mYtLgWljf5TgkkgW0yBesNJ5EOCLHlahWV9IJJeHFHDGk/A4xiJstwyeIw20urnS3fz7RRrJcwM8bylNCFmCqQNfV2fUASL6gwt5vPQBUcdjMfHFAVadmlMjIimB5SBErKHZgEI16jZd7EC9GY86aXFxhJ7QtCjqAY1VmJZWBDjiHrBRZbEWN+dcHpBKqozCJuLHxY1W9411KCGN9+q/jC24Ip3O8zZMTHEkcZ66rqMTSkEoz7BSLeLzoGAR0nn4LKZi02qMs6Nh2VVMgRwNrR7nbi78+40Yx+bzxyfJtxYVwut7BXcNqYcRdAsxFuso5gbb7GScyb4xJE8axq7aEYxFlZ7XQs4Nt9+ra+3OoiZjiUw2IlBww4DsgAicCyN1vr9oN7UAdjEy8XDMcVIsckDTOumK3UCEi5S4B1G+9/RXvRjpDLIGWaOQyMOLECgjLxsRdRqIB0agL33BFP5pmcyNKRwuHhUUyhlOqTULsE36o08r3udqa/SJlkKPGoPH4ULX2ZbgMP8MguOr2jcciACLLBIWUEqUJ+qbXHpsSKq/Tn57Kvvy/ypK6g6RSGKUv8nMq8RVMLnq3AOka/lLMbXBA3B5VG6Uu5bJzKoWQ4xCyjcA8KS4/9k0JdjiuznGRt8azIhbR/FXGoFD1rLcEDcdtv+q/MUY6A/RuA+7RewKDTxBcTmQVD/u7nia77sFYi1tufq89GegX0bgfu0XsCqkVPRWsP8cGH4jNNaSWNAqzXcnisrtqZbRgggWF+V9qe/tiU/ERNK8JtIuJ1OsJEicOwYlSG6pPi2DXuDU6XNsUiTkNFLJHiUhRCvDBDFebAnch9j2EV5Fnz4mQxRskXyjKWkjuyaI0bQVY24mpz/0jbvqSSDjc6nRsWnFLyFZdGh/mwoLqeGYuqNItrJa5qcMdMRhThZeNvJxFLrKHsoOjiKFAffY8r8+dO43OJFaVxJEEw/DBTSLzFwL2N7gb2W17kG9MQdIcUCWOHjGHXEMjSq1iIxKYj1LX1g2Ynlp8+1AHPEmljwknGxMZlmMbqNKELeSxIKGx2UX7hSynN5pJ3SXjJh8SzJBLZRpaPqgKRc9dUZ7so3uBzFMLnmM4M0hJCiVY1cxIxDccxsI0U3cabWLWN++pWH6QTSJg7WDSNIsgEYJVkva6s40bbnckX7aAIc80keB4z4ydX+MaLsyDqjEGMi2j/lgn8L1MxeYsMQ3y0nFEka4eEX0yRELrYi1mvdiW+rpHLtfxPSCQSNHwTYYgxCQoDHp4eob6r6tdhypvDZ1iThMPMAjyySINLKI7qyksFszWv9Um19r0Ac5ZmOKDxLLqdHxUqrIq20orSgRyd1rLZu3l6SHSaJ9WHKTTRh5VjYRlQNJDEndTY3A3oZJ0qlbrRIeEruG6q6wE0kqUd1sRdrnfcDbep8OZyvPJokjaE4ZZ4l0WbrarXJPLYHl20AQY8c4xABmkafj8PgHlwBtrItbxevr7+r5qk9N5WUQ2m4QbiLqMhiXXouhZhvYEHbtqBkPSObiRJiDqE6xvHIViGpSt5B8meqA5S2oXO/OjUWOkfGyQm3CRUYdQEdYHm5bnccgp2FAAjo5nDy4kCaVkvGmiNpFUOSpBIQoGa5Ute4tcbVdK5FjvsfPsa6qWS2U7pN9LZP8Aan/ktUTpYtsJnQupHDJ2LFvF+tcW9FuypnSb6Wyj7U/8lqh9KdXxLOgWDAIQOqynxL2NzY2va4rSOjWOg9mWEWTCQ8WXhRJw5JGuV6qC9tQ8XraTfzUMPRGHWkTTtZY5OAoc61UyRuDe/XCOu1wRZheieZYB8RhIYkZVDcMyFgGGgAMRpOxuQBY9hNDE6OyK0PGnQDDpIkEpIVxdkaM2O3VVWQjtFqghErAYcRzPiTiIHBROM2kg+IBcEPpUNYG1jRLPTGvBkllWJYpQ92+t1WW3/df8KHQdHQI8EsjIZYbByCVEirc2t9YBtLAG9rfmQzvDSlopYBGzxa7LKxVesAL3AO4t3ciaBfsGz5Bh2Vn4iggyO8l79SZX89gLNe/bpqJHl0EkAinxMJjw5YPwWeIWKGMhjxCQbk9vPa1OR5JiOCYhwbTxCOazm0VtXiDT1ls1gDbkPwUWSSiPERHSwaQyRHjsLHia1sAl0tfn1txypjGXMOHlw88mNw9+EIw0osXjV20ldLgarNpJsQSOQqzYfOcO7mNJo2dV1FQwuF/vHzeegy5RiDBGsrprTEpINT69MSurFNZUFmsG5geMB2Xp3MMomlnxO0axTYdYg4Ylrgsd1020nXbnyFAugph86gkXWkqFdQS97dY+KN+/a3ffanMTmcMfzkqJ1tPWYDrWvb02INAMZ0flxIbjrCoLQjhqzMCkT6iS2kHVuQottYb9zM/Rmca2V+K5kurmV4X0cNUszKrAtdBfbe1+dLoKRcBSqPl0brFGsrB5AoDsBa7W3P51IpEipUqVACrKJf1hxX7uP2DWr1lEv6w4r93H7BqobLhss/wRfROF+yfaNWebARuJFZARKLSf4trb/htVY+CP6Jwv2T7Rq4Unsl7Br5BhiiIYEKRiyKRew7vR5jtUp8DGdd40PEtruo62nZb99gBapFKlYrOEhUFiAAWN2PfYWF/wFRf7OgI4ehCFbXp7mYklvSdTem5qbUDCj/5ibzrH/wDlQMkx4RFKlUUFF0KQACE26o7l2G3mrqGFUFkAUXJsNtybk+kkk05SoEDsPkOGjZ3SCNWkUq5CjrKTcqfNfe3prg9HsMUEfBXSG1gbg6rW1Xve9tufLailQFzZGJEaySgGxaNbrf7RIB/C9CsfZ6uTwCQS8JOItrPbfYWB9Ntr87V7icphkjeJ4lMcjanXsZjzJtzvSjxrn/6eYenh/wDrrlsdJ5NMfxi/9dOmOmKbJcO5RmhRmjsEJF7ad19NjuL3sd6kHBxnYou76+Q8fnq+1sN6YTGyHnhph+Mf+j15JmRXd4JlUc20qwHp0sT6qKYUxYbJcPGWMcKKX2awtcXvbzC+9hQLpz89lX35f5UlWqKQMAykFSLgjkQeRqq9Ofnsq+/L/KkprYR2QMRIfjuZ28U4Z9jqvqVUBO45WI5bcqPdAfo3A/dovYFAp9TYzM2a4thnTTqJuAF0NYqLDxu08zRzoI1sswJPZhovYFVIuegQmYJCkmIGEgWOdXljK+O7RAupl6trkAsCL2opkOJjx8LmaKB7SaX0fKRswUEMCyg8jbcX27qGYWTBtFLMsLsCNCx8QPcTbWjQSERayd76fPyp986iw7GQYaQTEFJlVk6oiUPcksFfqNsRueXZUknKY5AwmmwkAijaSOF0AMicLVtYqAoOhraTt+NE8rxbu3BxEMScVOKqodSlSesGBA64JBJtY3oZj1igxCMuExE/GJKEOpiDSKS9o5JAFJUG509p76IHDxYKxiikkmmIRFLlmsoLaQ0hISNRc25fnQI8xeZCN+A2HG7GRbC8ZjU63kvbZ1P1TuWKkc7gfNjVcKcVhIDxgJYhsxtqSPr3Xxwki7i45i+2818+jeWECCR3KMbkxqE6/DkVgzi5BHIA1GzfD4bBD5iSUSqykcS/DjUa2CcR+qosCFS24HdSAPYfQzyx8NQI2U8huxUMDbvHf5qq+A6RYREukEcfyTzsAukB42CgXKgX6/jDlRnB4iDDSR4deITONfEcs5uR1BI7EtdgCFv/AHbUKgxeFmRlfDyKmFV2S5U6ljks9gGP10GzWuLeemB2M2wuIjhfEQQsjmTiFgkgjnjXrqTaxJVXs3aFHfTmQ4xZ8UznDQxSLGl23MulkDAXCabAG1tXYdql4TLMNi4nZoNKTMrshKEFktpb5Nit7WBtzAsaj5zjIsPIMQFl1s2hgZTDGdCMbkOQjdVSB37UAM5nFhYJVhODw6wsFaR2jOk7m1tEZXqne7lQNQtSixEYkSY4WERBmihcD5UGMNbssEJVgADcbd5t5muMw2IKu8UzQhE4rh2RAJLMqSIGGsbgsLG1/OamPhsKkZxvDfSEMoQk2XWOsyxk6Vcgm5Hee80DIOB6VhYhbCSQ2heSz2CmQIZdCsL6tS3bUP8AO4FjyXGNNCsjhAW3GguRb/rVT6qAS5tDLhY3+LO6B0jiTXGCS14xvr6vVJuGI2NGejixiBGjMuhwCBM7Ow2ta7E7C3YbUhMBdJ/pbJ/tT/yWqP0vw83xHNZJlKBoW0jiFlO1r6eQOw35771I6TfS2Ufan/ktUbphGowmdEA6jFcnrWI0WFrki+3Zarjo0joM5xhZZsFFDEoYy8NXuxUCOwLkld9wNO2+9B8zyieWKBMTG0jRcWJniWN2Ksg0SKJdtVgFJO4N6N5lq+JxWLhLR8Ux31iOw16dPW7r23tehGNljIiOvFfFQj8MrxtZm1DTc+OQFvp1bHz2FSiEMDK8SU+Vw5fEMsYhmBS0AX+91rqw8ZtAIY7dlGVwru6wPCxjWWSR5G0mNkbVpA3uT1xsRtpPmuHxcmPWOZxxGYwQh4l5q5Q6niPLUG2ZR6RuN5ub4CQTYkxyYoH4sZEAllKiQl9gL6b8rL2bUAE+i+ULh1k+SWNmlk3AFymsmPl2aSLDsoPmXRo6scYYEUvFGIXUKDru3Et3fVJ5Xr3CSSvDhPi8raxIS92lkQ/Jk6JGlGvSdhfsNvRXLwzSx4d5DiYnbElHRZZFtGZH56DYgC3W7gKAG8zyTEmUmX5dDOsl1iQjTwShHDZ7bMq737b1doj1RsRtyOxHmoTl+DZcTM4Z9ACoFLu+o2B1HUSBbkAB33oxSZLYqVKlSEKlSpUAKlSpUAKsol/WHFfu4/YNavWUS/rDiv3cfsGqhsuGyz/BH9E4X7J9o1cKp/wR/ROF+yfaNXCk9ky2KlSpUhA/Ps5iwcD4idtMaAXtuSSbAAdpJNZ0Phqy4SlhFiLsAGfSvIXttq7Lmi3Ssf2jIuEkCph0mDPcnXKEDdUdnjDfzDz07/Y+DUcP4vh9nC20bDVuATbxiN7ejvrOWaMejrxeM5K2WPoz0kw+Pi4uGfWoNmBBBU2vYg+Y0XrO8JhRlc8r4YIIpyhaEA3VhcFh1uqGG3LnWiCqjJSVoxy43B0yDnrlcPMQSDoO45i+1x+dFIowqhVACqLADkAOVDc5j1YeYd6N/lU2TrR3D6CQDqFtu3t2tWsBYztJ1JZQd12Yd1xcVHwmZJIwADC4JGoWBANjb8bfnVWy3M5GnZwkcsxPC4ipNGroHJABN16inUW3vfarBlOVcN5JGVAznYJqOkfW8blc72G1WaBWlQPMs1ZJl06jDGCZtMRYW03FnvbbY2F6L4bEpICUZWANjpINj3HuO42oAHZVGFEqDxVlew7gbNb82NAenPz2V/fl/lSVYMuG83nmb/Qf6VX+nPz2Vffl/lSVmvyMl+QxmJHxrMBp5YVzq0sBuqbXPVvtzHPblpot0B+jcD92i9gUV6R/7piP3T+yaFdAfo3A/dovYFVIqegFhoMIeLI009wqlC0aowDSXRkCxjiMZFAF9Xd2m7uIw+CKRviDLOXlYNxIixMjKI9Loq9Sy2AFh30SwvRVYodMRCzBw/EKlrlWZkDAm+kaiLAjvFq8xGRYgpcTRcZ50nkYxto6mmyooa4FlAuSTzqSbO8P8XtGvHd2wUwQ6jdg7rpRXNrkaZBY9vfzpubNIMU+hHnhlgu3E4Lpo23uZE02KnkefMV7iuigd2k4hVziFmuoG6qUbhsPrLeO4PMX2ovhcEUmnkLXExQ2ty0rpO/bekIDyZfhcMsM7hpdF1QlOKzPK4bUAFvqLb7VxnOIwWJ+LGYNIrO6ovCZgXZSjK403VhubGxFr9lGM7wLzRqI2VXSRJFLAlbo17EAg2I2oY+R4i0ZEsXEGI+MSExsFJ06AqANcDTtckknemFkCPKMI6TsZJn4aqBO4bqCIsVKPYK5Vr777jevTg8HGkU6F2+M6/lIluZVkDSMHsLEDdgTuLekV1ieiDs76ZkijYnaJGVmVnDENdym1jayjc377vydFnEfDSRWQTGVFmUuLOrLKjaSt1LOWFrW5UDHMkx0OHSCESSSLKgeE8HSNGkHmiBRtYm++9SOkE2HMUM8+poo3WRbRmQXKlVuoB2s/wCdqiYPo3JF8WCyR6IeJqXQ4FpeaRjV1UUbKDfkK6kybFNgmwpmhvpVEk4b7Kvaw17tsOVhzpCIWbTYYz6HbFLxirvAsEhSUqF5nh3tbSGAPcD5+DlcJGpcVPKskVtCKHvArbJpVbghmI1eNzHZtZZME7TQTMwvEkisADZjJo3FzsBo8/OozZAl8WUspxSgEqNJBCkE3Hfqvt23osLIGWdHoJMOqh2kgaRZVRkRbFH1WaygncaTqubCi2X5LFCnDA1RhiyI9mEd/qptsoO4HZfbawqdh4VRVRAFVQAABYADupylYmyndJvpbJ/tT/yWqJ0riK4TOuqwQxkqeGFUkpc6WB62/OpnSb6Wyj7U/wDJaovSlgMvzeMRNHoja5MhcNdb3APi7W2rSOjWOi45b8zF9hfZFSajZZ8zF+7X2RUmszE8Jt5q9odnovGo75Y/bFEaAFSpUqAFSpUqAFSpUqAFSpUqAFSpUqAFWUS/rDiv3cfsGtXrKJf1hxX7uP2DVQ2XDZZ/gj+icL9k+0auFU/4I/onC/ZPtGrhSeyZbFSpUqQgDneHUT4dgqhmL3awufkz20BmlHxwRcKezMHLApwSwXZj9bawFuV7bUfzLAnET9Ui0C23LL1332ZSCCFA77huVVGY4yPHrh2kl0ubrGrRkaNJ/wCKyX1XUmx9HKs5ePKbtejrh5McUEpX2y25ZGDiZNQU/JoRcAkWZr8/wo9Vehy98PIuIa9iOG95GkbSxFj2KNLcwByJ32tVhqow4RSZlnlynY3Ot1YDtUj1VzloEuHhLAEFFJBF97D/AFp8VE6Nn/5aIdw0/kSP9K1gTAGY7EmSV3jLKcIhKrpNnY3DBtvFsthyO+rlajeBxAmiDFSoYG6n8j+HnpzGYhYkeRvFRSxt3AXP+VAxnk4GpoF089CveS34gKT5r/jRKcY7ZtGDloYxuBOFUQ4dQIsQRHYRySFLppvcNy2G7eerDgMEkKBUUAdtgBc2AJPnNqDnP5R42HJLbLocNY/4yQNI84vS/t2bl8W3G5PEXSfsm1yfSAKX1oeyvpT9ErJ2ujN/ekkP/wBxgP8AKgPTn57K/vy/ypKkZZnJSJQcPLZb626osbktZSbsASdwN+y9ROmkgaTKWU3DY1CD3gxSEUoyTfRg4SjLsjYqWT4zmKu9wIZCqlmJC6FttxNIF7/Uv56NdAvozA/dovYFBMxwLricWzROqmKdgSRw+tGvXU3uzNYgqdl83ac6BfRmB+7RewKqWgnoO1zJIFBLEADmSbCuqgZ1ghLHubaDrGwYXAPNTsR/raoM0rZJXGRm1nQ6uVmG/o33rtZlO4YEcr3HPu9NVfCYRHjDPGmqRVL2UC5tThyyG9+GvK3Lb8uV/Pzrm+SvR2/Cf6ZZ6VVjI8I/GDoCsaM6sWld2ewsAVa4G9jfuHnqzE23PKuiL5KzknHjKrPb0qH5Hcxaz/xHZx6GY6f+21EKZAqVKlQAqVKlQAqVKlQBT+k30tlH2p/5LVC6VRgYPOj9YodRsov1NhsoJsDa5vU3pN9LZR9qf+S1RelLxnL81MbyMTE1wyMijxhddQ33uL+atI6No6LjlnzMX7tfZFSajZb8zF9hfZFVH4Wul0mXYRWh+emfQjGx02Fy1iCD2C3nqKtmVWy2Znh2kVQvZIjH0KwJ9QqXXzzFlvSLELxDLMNQuNUqISOY6oO3qq3/AAZYjOIsUIMwDmB0YqXKOQy25OpJ7eRpWtWaPFJKzV6VKlQZCriZiFJVSxA2UEAnzXO3513XEsgVSzGyqCSTyAG5oAB4TpOraTLE0KtK0IZ3jtrXVqvZjYXQjz7U5gekiTSRpGpYSAkNrjAsHZDYFrtuh8UHsoaj4QRq5ExVcQZVjaJtTyShrBUK3ZSHJFuVt7WpYCDCrNhzBO0TOJCiFE6wEheRLOl0ZWZhpFja/dVFUiXguliSJO5jdeCjPa6ksqsyHkeqbodmttROHNAcOZ2UqqqWIDK+wFzYoSDy76qjx5fEyKvHD4hXGqOGVhKshZyrFU0nSWJBO6257mimX5jh0wj8SWR4B1DJJDwhpY6NtKKCt/rAec0qCg1i8xSOMSNfSSg7LjWQBf8AOhQ6WwmAzAG2vRpYqh33UkuQqqyjUCTvcdu1Bc6y7DxRymbFYpkIVZtKcTZV1RH5OM6dIPjC2rtvUnDZdhAYxh+PhuMioCIiqsUJMeoSoRrADDcbg79lOgpFtwmIEiK6kEMARYhhv51JB9IrLZf1hxX7uP2DWmZVl6wRiNSzWJJZrXJYkk7AAbnkAAKzOX9YcV+7j9g047Khss/wR/ROF+yfaNXCqf8ABF9E4X7J9o1a8TOsal3IVVFyTUvZD2O0qASZjPJ82FhTsLjVIfPpuAv43Porni4ld1mVv8Lxix/FLEeusXmgnVm68XI1dEnARu0ayR6dXGkdwxP+JANhzAC/lVFzTOy2Ojk1qJ0cKYwpZURSQWJvck6yNquGTrFiMRNxoQkoVLo1iGFjdlt463IFyL7AECg+cdHHbM42VPk2KMrBeqgjAuO4G42Hbq8xrqj9y6dGWV8Urjfa/wCf0OZfNLiVMkyosDQkFlc2OoKwOkjawuDvsb0VyyQtDEzc2RSfSVFRc+yiBoZmKAEqSbEqCedyAbE+c0STkKmQ8h7UCFZYWYIqyRsxYDVoZSdyNxYi9zzvvU+lUJ0QnRDOKnYEGBN9rGW4Pp6lAcsSxm6qoOIQFVi6iyqDYkDtvtYVZp5lRSzGyjmar2WtqTV/fZm/iYkeqsPJl9p2+I25Mk17SryuE9EjnDGaUxmRkTh3ISwZrmx6x3At3b1E6ZRBJMpVRZVxqADuAikAonl9vjPnMR/LUPfUDpz89lX35f5Ulej46+1Hl+Q39WgOZEXE5hGXd2VJyheaZgLoGZQjDRccrg7DYVZugX0Zgfu0XsCqokpkxOOlOgO0EwayvcoAAi3aMDa173ub1augX0Zgfu0XsCt5aMZ6D1D89xaxwSamAJRgoJAJNrbd/OiFUvpfl7vOGZS8TBE71F3F7i+25v57jurKTpWLFFSlTCUkoiCBr3NlUAFiSB2AC55U1HmUTEANe5A5NYMeSk2sG/wneok8C4V1xECKHF00EtZtZAAAHJrgdnfemhFJY4aQqUxDmZ20lWJ1BmQaTa+wsxN9PfauNQxuNt9nqOU06S6DGQY6NXmiLqJOMbLffdFYfid/yqbikknJj0lIQbOxtqcdqqByU8ix35gDtqqYbJj8aIhj0osqOxFgniqTfrXLdXba9yNwL1fa68buKPOzxUZs8UW2HKvaVKrMBUqVCszzpIr/AFtJAffxdxe/bfTcjsOki9ABWlQKfNJJGIgIVFNuIw1FiNjoF7aR/ePPsFN/GsTGLhlmtzRlCMfMrDYHuuLVm8sE6s3XjZGrosNKgh6Qxlo9BujLqYnbSDsAbnYixv27ADnRoGtDFqiodJvpbKPtT/yWoRm7Xy7N97/Jv9cHtbsHP7R3PLsvRbpN9LZP9qf+S1e9M4JVyzMuIkajhPoKAC67newHf29t++tI6NY6LPlvzMX2F9kVUeleSriMXEMTHxYWuY+t4jKFYm1xbcG9gb3FW7LfmYvsL7IoLnWLQYuNWYDTE53Nt2ZQPxsprDJfFtDwf5Ec4zAxyW4i308jcqR+KkG1QMJCqYyKZXVw5KABmJF12I6xFhpN7AHfzVPxMhaNuC6cQqdBY3UHsuAdxTeRwgYpNQTiDDsXKheZdN7gDnY1yYU+SPQ8hrgy00qVKu48gVMY/CiWN425OpU284tT9KgAFLlWIfhs08fEhbVEREQvilG1jXc3VjyIsbUzF0WBIMshdiJNZA03eR1cMtvF0lBb/OrHSp2OwJg8iMa4IcUt8ULXJG73Rk3tyPWvUbAdG2jikhLoUaTWCEbV85rs2piDt1dgB5qslR8biOGA1rgsqne1gTa/4XpWFgcdGFWLFxRyMFxIsoPWEXV02X/COYHZy5Wom+AVpo5msWjQoL9mogkjsB6tqm0qdhYqyiX9YcV+7j9g1q9ZRL+sOK/dx+wacNlQ2Tvgx6U4SHLMMksyqyqdQIbbcnuormnSJJZUUKwVFEgDdUMzEiMk72AAJta+42rH+jiXwiC9rqR+d61Ho4iYviTvGY2BWMaZG5Ig5EW2uTtWOeVI7sWBWpFljNwCeZH/AL511XkaWAAvt3m5/M17XnHcVjphmckaM2HITEwkGJ+qy9YgOri91BUnmLbA1Q+kHT7O45uCwRZITuYo7htS3G5uCLEVqOb5QsyyaiTqU2HV2Ntt7aufnrM58Y8zGWQAM4W4W9hpUL27323ru8abqjlyYlJ2yN0f6bZjNjIRj5JPihb5VQmlbWNr6VuRe21bAOnGB/53/Y//AKayUV6eddDdmb8VP9mvHplgv+ev5N7qbPTjBf8AO/7H91ZIOVBekucnDhQti7G+/YBzv6eVCVkS8aEVbZsucdKsNMqrDI7srcTSgKtZASSCwsNJsd+fKoLCSARDiyMNK7EbA3UWNlAOrVbfes8yHMhNoeNipYiNrcxrIDKfNY1r8mAjLhyo1Dt35jkbciR2GuXyJU0mb4cSiuiSaVKlXGdRAxOax4aeN5n0oyOo2J611I5DuBoT0j6RYfE4nLEhfUy4xWI0sNuHIO0d5qP8Ia/JwHukI/7D7qp+U/7/AJf95HsNXo+M/tRxZ8StzL3NkphmxbK6MvCnvYhmAZAVRgEGjT3ljcdlWDoF9GYH7tF7Aqs4tEOYZiSTxBhpAOqCAuhfrMdQPmUaas3QL6MwP3aL2BW8tHFPQdoT0icaYl2u8q2v/huxt+C0WoBj8H8ZZ5SyLHDdU4gBRjsZGJuCtioUMpFrNzvUcbTQsf5JjeMwwkXSSQQQysvMMORH/vemoMEQ4eSRpGAIW4CgA89h2m3M+qo+aBosO8sa4glULJwnSeNyBcdYqW0+e3KqT0E6U4rE4ox4kvJAVJEmGTZW7A2lT43Icq5PjTXVnqrInFzrpbNAw2bQ4fESCeWOLWiMutgt7FgbX59lWOCZXUMjBlPJlIIPoIrJ/hg6LNNgjPDA14DrZpGJlKfWsu9lHMg9x22oR/8ADxnbcSfCM10K8VATyIIDW9IIrrjj4xo83NUpOSNypUqVBgKs9+F6YpCDayiKUl9xuANK3BHab6fNfsrQqE9J7HDspFw7IhB5EM4BHotSei8f5Iq8+ViDDRKmYyGRtEcahsOFBIAFgI72HO3mrmPLeHMkWJzHEWlU6GZ4oiGS1+SgEEHbut21Oh6N4SMs0eFhViCNkUXv2cu2uMsy2KWBDLAhZwC6spNiOzr3O1crzR5Wl0emsTqm+yuZXl4jzeRcLI2ICtDIzluJYNcS3YDSNhfvrWKxzp70mkyaWD4lDAqzIQ4MdgdDbeKRv1qvvwfdLVzPCCcLodWKSIDcBgAdj3EEH/8AldUXyjyX7ODNFp16InSb6Wyf7U/8lqJfCO4OVY7SQfkXGxvvbehPTAgZnlWrxb4i+xPOBhyG559lR84iCZLmCqioBEwsqsgNkA2B9Fr9thfetY6FHRdMt+Zi+wvsiokWDWXETMWYaVROqxHYW3HI+OOdS8t+Zi+wvsioscrKJ5UBOma7ADdlVVVhy7Of4VMdkQ2c/o/GSShQkGx1RRNv57KDf8azzofg3w2Mne4YxyMjIF0l1JfrLvzul9A23HmrSMWkgJlw7podATcatRFtJXrAbqTue5ayvMcYpl+SBmxBdzMdwilW3sNwvik9vpq7SVUOcblF3o2GGQMoZTcMLgjtB5V3UPKcM0UQRuYJsAb2BJIF+2wNr1MrJkMVKlSoEKlSpUAKmcZhxIjIdgwtccx5x5xT1KgAYmYtGLYhGBG3ERSyN59gSvnB5d5rtc7w5v8ALJt59/y50Qr29AyHhsxjkNkJO176HA/Mi1ZnL+sOK/dx+wa1esol/WHFfu4/YNVDZcNlE6L/AO7R/j/nWm9CJRFhvlAyB5GdWZW0lTYAhrW7O+gea/BhwXCYbEypGOSswJ9S0/hujWPjQImZTKiiwUEWA7vEqM2JzVI7I56Souy4+I8pY/4199OfGU/vr/EPfVGbo3jzzzGU+nR/46bborjTzzCT8k/8dc3xJezT5X8L0+OiXnIg/wCoe+snmWzuN9ncbgqfGJGx35EVYYujOOXxcxlHo0D/APXUGfoFiHdnfGyM7G7MTuTy/u9wrbFgcG+yX5FvQKFemiHg8m8sf8/6a98Hk3lj/n/TW/APkL0DOyq30myfiSxuDZT1W/Dl+e/5Vd/B5N5Y/wCf9NcP8HMpFji3I9P9NJxf6ZUc8OS5q16A3QuFTiUhjUsySLIVQXOhbEmw7rD8xWxjMI+1wp7nuh/JrGs4yv4PZsNIZcPjHjkYWLqdyDzG60VfIcxOxzOYjzlT/mlZS8fklb7Q8nlp5HKMaT0vRdxOv95fzFemVe8fmKz5+iOMJucc5PoT/wAdL9EMZ5e+3mT/AMdZ/D/pPy/4GOn0yNAlmUlZRsCCdwR/qKp2U/7/AJf95HsNRuborjXQxtmEpRhYr1QD+SUxl3QaaGaKYYnW0L61Elyt7EbgAHt7xW+LFwVWRPNyTVFsx2EmGLzBzERAcPJaUqu7aBsGazgc9luu3MUb6BD/AGZgfu0XsChOMxuPljeNnwul1Km0cl7EWNryeeqlhuiONjRY48xnVEAVVDWAA2AHV5WrVqzlkrNRzvEtHCzLcE2UNYtp1G2ogdig3/CqX8IOOL4FosABNBEqGbhnU2g3sABz8W7eY0GboxjyCDmeIsefX/ppuDojjUvozGZb2vZudhYfV7BU8eqNMMnikpLaKZ0R6ezYfDY2NyeDJGwjWxOiRursfqixJI5XrQ/gcwMmHwzmGK3xluInFLL1E0re1r7lmt6L1XsR8GTu2p8SxYm5O25/BbUTHRTHAg/2lPdRYWbkNrgdXlsPypqNM1nm5Jqu27be7/n8NHxWNcOqzhVAsJADdGSW6X3AtZwOfYayDoLliYHpLJAhBjZZOGQQQVZOIALdwBH4UWn6IY1768xma4sbte4BuB4vfvQ7C/BlJHLx48U6TXJEimzXNwT4vaCfzqjBm42pWrJP0Zx/7TxH8f8ATS/RnH/tPEfx/wBNRwM+BrdqCZ/GZnjgXTcESvrUsoAuEBAI3ZuW/wBUms//AEZx/wC08R/H/TTTdEMaTqOYz3JBvq/u+L9XsuaieNuNJ9jjGnZdsblUqI3CjfXY6dGIOm9triTkPReqr0Xxs80gUviJ1KXYBljKnazA9UczYjfmPxjnoxj/ANp4j+P+mouE6DYmIgx46VCBbqtbb+HzCuP4eT/YMn1JTjKMmktr2FfhK6EPisG7ogEsIMigs0sjAC7rqJsNt7AbkUO/+HGX5HGJ3OjfmCP9KcfopjiQTmU5I5dfv2P1e6oWVfB7PhdXxfGyRa/G0Na9uV+rXXhxShHjJlz+4uvTJiMyysjmPjBG1/8AgN2XF/zqNmK/7Dxx4TRjhPYOpVztza5N+exoPl/RvGR4iHENjDPJBq4Ymu6jUpVthY8j30dzpsbisPLh5HwwSVCjFY5A1jzsS5F/wNbJCSpFyy0fIxfYX2RXORPdZf38g/Jrf6VlqdF8eAAMznAAsBr7P4a8j6LY5b6cynFySbPzJ3J8WklQlGjVv7FguTwl53sRcX9HIVn+Z5bozZV4ZCTOCoGwKlND6ezYEkjs/Ghn6N5h+08R/H/TXLdF8eSCcynJXkdW4vzt1e6tIyojLiWSu9NM1HKXYwx6vGA0t9peqfWKl2rIo+iuOXYZlONyfH7Tufq99dfozj/2niP4/wCmsuA+BrdqVqyT9Gcf+08R/H/TS/RnH/tPEfx/00cA4Gt2pWrJP0Zx/wC08R/H/TS/RnH/ALTxH8f9NHAOBrdqVqyT9Gcf+08R/H/TS/RnH/tPEfx/00cA4Gt2pVkn6M4/9p4j+P8Appfozj/2niP4/wCmjgHA1u1ZRL+sOK/dx+wab/RnH/tPEfx/01N6LdDZI8U08uIaaRlsWc3JsLDspqNFRjR//9k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2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class?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8" y="1600200"/>
            <a:ext cx="6786823" cy="4525963"/>
          </a:xfrm>
        </p:spPr>
      </p:pic>
    </p:spTree>
    <p:extLst>
      <p:ext uri="{BB962C8B-B14F-4D97-AF65-F5344CB8AC3E}">
        <p14:creationId xmlns:p14="http://schemas.microsoft.com/office/powerpoint/2010/main" val="784285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AutoShape 2" descr="data:image/jpeg;base64,/9j/4AAQSkZJRgABAQAAAQABAAD/2wCEAAkGBxQSEhQUEhQWFRQVGR8aGBcXGBgYHBwcHhwgHBogHh0aHCkgIB0mHBgcIjEiJSorLi4uHR8zODMsNygtLisBCgoKDg0OGhAQGywlHCAsLCwsLCwsLCwsLCwsLCwsLCwsLCwsLCwsLSwsLCwsLCwsLCwsLCwsLCwsLCwsOCw3LP/AABEIAH4BjwMBIgACEQEDEQH/xAAcAAABBQEBAQAAAAAAAAAAAAAFAAMEBgcCAQj/xABQEAACAQIEAgQICgcFBwIHAAABAgMAEQQFEiETMQYiQVEXMlRhcaGy0QcUIzM1QnJ0gZEWNlVzkrPiFVJiscElNENTgqLT0vAIJESjwsPx/8QAGQEAAwEBAQAAAAAAAAAAAAAAAAECAwQF/8QAJhEAAgICAgIBBQADAAAAAAAAAAECEQMxEiEEURQTIjJBYTNSgf/aAAwDAQACEQMRAD8ALfBr0IwGIy3DyzYaN5HU6mN7nc+erP4OMs8ji9fvpj4JB/sjC/ZPtGvZstkjafgGbWs0IjLyzMpUlC9wSerzuewXrNt2ZNux7wcZZ5HF6/fS8HGWeRxfkffQ/Hy49mMSKRKszygqxEZVVQxoWdd0ZmYEDfY25UQjg42Kw0tp1WSJ3dTJKqrIpQKpUHSPrbcjY86Ow79i8HGWeRxev30vBxlnkcXr99P9IiBMhn4/ACdXgiQ/K3+twhqva2m+2581QQz/ABrlP8ZacabiQRDDec+JbTz+tro7Dv2P+DjLPI4vX76Xg4yzyOL1++oOF+PrHEvXcssxVyLMjFW0pIDzsbaWPmvvuXoM0hw5haP41wg7LLrjxDEMYzbZlJO6722BPno7Dsf8HGWeRxev3174OMs8ji9fvr3H42Ql4o+LxJJUeMhH08LqlutawFgwIO9yBbegJmcwfIfGQgSEz8QYhbPxF1BSev4mvUE7l76Ow7Dvg4yzyOL1++l4OMs8ji9fvqHjsY0csDxcSVdCiOPTirE6irjUNrm4N5RsB+NGOkuHxDyYYYaUxEM5LadSXCdUSL2oT5weVjR2HZC8HGWeRxev3174OMs8ji9fvploMWkUtpZGmw7lQzLqWaOTS19It1k1EAjloAN7mrXhYNCKgJbSALsbk27Se+lbE2yteDjLPI4vX76B590UweDxOWSYaBInbGKpK3uV4bm35gVo1VPpz89lf35f5UlOLdji3ZLzXNXc4+AhQsULEc9RugN+fLrEcuznVe6HdAsulwGEkkwsbO8EbMxvcsUBJ599E8xQcfHsGQ3w0niyBiCAosVG4NwefLs5miHQQf7MwNvJo/5YqpFTIng4yzyOL1++l4OMs8ji9fvoZlOGPBZODiVC4YjEallXXMLaDGPGZ76iWXblTOhtKMMPiuI2GiWAqkoMcwL69ZbxLkqSX2Iqeye/YY8HGWeRxev3174OMs8ji9fvoxnOFd4tUbFZ4wWjK7guB4pX6ytyI/Ig71WMwy91C64p5nMA4JUFtGJYszsxHiHUU6x2Ci3pOwt+yf4OMs8ji9fvpeDjLPI4vX767iaYOIGWUucQspkCtw+HszdflzBXRz81t676URDj4J+HM9putwhIwCaGHX0bWDlTvRbC2M+DjLPI4vX76Xg4yzyOL8j76YweDxasoYO8T4uQsrGzRpqkAItziYFTbmD5uUTMcmMceIaOOW4xKafnpAYupqsqtqKXJ8W24oDv2EvBxlnkcXr99LwcZZ5HF6/fTGLw+IZmkwwkCjChVjbUiubsCLP1lkHVKk+cG97hjAxSCdfkZxiDJGTIVYR8LhIJAzeKdw3V56rHz0dh37J3g4yzyOL1++l4OMs8ji9fvqb0nywS8JtDswlQHSzDqFutfSRtbnQtcFjA+x+R+MuAoV+IIyhRTqLW0AkHlRbDv2P+DjLPI4vX76Xg4yzyOL1++pHQW4wyq6Mkgtr1RzJ1rAH50ksdtyDarFStitmcYro1hcHm+VHCwrFrafVpvvaFrdtGOnWPMmAzVLDTFCVBDA7lb7i2x3Fc9JvpbKPtT/yWrnppwhgc2WNy78FjLcqdLFdhYAHl33rRaNY6OsB8HeWNFGTg4ySiknfmQPPT/g4yzyOL1++jAxyQYRZZDZEiUsQCTbSOQG5PmFN43pDDE0asXIlXWGRC6BSQAzMNlW7Dc99Z2zK2C/BxlnkcXr99LwcZZ5HF6/fRyHNEaZ4VDlo9mOhtAJAa2u1r2IP41HzbpBHh3VJEnYv4pjhkkBO5sCoI1WBNvNR2FsF+DjLPI4vX76Xg4yzyOL1++jL53CqFy1lGvsP/AAwS4t3jSdvNUfE9I4o40kZJwHJsOC+oBRqZitrhQN70dhbB3g4yzyOL1++l4OMs8ji9fvo1/a8fFWEa2ZkV7qjMoViQpLAWF9J591EKLYWyq+DjLPI4vX76Xg4yzyOL1++rVSoti5Mqvg4yzyOL1++l4OMs8ji9fvq1UqLYcmVXwcZZ5HF6/fS8HGWeRxev31aqVK2HJlV8HGWeRxev31U8kK4HOMXhcKgjhKxtpXlcI3vrVqyiX9YcV+7j9g1cX2XBtss3wSD/AGThfsn2jXYxU0M54mKdoo5kR+IsKroePUCSqAg67C964+CT6Jwv2T7RqU+JxRXFgthmMK8uE9mPDDi93O3ZS/Yv2RMz6T8TgnDS6IpNQlewvEOIi6zfxdi1iRbcHkKJZHmLskgj1YpElKJNqQal0g3vsraWJW6je3pqJ/aExtoGHV/iy4iZmQhXBuFQb3Aspuxva42pqTpYY+L8kqRKIjE52W8iqxRwORsxseRO3PmUFDpz3ECYrwmMYxZi4gKW06Lqum+rxyBe1QcNnU2i6YjiyvEZJY7KeAwZbiwF1Fiy6WuTpv31eNI83O/49/pqqxdKF+M4mIKgAD8Nhe7vEt5A+3n233CtQIidJM7mZl+JyO6GQJ8hwiWbgyPYNJ1eaqSPwo6mYtLgWljf5TgkkgW0yBesNJ5EOCLHlahWV9IJJeHFHDGk/A4xiJstwyeIw20urnS3fz7RRrJcwM8bylNCFmCqQNfV2fUASL6gwt5vPQBUcdjMfHFAVadmlMjIimB5SBErKHZgEI16jZd7EC9GY86aXFxhJ7QtCjqAY1VmJZWBDjiHrBRZbEWN+dcHpBKqozCJuLHxY1W9411KCGN9+q/jC24Ip3O8zZMTHEkcZ66rqMTSkEoz7BSLeLzoGAR0nn4LKZi02qMs6Nh2VVMgRwNrR7nbi78+40Yx+bzxyfJtxYVwut7BXcNqYcRdAsxFuso5gbb7GScyb4xJE8axq7aEYxFlZ7XQs4Nt9+ra+3OoiZjiUw2IlBww4DsgAicCyN1vr9oN7UAdjEy8XDMcVIsckDTOumK3UCEi5S4B1G+9/RXvRjpDLIGWaOQyMOLECgjLxsRdRqIB0agL33BFP5pmcyNKRwuHhUUyhlOqTULsE36o08r3udqa/SJlkKPGoPH4ULX2ZbgMP8MguOr2jcciACLLBIWUEqUJ+qbXHpsSKq/Tn57Kvvy/ypK6g6RSGKUv8nMq8RVMLnq3AOka/lLMbXBA3B5VG6Uu5bJzKoWQ4xCyjcA8KS4/9k0JdjiuznGRt8azIhbR/FXGoFD1rLcEDcdtv+q/MUY6A/RuA+7RewKDTxBcTmQVD/u7nia77sFYi1tufq89GegX0bgfu0XsCqkVPRWsP8cGH4jNNaSWNAqzXcnisrtqZbRgggWF+V9qe/tiU/ERNK8JtIuJ1OsJEicOwYlSG6pPi2DXuDU6XNsUiTkNFLJHiUhRCvDBDFebAnch9j2EV5Fnz4mQxRskXyjKWkjuyaI0bQVY24mpz/0jbvqSSDjc6nRsWnFLyFZdGh/mwoLqeGYuqNItrJa5qcMdMRhThZeNvJxFLrKHsoOjiKFAffY8r8+dO43OJFaVxJEEw/DBTSLzFwL2N7gb2W17kG9MQdIcUCWOHjGHXEMjSq1iIxKYj1LX1g2Ynlp8+1AHPEmljwknGxMZlmMbqNKELeSxIKGx2UX7hSynN5pJ3SXjJh8SzJBLZRpaPqgKRc9dUZ7so3uBzFMLnmM4M0hJCiVY1cxIxDccxsI0U3cabWLWN++pWH6QTSJg7WDSNIsgEYJVkva6s40bbnckX7aAIc80keB4z4ydX+MaLsyDqjEGMi2j/lgn8L1MxeYsMQ3y0nFEka4eEX0yRELrYi1mvdiW+rpHLtfxPSCQSNHwTYYgxCQoDHp4eob6r6tdhypvDZ1iThMPMAjyySINLKI7qyksFszWv9Um19r0Ac5ZmOKDxLLqdHxUqrIq20orSgRyd1rLZu3l6SHSaJ9WHKTTRh5VjYRlQNJDEndTY3A3oZJ0qlbrRIeEruG6q6wE0kqUd1sRdrnfcDbep8OZyvPJokjaE4ZZ4l0WbrarXJPLYHl20AQY8c4xABmkafj8PgHlwBtrItbxevr7+r5qk9N5WUQ2m4QbiLqMhiXXouhZhvYEHbtqBkPSObiRJiDqE6xvHIViGpSt5B8meqA5S2oXO/OjUWOkfGyQm3CRUYdQEdYHm5bnccgp2FAAjo5nDy4kCaVkvGmiNpFUOSpBIQoGa5Ute4tcbVdK5FjvsfPsa6qWS2U7pN9LZP8Aan/ktUTpYtsJnQupHDJ2LFvF+tcW9FuypnSb6Wyj7U/8lqh9KdXxLOgWDAIQOqynxL2NzY2va4rSOjWOg9mWEWTCQ8WXhRJw5JGuV6qC9tQ8XraTfzUMPRGHWkTTtZY5OAoc61UyRuDe/XCOu1wRZheieZYB8RhIYkZVDcMyFgGGgAMRpOxuQBY9hNDE6OyK0PGnQDDpIkEpIVxdkaM2O3VVWQjtFqghErAYcRzPiTiIHBROM2kg+IBcEPpUNYG1jRLPTGvBkllWJYpQ92+t1WW3/df8KHQdHQI8EsjIZYbByCVEirc2t9YBtLAG9rfmQzvDSlopYBGzxa7LKxVesAL3AO4t3ciaBfsGz5Bh2Vn4iggyO8l79SZX89gLNe/bpqJHl0EkAinxMJjw5YPwWeIWKGMhjxCQbk9vPa1OR5JiOCYhwbTxCOazm0VtXiDT1ls1gDbkPwUWSSiPERHSwaQyRHjsLHia1sAl0tfn1txypjGXMOHlw88mNw9+EIw0osXjV20ldLgarNpJsQSOQqzYfOcO7mNJo2dV1FQwuF/vHzeegy5RiDBGsrprTEpINT69MSurFNZUFmsG5geMB2Xp3MMomlnxO0axTYdYg4Ylrgsd1020nXbnyFAugph86gkXWkqFdQS97dY+KN+/a3ffanMTmcMfzkqJ1tPWYDrWvb02INAMZ0flxIbjrCoLQjhqzMCkT6iS2kHVuQottYb9zM/Rmca2V+K5kurmV4X0cNUszKrAtdBfbe1+dLoKRcBSqPl0brFGsrB5AoDsBa7W3P51IpEipUqVACrKJf1hxX7uP2DWr1lEv6w4r93H7BqobLhss/wRfROF+yfaNWebARuJFZARKLSf4trb/htVY+CP6Jwv2T7Rq4Unsl7Br5BhiiIYEKRiyKRew7vR5jtUp8DGdd40PEtruo62nZb99gBapFKlYrOEhUFiAAWN2PfYWF/wFRf7OgI4ehCFbXp7mYklvSdTem5qbUDCj/5ibzrH/wDlQMkx4RFKlUUFF0KQACE26o7l2G3mrqGFUFkAUXJsNtybk+kkk05SoEDsPkOGjZ3SCNWkUq5CjrKTcqfNfe3prg9HsMUEfBXSG1gbg6rW1Xve9tufLailQFzZGJEaySgGxaNbrf7RIB/C9CsfZ6uTwCQS8JOItrPbfYWB9Ntr87V7icphkjeJ4lMcjanXsZjzJtzvSjxrn/6eYenh/wDrrlsdJ5NMfxi/9dOmOmKbJcO5RmhRmjsEJF7ad19NjuL3sd6kHBxnYou76+Q8fnq+1sN6YTGyHnhph+Mf+j15JmRXd4JlUc20qwHp0sT6qKYUxYbJcPGWMcKKX2awtcXvbzC+9hQLpz89lX35f5UlWqKQMAykFSLgjkQeRqq9Ofnsq+/L/KkprYR2QMRIfjuZ28U4Z9jqvqVUBO45WI5bcqPdAfo3A/dovYFAp9TYzM2a4thnTTqJuAF0NYqLDxu08zRzoI1sswJPZhovYFVIuegQmYJCkmIGEgWOdXljK+O7RAupl6trkAsCL2opkOJjx8LmaKB7SaX0fKRswUEMCyg8jbcX27qGYWTBtFLMsLsCNCx8QPcTbWjQSERayd76fPyp986iw7GQYaQTEFJlVk6oiUPcksFfqNsRueXZUknKY5AwmmwkAijaSOF0AMicLVtYqAoOhraTt+NE8rxbu3BxEMScVOKqodSlSesGBA64JBJtY3oZj1igxCMuExE/GJKEOpiDSKS9o5JAFJUG509p76IHDxYKxiikkmmIRFLlmsoLaQ0hISNRc25fnQI8xeZCN+A2HG7GRbC8ZjU63kvbZ1P1TuWKkc7gfNjVcKcVhIDxgJYhsxtqSPr3Xxwki7i45i+2818+jeWECCR3KMbkxqE6/DkVgzi5BHIA1GzfD4bBD5iSUSqykcS/DjUa2CcR+qosCFS24HdSAPYfQzyx8NQI2U8huxUMDbvHf5qq+A6RYREukEcfyTzsAukB42CgXKgX6/jDlRnB4iDDSR4deITONfEcs5uR1BI7EtdgCFv/AHbUKgxeFmRlfDyKmFV2S5U6ljks9gGP10GzWuLeemB2M2wuIjhfEQQsjmTiFgkgjnjXrqTaxJVXs3aFHfTmQ4xZ8UznDQxSLGl23MulkDAXCabAG1tXYdql4TLMNi4nZoNKTMrshKEFktpb5Nit7WBtzAsaj5zjIsPIMQFl1s2hgZTDGdCMbkOQjdVSB37UAM5nFhYJVhODw6wsFaR2jOk7m1tEZXqne7lQNQtSixEYkSY4WERBmihcD5UGMNbssEJVgADcbd5t5muMw2IKu8UzQhE4rh2RAJLMqSIGGsbgsLG1/OamPhsKkZxvDfSEMoQk2XWOsyxk6Vcgm5Hee80DIOB6VhYhbCSQ2heSz2CmQIZdCsL6tS3bUP8AO4FjyXGNNCsjhAW3GguRb/rVT6qAS5tDLhY3+LO6B0jiTXGCS14xvr6vVJuGI2NGejixiBGjMuhwCBM7Ow2ta7E7C3YbUhMBdJ/pbJ/tT/yWqP0vw83xHNZJlKBoW0jiFlO1r6eQOw35771I6TfS2Ufan/ktUbphGowmdEA6jFcnrWI0WFrki+3Zarjo0joM5xhZZsFFDEoYy8NXuxUCOwLkld9wNO2+9B8zyieWKBMTG0jRcWJniWN2Ksg0SKJdtVgFJO4N6N5lq+JxWLhLR8Ux31iOw16dPW7r23tehGNljIiOvFfFQj8MrxtZm1DTc+OQFvp1bHz2FSiEMDK8SU+Vw5fEMsYhmBS0AX+91rqw8ZtAIY7dlGVwru6wPCxjWWSR5G0mNkbVpA3uT1xsRtpPmuHxcmPWOZxxGYwQh4l5q5Q6niPLUG2ZR6RuN5ub4CQTYkxyYoH4sZEAllKiQl9gL6b8rL2bUAE+i+ULh1k+SWNmlk3AFymsmPl2aSLDsoPmXRo6scYYEUvFGIXUKDru3Et3fVJ5Xr3CSSvDhPi8raxIS92lkQ/Jk6JGlGvSdhfsNvRXLwzSx4d5DiYnbElHRZZFtGZH56DYgC3W7gKAG8zyTEmUmX5dDOsl1iQjTwShHDZ7bMq737b1doj1RsRtyOxHmoTl+DZcTM4Z9ACoFLu+o2B1HUSBbkAB33oxSZLYqVKlSEKlSpUAKlSpUAKsol/WHFfu4/YNavWUS/rDiv3cfsGqhsuGyz/BH9E4X7J9o1cKp/wR/ROF+yfaNXCk9ky2KlSpUhA/Ps5iwcD4idtMaAXtuSSbAAdpJNZ0Phqy4SlhFiLsAGfSvIXttq7Lmi3Ssf2jIuEkCph0mDPcnXKEDdUdnjDfzDz07/Y+DUcP4vh9nC20bDVuATbxiN7ejvrOWaMejrxeM5K2WPoz0kw+Pi4uGfWoNmBBBU2vYg+Y0XrO8JhRlc8r4YIIpyhaEA3VhcFh1uqGG3LnWiCqjJSVoxy43B0yDnrlcPMQSDoO45i+1x+dFIowqhVACqLADkAOVDc5j1YeYd6N/lU2TrR3D6CQDqFtu3t2tWsBYztJ1JZQd12Yd1xcVHwmZJIwADC4JGoWBANjb8bfnVWy3M5GnZwkcsxPC4ipNGroHJABN16inUW3vfarBlOVcN5JGVAznYJqOkfW8blc72G1WaBWlQPMs1ZJl06jDGCZtMRYW03FnvbbY2F6L4bEpICUZWANjpINj3HuO42oAHZVGFEqDxVlew7gbNb82NAenPz2V/fl/lSVYMuG83nmb/Qf6VX+nPz2Vffl/lSVmvyMl+QxmJHxrMBp5YVzq0sBuqbXPVvtzHPblpot0B+jcD92i9gUV6R/7piP3T+yaFdAfo3A/dovYFVIqegFhoMIeLI009wqlC0aowDSXRkCxjiMZFAF9Xd2m7uIw+CKRviDLOXlYNxIixMjKI9Loq9Sy2AFh30SwvRVYodMRCzBw/EKlrlWZkDAm+kaiLAjvFq8xGRYgpcTRcZ50nkYxto6mmyooa4FlAuSTzqSbO8P8XtGvHd2wUwQ6jdg7rpRXNrkaZBY9vfzpubNIMU+hHnhlgu3E4Lpo23uZE02KnkefMV7iuigd2k4hVziFmuoG6qUbhsPrLeO4PMX2ovhcEUmnkLXExQ2ty0rpO/bekIDyZfhcMsM7hpdF1QlOKzPK4bUAFvqLb7VxnOIwWJ+LGYNIrO6ovCZgXZSjK403VhubGxFr9lGM7wLzRqI2VXSRJFLAlbo17EAg2I2oY+R4i0ZEsXEGI+MSExsFJ06AqANcDTtckknemFkCPKMI6TsZJn4aqBO4bqCIsVKPYK5Vr777jevTg8HGkU6F2+M6/lIluZVkDSMHsLEDdgTuLekV1ieiDs76ZkijYnaJGVmVnDENdym1jayjc377vydFnEfDSRWQTGVFmUuLOrLKjaSt1LOWFrW5UDHMkx0OHSCESSSLKgeE8HSNGkHmiBRtYm++9SOkE2HMUM8+poo3WRbRmQXKlVuoB2s/wCdqiYPo3JF8WCyR6IeJqXQ4FpeaRjV1UUbKDfkK6kybFNgmwpmhvpVEk4b7Kvaw17tsOVhzpCIWbTYYz6HbFLxirvAsEhSUqF5nh3tbSGAPcD5+DlcJGpcVPKskVtCKHvArbJpVbghmI1eNzHZtZZME7TQTMwvEkisADZjJo3FzsBo8/OozZAl8WUspxSgEqNJBCkE3Hfqvt23osLIGWdHoJMOqh2kgaRZVRkRbFH1WaygncaTqubCi2X5LFCnDA1RhiyI9mEd/qptsoO4HZfbawqdh4VRVRAFVQAABYADupylYmyndJvpbJ/tT/yWqJ0riK4TOuqwQxkqeGFUkpc6WB62/OpnSb6Wyj7U/wDJaovSlgMvzeMRNHoja5MhcNdb3APi7W2rSOjWOi45b8zF9hfZFSajZZ8zF+7X2RUmszE8Jt5q9odnovGo75Y/bFEaAFSpUqAFSpUqAFSpUqAFSpUqAFSpUqAFWUS/rDiv3cfsGtXrKJf1hxX7uP2DVQ2XDZZ/gj+icL9k+0auFU/4I/onC/ZPtGrhSeyZbFSpUqQgDneHUT4dgqhmL3awufkz20BmlHxwRcKezMHLApwSwXZj9bawFuV7bUfzLAnET9Ui0C23LL1332ZSCCFA77huVVGY4yPHrh2kl0ubrGrRkaNJ/wCKyX1XUmx9HKs5ePKbtejrh5McUEpX2y25ZGDiZNQU/JoRcAkWZr8/wo9Vehy98PIuIa9iOG95GkbSxFj2KNLcwByJ32tVhqow4RSZlnlynY3Ot1YDtUj1VzloEuHhLAEFFJBF97D/AFp8VE6Nn/5aIdw0/kSP9K1gTAGY7EmSV3jLKcIhKrpNnY3DBtvFsthyO+rlajeBxAmiDFSoYG6n8j+HnpzGYhYkeRvFRSxt3AXP+VAxnk4GpoF089CveS34gKT5r/jRKcY7ZtGDloYxuBOFUQ4dQIsQRHYRySFLppvcNy2G7eerDgMEkKBUUAdtgBc2AJPnNqDnP5R42HJLbLocNY/4yQNI84vS/t2bl8W3G5PEXSfsm1yfSAKX1oeyvpT9ErJ2ujN/ekkP/wBxgP8AKgPTn57K/vy/ypKkZZnJSJQcPLZb626osbktZSbsASdwN+y9ROmkgaTKWU3DY1CD3gxSEUoyTfRg4SjLsjYqWT4zmKu9wIZCqlmJC6FttxNIF7/Uv56NdAvozA/dovYFBMxwLricWzROqmKdgSRw+tGvXU3uzNYgqdl83ac6BfRmB+7RewKqWgnoO1zJIFBLEADmSbCuqgZ1ghLHubaDrGwYXAPNTsR/raoM0rZJXGRm1nQ6uVmG/o33rtZlO4YEcr3HPu9NVfCYRHjDPGmqRVL2UC5tThyyG9+GvK3Lb8uV/Pzrm+SvR2/Cf6ZZ6VVjI8I/GDoCsaM6sWld2ewsAVa4G9jfuHnqzE23PKuiL5KzknHjKrPb0qH5Hcxaz/xHZx6GY6f+21EKZAqVKlQAqVKlQAqVKlQBT+k30tlH2p/5LVC6VRgYPOj9YodRsov1NhsoJsDa5vU3pN9LZR9qf+S1RelLxnL81MbyMTE1wyMijxhddQ33uL+atI6No6LjlnzMX7tfZFSajZb8zF9hfZFVH4Wul0mXYRWh+emfQjGx02Fy1iCD2C3nqKtmVWy2Znh2kVQvZIjH0KwJ9QqXXzzFlvSLELxDLMNQuNUqISOY6oO3qq3/AAZYjOIsUIMwDmB0YqXKOQy25OpJ7eRpWtWaPFJKzV6VKlQZCriZiFJVSxA2UEAnzXO3513XEsgVSzGyqCSTyAG5oAB4TpOraTLE0KtK0IZ3jtrXVqvZjYXQjz7U5gekiTSRpGpYSAkNrjAsHZDYFrtuh8UHsoaj4QRq5ExVcQZVjaJtTyShrBUK3ZSHJFuVt7WpYCDCrNhzBO0TOJCiFE6wEheRLOl0ZWZhpFja/dVFUiXguliSJO5jdeCjPa6ksqsyHkeqbodmttROHNAcOZ2UqqqWIDK+wFzYoSDy76qjx5fEyKvHD4hXGqOGVhKshZyrFU0nSWJBO6257mimX5jh0wj8SWR4B1DJJDwhpY6NtKKCt/rAec0qCg1i8xSOMSNfSSg7LjWQBf8AOhQ6WwmAzAG2vRpYqh33UkuQqqyjUCTvcdu1Bc6y7DxRymbFYpkIVZtKcTZV1RH5OM6dIPjC2rtvUnDZdhAYxh+PhuMioCIiqsUJMeoSoRrADDcbg79lOgpFtwmIEiK6kEMARYhhv51JB9IrLZf1hxX7uP2DWmZVl6wRiNSzWJJZrXJYkk7AAbnkAAKzOX9YcV+7j9g047Khss/wR/ROF+yfaNXCqf8ABF9E4X7J9o1a8TOsal3IVVFyTUvZD2O0qASZjPJ82FhTsLjVIfPpuAv43Porni4ld1mVv8Lxix/FLEeusXmgnVm68XI1dEnARu0ayR6dXGkdwxP+JANhzAC/lVFzTOy2Ojk1qJ0cKYwpZURSQWJvck6yNquGTrFiMRNxoQkoVLo1iGFjdlt463IFyL7AECg+cdHHbM42VPk2KMrBeqgjAuO4G42Hbq8xrqj9y6dGWV8Urjfa/wCf0OZfNLiVMkyosDQkFlc2OoKwOkjawuDvsb0VyyQtDEzc2RSfSVFRc+yiBoZmKAEqSbEqCedyAbE+c0STkKmQ8h7UCFZYWYIqyRsxYDVoZSdyNxYi9zzvvU+lUJ0QnRDOKnYEGBN9rGW4Pp6lAcsSxm6qoOIQFVi6iyqDYkDtvtYVZp5lRSzGyjmar2WtqTV/fZm/iYkeqsPJl9p2+I25Mk17SryuE9EjnDGaUxmRkTh3ISwZrmx6x3At3b1E6ZRBJMpVRZVxqADuAikAonl9vjPnMR/LUPfUDpz89lX35f5Ulej46+1Hl+Q39WgOZEXE5hGXd2VJyheaZgLoGZQjDRccrg7DYVZugX0Zgfu0XsCqokpkxOOlOgO0EwayvcoAAi3aMDa173ub1augX0Zgfu0XsCt5aMZ6D1D89xaxwSamAJRgoJAJNrbd/OiFUvpfl7vOGZS8TBE71F3F7i+25v57jurKTpWLFFSlTCUkoiCBr3NlUAFiSB2AC55U1HmUTEANe5A5NYMeSk2sG/wneok8C4V1xECKHF00EtZtZAAAHJrgdnfemhFJY4aQqUxDmZ20lWJ1BmQaTa+wsxN9PfauNQxuNt9nqOU06S6DGQY6NXmiLqJOMbLffdFYfid/yqbikknJj0lIQbOxtqcdqqByU8ix35gDtqqYbJj8aIhj0osqOxFgniqTfrXLdXba9yNwL1fa68buKPOzxUZs8UW2HKvaVKrMBUqVCszzpIr/AFtJAffxdxe/bfTcjsOki9ABWlQKfNJJGIgIVFNuIw1FiNjoF7aR/ePPsFN/GsTGLhlmtzRlCMfMrDYHuuLVm8sE6s3XjZGrosNKgh6Qxlo9BujLqYnbSDsAbnYixv27ADnRoGtDFqiodJvpbKPtT/yWoRm7Xy7N97/Jv9cHtbsHP7R3PLsvRbpN9LZP9qf+S1e9M4JVyzMuIkajhPoKAC67newHf29t++tI6NY6LPlvzMX2F9kVUeleSriMXEMTHxYWuY+t4jKFYm1xbcG9gb3FW7LfmYvsL7IoLnWLQYuNWYDTE53Nt2ZQPxsprDJfFtDwf5Ec4zAxyW4i308jcqR+KkG1QMJCqYyKZXVw5KABmJF12I6xFhpN7AHfzVPxMhaNuC6cQqdBY3UHsuAdxTeRwgYpNQTiDDsXKheZdN7gDnY1yYU+SPQ8hrgy00qVKu48gVMY/CiWN425OpU284tT9KgAFLlWIfhs08fEhbVEREQvilG1jXc3VjyIsbUzF0WBIMshdiJNZA03eR1cMtvF0lBb/OrHSp2OwJg8iMa4IcUt8ULXJG73Rk3tyPWvUbAdG2jikhLoUaTWCEbV85rs2piDt1dgB5qslR8biOGA1rgsqne1gTa/4XpWFgcdGFWLFxRyMFxIsoPWEXV02X/COYHZy5Wom+AVpo5msWjQoL9mogkjsB6tqm0qdhYqyiX9YcV+7j9g1q9ZRL+sOK/dx+wacNlQ2Tvgx6U4SHLMMksyqyqdQIbbcnuormnSJJZUUKwVFEgDdUMzEiMk72AAJta+42rH+jiXwiC9rqR+d61Ho4iYviTvGY2BWMaZG5Ig5EW2uTtWOeVI7sWBWpFljNwCeZH/AL511XkaWAAvt3m5/M17XnHcVjphmckaM2HITEwkGJ+qy9YgOri91BUnmLbA1Q+kHT7O45uCwRZITuYo7htS3G5uCLEVqOb5QsyyaiTqU2HV2Ntt7aufnrM58Y8zGWQAM4W4W9hpUL27323ru8abqjlyYlJ2yN0f6bZjNjIRj5JPihb5VQmlbWNr6VuRe21bAOnGB/53/Y//AKayUV6eddDdmb8VP9mvHplgv+ev5N7qbPTjBf8AO/7H91ZIOVBekucnDhQti7G+/YBzv6eVCVkS8aEVbZsucdKsNMqrDI7srcTSgKtZASSCwsNJsd+fKoLCSARDiyMNK7EbA3UWNlAOrVbfes8yHMhNoeNipYiNrcxrIDKfNY1r8mAjLhyo1Dt35jkbciR2GuXyJU0mb4cSiuiSaVKlXGdRAxOax4aeN5n0oyOo2J611I5DuBoT0j6RYfE4nLEhfUy4xWI0sNuHIO0d5qP8Ia/JwHukI/7D7qp+U/7/AJf95HsNXo+M/tRxZ8StzL3NkphmxbK6MvCnvYhmAZAVRgEGjT3ljcdlWDoF9GYH7tF7Aqs4tEOYZiSTxBhpAOqCAuhfrMdQPmUaas3QL6MwP3aL2BW8tHFPQdoT0icaYl2u8q2v/huxt+C0WoBj8H8ZZ5SyLHDdU4gBRjsZGJuCtioUMpFrNzvUcbTQsf5JjeMwwkXSSQQQysvMMORH/vemoMEQ4eSRpGAIW4CgA89h2m3M+qo+aBosO8sa4glULJwnSeNyBcdYqW0+e3KqT0E6U4rE4ox4kvJAVJEmGTZW7A2lT43Icq5PjTXVnqrInFzrpbNAw2bQ4fESCeWOLWiMutgt7FgbX59lWOCZXUMjBlPJlIIPoIrJ/hg6LNNgjPDA14DrZpGJlKfWsu9lHMg9x22oR/8ADxnbcSfCM10K8VATyIIDW9IIrrjj4xo83NUpOSNypUqVBgKs9+F6YpCDayiKUl9xuANK3BHab6fNfsrQqE9J7HDspFw7IhB5EM4BHotSei8f5Iq8+ViDDRKmYyGRtEcahsOFBIAFgI72HO3mrmPLeHMkWJzHEWlU6GZ4oiGS1+SgEEHbut21Oh6N4SMs0eFhViCNkUXv2cu2uMsy2KWBDLAhZwC6spNiOzr3O1crzR5Wl0emsTqm+yuZXl4jzeRcLI2ICtDIzluJYNcS3YDSNhfvrWKxzp70mkyaWD4lDAqzIQ4MdgdDbeKRv1qvvwfdLVzPCCcLodWKSIDcBgAdj3EEH/8AldUXyjyX7ODNFp16InSb6Wyf7U/8lqJfCO4OVY7SQfkXGxvvbehPTAgZnlWrxb4i+xPOBhyG559lR84iCZLmCqioBEwsqsgNkA2B9Fr9thfetY6FHRdMt+Zi+wvsiokWDWXETMWYaVROqxHYW3HI+OOdS8t+Zi+wvsioscrKJ5UBOma7ADdlVVVhy7Of4VMdkQ2c/o/GSShQkGx1RRNv57KDf8azzofg3w2Mne4YxyMjIF0l1JfrLvzul9A23HmrSMWkgJlw7podATcatRFtJXrAbqTue5ayvMcYpl+SBmxBdzMdwilW3sNwvik9vpq7SVUOcblF3o2GGQMoZTcMLgjtB5V3UPKcM0UQRuYJsAb2BJIF+2wNr1MrJkMVKlSoEKlSpUAKmcZhxIjIdgwtccx5x5xT1KgAYmYtGLYhGBG3ERSyN59gSvnB5d5rtc7w5v8ALJt59/y50Qr29AyHhsxjkNkJO176HA/Mi1ZnL+sOK/dx+wa1esol/WHFfu4/YNVDZcNlE6L/AO7R/j/nWm9CJRFhvlAyB5GdWZW0lTYAhrW7O+gea/BhwXCYbEypGOSswJ9S0/hujWPjQImZTKiiwUEWA7vEqM2JzVI7I56Souy4+I8pY/4199OfGU/vr/EPfVGbo3jzzzGU+nR/46bborjTzzCT8k/8dc3xJezT5X8L0+OiXnIg/wCoe+snmWzuN9ncbgqfGJGx35EVYYujOOXxcxlHo0D/APXUGfoFiHdnfGyM7G7MTuTy/u9wrbFgcG+yX5FvQKFemiHg8m8sf8/6a98Hk3lj/n/TW/APkL0DOyq30myfiSxuDZT1W/Dl+e/5Vd/B5N5Y/wCf9NcP8HMpFji3I9P9NJxf6ZUc8OS5q16A3QuFTiUhjUsySLIVQXOhbEmw7rD8xWxjMI+1wp7nuh/JrGs4yv4PZsNIZcPjHjkYWLqdyDzG60VfIcxOxzOYjzlT/mlZS8fklb7Q8nlp5HKMaT0vRdxOv95fzFemVe8fmKz5+iOMJucc5PoT/wAdL9EMZ5e+3mT/AMdZ/D/pPy/4GOn0yNAlmUlZRsCCdwR/qKp2U/7/AJf95HsNRuborjXQxtmEpRhYr1QD+SUxl3QaaGaKYYnW0L61Elyt7EbgAHt7xW+LFwVWRPNyTVFsx2EmGLzBzERAcPJaUqu7aBsGazgc9luu3MUb6BD/AGZgfu0XsChOMxuPljeNnwul1Km0cl7EWNryeeqlhuiONjRY48xnVEAVVDWAA2AHV5WrVqzlkrNRzvEtHCzLcE2UNYtp1G2ogdig3/CqX8IOOL4FosABNBEqGbhnU2g3sABz8W7eY0GboxjyCDmeIsefX/ppuDojjUvozGZb2vZudhYfV7BU8eqNMMnikpLaKZ0R6ezYfDY2NyeDJGwjWxOiRursfqixJI5XrQ/gcwMmHwzmGK3xluInFLL1E0re1r7lmt6L1XsR8GTu2p8SxYm5O25/BbUTHRTHAg/2lPdRYWbkNrgdXlsPypqNM1nm5Jqu27be7/n8NHxWNcOqzhVAsJADdGSW6X3AtZwOfYayDoLliYHpLJAhBjZZOGQQQVZOIALdwBH4UWn6IY1768xma4sbte4BuB4vfvQ7C/BlJHLx48U6TXJEimzXNwT4vaCfzqjBm42pWrJP0Zx/7TxH8f8ATS/RnH/tPEfx/wBNRwM+BrdqCZ/GZnjgXTcESvrUsoAuEBAI3ZuW/wBUms//AEZx/wC08R/H/TTTdEMaTqOYz3JBvq/u+L9XsuaieNuNJ9jjGnZdsblUqI3CjfXY6dGIOm9triTkPReqr0Xxs80gUviJ1KXYBljKnazA9UczYjfmPxjnoxj/ANp4j+P+mouE6DYmIgx46VCBbqtbb+HzCuP4eT/YMn1JTjKMmktr2FfhK6EPisG7ogEsIMigs0sjAC7rqJsNt7AbkUO/+HGX5HGJ3OjfmCP9KcfopjiQTmU5I5dfv2P1e6oWVfB7PhdXxfGyRa/G0Na9uV+rXXhxShHjJlz+4uvTJiMyysjmPjBG1/8AgN2XF/zqNmK/7Dxx4TRjhPYOpVztza5N+exoPl/RvGR4iHENjDPJBq4Ymu6jUpVthY8j30dzpsbisPLh5HwwSVCjFY5A1jzsS5F/wNbJCSpFyy0fIxfYX2RXORPdZf38g/Jrf6VlqdF8eAAMznAAsBr7P4a8j6LY5b6cynFySbPzJ3J8WklQlGjVv7FguTwl53sRcX9HIVn+Z5bozZV4ZCTOCoGwKlND6ezYEkjs/Ghn6N5h+08R/H/TXLdF8eSCcynJXkdW4vzt1e6tIyojLiWSu9NM1HKXYwx6vGA0t9peqfWKl2rIo+iuOXYZlONyfH7Tufq99dfozj/2niP4/wCmsuA+BrdqVqyT9Gcf+08R/H/TS/RnH/tPEfx/00cA4Gt2pWrJP0Zx/wC08R/H/TS/RnH/ALTxH8f9NHAOBrdqVqyT9Gcf+08R/H/TS/RnH/tPEfx/00cA4Gt2pVkn6M4/9p4j+P8Appfozj/2niP4/wCmjgHA1u1ZRL+sOK/dx+wab/RnH/tPEfx/01N6LdDZI8U08uIaaRlsWc3JsLDspqNFRjR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hQUEhQWFRQVGR8aGBcXGBgYHBwcHhwgHBogHh0aHCkgIB0mHBgcIjEiJSorLi4uHR8zODMsNygtLisBCgoKDg0OGhAQGywlHCAsLCwsLCwsLCwsLCwsLCwsLCwsLCwsLCwsLSwsLCwsLCwsLCwsLCwsLCwsLCwsOCw3LP/AABEIAH4BjwMBIgACEQEDEQH/xAAcAAABBQEBAQAAAAAAAAAAAAAFAAMEBgcCAQj/xABQEAACAQIEAgQICgcFBwIHAAABAgMAEQQFEiETMQYiQVEXMlRhcaGy0QcUIzM1QnJ0gZEWNlVzkrPiFVJiscElNENTgqLT0vAIJESjwsPx/8QAGQEAAwEBAQAAAAAAAAAAAAAAAAECAwQF/8QAJhEAAgICAgIBBQADAAAAAAAAAAECEQMxEiEEURQTIjJBYTNSgf/aAAwDAQACEQMRAD8ALfBr0IwGIy3DyzYaN5HU6mN7nc+erP4OMs8ji9fvpj4JB/sjC/ZPtGvZstkjafgGbWs0IjLyzMpUlC9wSerzuewXrNt2ZNux7wcZZ5HF6/fS8HGWeRxfkffQ/Hy49mMSKRKszygqxEZVVQxoWdd0ZmYEDfY25UQjg42Kw0tp1WSJ3dTJKqrIpQKpUHSPrbcjY86Ow79i8HGWeRxev30vBxlnkcXr99P9IiBMhn4/ACdXgiQ/K3+twhqva2m+2581QQz/ABrlP8ZacabiQRDDec+JbTz+tro7Dv2P+DjLPI4vX76Xg4yzyOL1++oOF+PrHEvXcssxVyLMjFW0pIDzsbaWPmvvuXoM0hw5haP41wg7LLrjxDEMYzbZlJO6722BPno7Dsf8HGWeRxev3174OMs8ji9fvr3H42Ql4o+LxJJUeMhH08LqlutawFgwIO9yBbegJmcwfIfGQgSEz8QYhbPxF1BSev4mvUE7l76Ow7Dvg4yzyOL1++l4OMs8ji9fvqHjsY0csDxcSVdCiOPTirE6irjUNrm4N5RsB+NGOkuHxDyYYYaUxEM5LadSXCdUSL2oT5weVjR2HZC8HGWeRxev3174OMs8ji9fvploMWkUtpZGmw7lQzLqWaOTS19It1k1EAjloAN7mrXhYNCKgJbSALsbk27Se+lbE2yteDjLPI4vX76B590UweDxOWSYaBInbGKpK3uV4bm35gVo1VPpz89lf35f5UlOLdji3ZLzXNXc4+AhQsULEc9RugN+fLrEcuznVe6HdAsulwGEkkwsbO8EbMxvcsUBJ599E8xQcfHsGQ3w0niyBiCAosVG4NwefLs5miHQQf7MwNvJo/5YqpFTIng4yzyOL1++l4OMs8ji9fvoZlOGPBZODiVC4YjEallXXMLaDGPGZ76iWXblTOhtKMMPiuI2GiWAqkoMcwL69ZbxLkqSX2Iqeye/YY8HGWeRxev3174OMs8ji9fvoxnOFd4tUbFZ4wWjK7guB4pX6ytyI/Ig71WMwy91C64p5nMA4JUFtGJYszsxHiHUU6x2Ci3pOwt+yf4OMs8ji9fvpeDjLPI4vX767iaYOIGWUucQspkCtw+HszdflzBXRz81t676URDj4J+HM9putwhIwCaGHX0bWDlTvRbC2M+DjLPI4vX76Xg4yzyOL8j76YweDxasoYO8T4uQsrGzRpqkAItziYFTbmD5uUTMcmMceIaOOW4xKafnpAYupqsqtqKXJ8W24oDv2EvBxlnkcXr99LwcZZ5HF6/fTGLw+IZmkwwkCjChVjbUiubsCLP1lkHVKk+cG97hjAxSCdfkZxiDJGTIVYR8LhIJAzeKdw3V56rHz0dh37J3g4yzyOL1++l4OMs8ji9fvqb0nywS8JtDswlQHSzDqFutfSRtbnQtcFjA+x+R+MuAoV+IIyhRTqLW0AkHlRbDv2P+DjLPI4vX76Xg4yzyOL1++pHQW4wyq6Mkgtr1RzJ1rAH50ksdtyDarFStitmcYro1hcHm+VHCwrFrafVpvvaFrdtGOnWPMmAzVLDTFCVBDA7lb7i2x3Fc9JvpbKPtT/yWrnppwhgc2WNy78FjLcqdLFdhYAHl33rRaNY6OsB8HeWNFGTg4ySiknfmQPPT/g4yzyOL1++jAxyQYRZZDZEiUsQCTbSOQG5PmFN43pDDE0asXIlXWGRC6BSQAzMNlW7Dc99Z2zK2C/BxlnkcXr99LwcZZ5HF6/fRyHNEaZ4VDlo9mOhtAJAa2u1r2IP41HzbpBHh3VJEnYv4pjhkkBO5sCoI1WBNvNR2FsF+DjLPI4vX76Xg4yzyOL1++jL53CqFy1lGvsP/AAwS4t3jSdvNUfE9I4o40kZJwHJsOC+oBRqZitrhQN70dhbB3g4yzyOL1++l4OMs8ji9fvo1/a8fFWEa2ZkV7qjMoViQpLAWF9J591EKLYWyq+DjLPI4vX76Xg4yzyOL1++rVSoti5Mqvg4yzyOL1++l4OMs8ji9fvq1UqLYcmVXwcZZ5HF6/fS8HGWeRxev31aqVK2HJlV8HGWeRxev31U8kK4HOMXhcKgjhKxtpXlcI3vrVqyiX9YcV+7j9g1cX2XBtss3wSD/AGThfsn2jXYxU0M54mKdoo5kR+IsKroePUCSqAg67C964+CT6Jwv2T7RqU+JxRXFgthmMK8uE9mPDDi93O3ZS/Yv2RMz6T8TgnDS6IpNQlewvEOIi6zfxdi1iRbcHkKJZHmLskgj1YpElKJNqQal0g3vsraWJW6je3pqJ/aExtoGHV/iy4iZmQhXBuFQb3Aspuxva42pqTpYY+L8kqRKIjE52W8iqxRwORsxseRO3PmUFDpz3ECYrwmMYxZi4gKW06Lqum+rxyBe1QcNnU2i6YjiyvEZJY7KeAwZbiwF1Fiy6WuTpv31eNI83O/49/pqqxdKF+M4mIKgAD8Nhe7vEt5A+3n233CtQIidJM7mZl+JyO6GQJ8hwiWbgyPYNJ1eaqSPwo6mYtLgWljf5TgkkgW0yBesNJ5EOCLHlahWV9IJJeHFHDGk/A4xiJstwyeIw20urnS3fz7RRrJcwM8bylNCFmCqQNfV2fUASL6gwt5vPQBUcdjMfHFAVadmlMjIimB5SBErKHZgEI16jZd7EC9GY86aXFxhJ7QtCjqAY1VmJZWBDjiHrBRZbEWN+dcHpBKqozCJuLHxY1W9411KCGN9+q/jC24Ip3O8zZMTHEkcZ66rqMTSkEoz7BSLeLzoGAR0nn4LKZi02qMs6Nh2VVMgRwNrR7nbi78+40Yx+bzxyfJtxYVwut7BXcNqYcRdAsxFuso5gbb7GScyb4xJE8axq7aEYxFlZ7XQs4Nt9+ra+3OoiZjiUw2IlBww4DsgAicCyN1vr9oN7UAdjEy8XDMcVIsckDTOumK3UCEi5S4B1G+9/RXvRjpDLIGWaOQyMOLECgjLxsRdRqIB0agL33BFP5pmcyNKRwuHhUUyhlOqTULsE36o08r3udqa/SJlkKPGoPH4ULX2ZbgMP8MguOr2jcciACLLBIWUEqUJ+qbXHpsSKq/Tn57Kvvy/ypK6g6RSGKUv8nMq8RVMLnq3AOka/lLMbXBA3B5VG6Uu5bJzKoWQ4xCyjcA8KS4/9k0JdjiuznGRt8azIhbR/FXGoFD1rLcEDcdtv+q/MUY6A/RuA+7RewKDTxBcTmQVD/u7nia77sFYi1tufq89GegX0bgfu0XsCqkVPRWsP8cGH4jNNaSWNAqzXcnisrtqZbRgggWF+V9qe/tiU/ERNK8JtIuJ1OsJEicOwYlSG6pPi2DXuDU6XNsUiTkNFLJHiUhRCvDBDFebAnch9j2EV5Fnz4mQxRskXyjKWkjuyaI0bQVY24mpz/0jbvqSSDjc6nRsWnFLyFZdGh/mwoLqeGYuqNItrJa5qcMdMRhThZeNvJxFLrKHsoOjiKFAffY8r8+dO43OJFaVxJEEw/DBTSLzFwL2N7gb2W17kG9MQdIcUCWOHjGHXEMjSq1iIxKYj1LX1g2Ynlp8+1AHPEmljwknGxMZlmMbqNKELeSxIKGx2UX7hSynN5pJ3SXjJh8SzJBLZRpaPqgKRc9dUZ7so3uBzFMLnmM4M0hJCiVY1cxIxDccxsI0U3cabWLWN++pWH6QTSJg7WDSNIsgEYJVkva6s40bbnckX7aAIc80keB4z4ydX+MaLsyDqjEGMi2j/lgn8L1MxeYsMQ3y0nFEka4eEX0yRELrYi1mvdiW+rpHLtfxPSCQSNHwTYYgxCQoDHp4eob6r6tdhypvDZ1iThMPMAjyySINLKI7qyksFszWv9Um19r0Ac5ZmOKDxLLqdHxUqrIq20orSgRyd1rLZu3l6SHSaJ9WHKTTRh5VjYRlQNJDEndTY3A3oZJ0qlbrRIeEruG6q6wE0kqUd1sRdrnfcDbep8OZyvPJokjaE4ZZ4l0WbrarXJPLYHl20AQY8c4xABmkafj8PgHlwBtrItbxevr7+r5qk9N5WUQ2m4QbiLqMhiXXouhZhvYEHbtqBkPSObiRJiDqE6xvHIViGpSt5B8meqA5S2oXO/OjUWOkfGyQm3CRUYdQEdYHm5bnccgp2FAAjo5nDy4kCaVkvGmiNpFUOSpBIQoGa5Ute4tcbVdK5FjvsfPsa6qWS2U7pN9LZP8Aan/ktUTpYtsJnQupHDJ2LFvF+tcW9FuypnSb6Wyj7U/8lqh9KdXxLOgWDAIQOqynxL2NzY2va4rSOjWOg9mWEWTCQ8WXhRJw5JGuV6qC9tQ8XraTfzUMPRGHWkTTtZY5OAoc61UyRuDe/XCOu1wRZheieZYB8RhIYkZVDcMyFgGGgAMRpOxuQBY9hNDE6OyK0PGnQDDpIkEpIVxdkaM2O3VVWQjtFqghErAYcRzPiTiIHBROM2kg+IBcEPpUNYG1jRLPTGvBkllWJYpQ92+t1WW3/df8KHQdHQI8EsjIZYbByCVEirc2t9YBtLAG9rfmQzvDSlopYBGzxa7LKxVesAL3AO4t3ciaBfsGz5Bh2Vn4iggyO8l79SZX89gLNe/bpqJHl0EkAinxMJjw5YPwWeIWKGMhjxCQbk9vPa1OR5JiOCYhwbTxCOazm0VtXiDT1ls1gDbkPwUWSSiPERHSwaQyRHjsLHia1sAl0tfn1txypjGXMOHlw88mNw9+EIw0osXjV20ldLgarNpJsQSOQqzYfOcO7mNJo2dV1FQwuF/vHzeegy5RiDBGsrprTEpINT69MSurFNZUFmsG5geMB2Xp3MMomlnxO0axTYdYg4Ylrgsd1020nXbnyFAugph86gkXWkqFdQS97dY+KN+/a3ffanMTmcMfzkqJ1tPWYDrWvb02INAMZ0flxIbjrCoLQjhqzMCkT6iS2kHVuQottYb9zM/Rmca2V+K5kurmV4X0cNUszKrAtdBfbe1+dLoKRcBSqPl0brFGsrB5AoDsBa7W3P51IpEipUqVACrKJf1hxX7uP2DWr1lEv6w4r93H7BqobLhss/wRfROF+yfaNWebARuJFZARKLSf4trb/htVY+CP6Jwv2T7Rq4Unsl7Br5BhiiIYEKRiyKRew7vR5jtUp8DGdd40PEtruo62nZb99gBapFKlYrOEhUFiAAWN2PfYWF/wFRf7OgI4ehCFbXp7mYklvSdTem5qbUDCj/5ibzrH/wDlQMkx4RFKlUUFF0KQACE26o7l2G3mrqGFUFkAUXJsNtybk+kkk05SoEDsPkOGjZ3SCNWkUq5CjrKTcqfNfe3prg9HsMUEfBXSG1gbg6rW1Xve9tufLailQFzZGJEaySgGxaNbrf7RIB/C9CsfZ6uTwCQS8JOItrPbfYWB9Ntr87V7icphkjeJ4lMcjanXsZjzJtzvSjxrn/6eYenh/wDrrlsdJ5NMfxi/9dOmOmKbJcO5RmhRmjsEJF7ad19NjuL3sd6kHBxnYou76+Q8fnq+1sN6YTGyHnhph+Mf+j15JmRXd4JlUc20qwHp0sT6qKYUxYbJcPGWMcKKX2awtcXvbzC+9hQLpz89lX35f5UlWqKQMAykFSLgjkQeRqq9Ofnsq+/L/KkprYR2QMRIfjuZ28U4Z9jqvqVUBO45WI5bcqPdAfo3A/dovYFAp9TYzM2a4thnTTqJuAF0NYqLDxu08zRzoI1sswJPZhovYFVIuegQmYJCkmIGEgWOdXljK+O7RAupl6trkAsCL2opkOJjx8LmaKB7SaX0fKRswUEMCyg8jbcX27qGYWTBtFLMsLsCNCx8QPcTbWjQSERayd76fPyp986iw7GQYaQTEFJlVk6oiUPcksFfqNsRueXZUknKY5AwmmwkAijaSOF0AMicLVtYqAoOhraTt+NE8rxbu3BxEMScVOKqodSlSesGBA64JBJtY3oZj1igxCMuExE/GJKEOpiDSKS9o5JAFJUG509p76IHDxYKxiikkmmIRFLlmsoLaQ0hISNRc25fnQI8xeZCN+A2HG7GRbC8ZjU63kvbZ1P1TuWKkc7gfNjVcKcVhIDxgJYhsxtqSPr3Xxwki7i45i+2818+jeWECCR3KMbkxqE6/DkVgzi5BHIA1GzfD4bBD5iSUSqykcS/DjUa2CcR+qosCFS24HdSAPYfQzyx8NQI2U8huxUMDbvHf5qq+A6RYREukEcfyTzsAukB42CgXKgX6/jDlRnB4iDDSR4deITONfEcs5uR1BI7EtdgCFv/AHbUKgxeFmRlfDyKmFV2S5U6ljks9gGP10GzWuLeemB2M2wuIjhfEQQsjmTiFgkgjnjXrqTaxJVXs3aFHfTmQ4xZ8UznDQxSLGl23MulkDAXCabAG1tXYdql4TLMNi4nZoNKTMrshKEFktpb5Nit7WBtzAsaj5zjIsPIMQFl1s2hgZTDGdCMbkOQjdVSB37UAM5nFhYJVhODw6wsFaR2jOk7m1tEZXqne7lQNQtSixEYkSY4WERBmihcD5UGMNbssEJVgADcbd5t5muMw2IKu8UzQhE4rh2RAJLMqSIGGsbgsLG1/OamPhsKkZxvDfSEMoQk2XWOsyxk6Vcgm5Hee80DIOB6VhYhbCSQ2heSz2CmQIZdCsL6tS3bUP8AO4FjyXGNNCsjhAW3GguRb/rVT6qAS5tDLhY3+LO6B0jiTXGCS14xvr6vVJuGI2NGejixiBGjMuhwCBM7Ow2ta7E7C3YbUhMBdJ/pbJ/tT/yWqP0vw83xHNZJlKBoW0jiFlO1r6eQOw35771I6TfS2Ufan/ktUbphGowmdEA6jFcnrWI0WFrki+3Zarjo0joM5xhZZsFFDEoYy8NXuxUCOwLkld9wNO2+9B8zyieWKBMTG0jRcWJniWN2Ksg0SKJdtVgFJO4N6N5lq+JxWLhLR8Ux31iOw16dPW7r23tehGNljIiOvFfFQj8MrxtZm1DTc+OQFvp1bHz2FSiEMDK8SU+Vw5fEMsYhmBS0AX+91rqw8ZtAIY7dlGVwru6wPCxjWWSR5G0mNkbVpA3uT1xsRtpPmuHxcmPWOZxxGYwQh4l5q5Q6niPLUG2ZR6RuN5ub4CQTYkxyYoH4sZEAllKiQl9gL6b8rL2bUAE+i+ULh1k+SWNmlk3AFymsmPl2aSLDsoPmXRo6scYYEUvFGIXUKDru3Et3fVJ5Xr3CSSvDhPi8raxIS92lkQ/Jk6JGlGvSdhfsNvRXLwzSx4d5DiYnbElHRZZFtGZH56DYgC3W7gKAG8zyTEmUmX5dDOsl1iQjTwShHDZ7bMq737b1doj1RsRtyOxHmoTl+DZcTM4Z9ACoFLu+o2B1HUSBbkAB33oxSZLYqVKlSEKlSpUAKlSpUAKsol/WHFfu4/YNavWUS/rDiv3cfsGqhsuGyz/BH9E4X7J9o1cKp/wR/ROF+yfaNXCk9ky2KlSpUhA/Ps5iwcD4idtMaAXtuSSbAAdpJNZ0Phqy4SlhFiLsAGfSvIXttq7Lmi3Ssf2jIuEkCph0mDPcnXKEDdUdnjDfzDz07/Y+DUcP4vh9nC20bDVuATbxiN7ejvrOWaMejrxeM5K2WPoz0kw+Pi4uGfWoNmBBBU2vYg+Y0XrO8JhRlc8r4YIIpyhaEA3VhcFh1uqGG3LnWiCqjJSVoxy43B0yDnrlcPMQSDoO45i+1x+dFIowqhVACqLADkAOVDc5j1YeYd6N/lU2TrR3D6CQDqFtu3t2tWsBYztJ1JZQd12Yd1xcVHwmZJIwADC4JGoWBANjb8bfnVWy3M5GnZwkcsxPC4ipNGroHJABN16inUW3vfarBlOVcN5JGVAznYJqOkfW8blc72G1WaBWlQPMs1ZJl06jDGCZtMRYW03FnvbbY2F6L4bEpICUZWANjpINj3HuO42oAHZVGFEqDxVlew7gbNb82NAenPz2V/fl/lSVYMuG83nmb/Qf6VX+nPz2Vffl/lSVmvyMl+QxmJHxrMBp5YVzq0sBuqbXPVvtzHPblpot0B+jcD92i9gUV6R/7piP3T+yaFdAfo3A/dovYFVIqegFhoMIeLI009wqlC0aowDSXRkCxjiMZFAF9Xd2m7uIw+CKRviDLOXlYNxIixMjKI9Loq9Sy2AFh30SwvRVYodMRCzBw/EKlrlWZkDAm+kaiLAjvFq8xGRYgpcTRcZ50nkYxto6mmyooa4FlAuSTzqSbO8P8XtGvHd2wUwQ6jdg7rpRXNrkaZBY9vfzpubNIMU+hHnhlgu3E4Lpo23uZE02KnkefMV7iuigd2k4hVziFmuoG6qUbhsPrLeO4PMX2ovhcEUmnkLXExQ2ty0rpO/bekIDyZfhcMsM7hpdF1QlOKzPK4bUAFvqLb7VxnOIwWJ+LGYNIrO6ovCZgXZSjK403VhubGxFr9lGM7wLzRqI2VXSRJFLAlbo17EAg2I2oY+R4i0ZEsXEGI+MSExsFJ06AqANcDTtckknemFkCPKMI6TsZJn4aqBO4bqCIsVKPYK5Vr777jevTg8HGkU6F2+M6/lIluZVkDSMHsLEDdgTuLekV1ieiDs76ZkijYnaJGVmVnDENdym1jayjc377vydFnEfDSRWQTGVFmUuLOrLKjaSt1LOWFrW5UDHMkx0OHSCESSSLKgeE8HSNGkHmiBRtYm++9SOkE2HMUM8+poo3WRbRmQXKlVuoB2s/wCdqiYPo3JF8WCyR6IeJqXQ4FpeaRjV1UUbKDfkK6kybFNgmwpmhvpVEk4b7Kvaw17tsOVhzpCIWbTYYz6HbFLxirvAsEhSUqF5nh3tbSGAPcD5+DlcJGpcVPKskVtCKHvArbJpVbghmI1eNzHZtZZME7TQTMwvEkisADZjJo3FzsBo8/OozZAl8WUspxSgEqNJBCkE3Hfqvt23osLIGWdHoJMOqh2kgaRZVRkRbFH1WaygncaTqubCi2X5LFCnDA1RhiyI9mEd/qptsoO4HZfbawqdh4VRVRAFVQAABYADupylYmyndJvpbJ/tT/yWqJ0riK4TOuqwQxkqeGFUkpc6WB62/OpnSb6Wyj7U/wDJaovSlgMvzeMRNHoja5MhcNdb3APi7W2rSOjWOi45b8zF9hfZFSajZZ8zF+7X2RUmszE8Jt5q9odnovGo75Y/bFEaAFSpUqAFSpUqAFSpUqAFSpUqAFSpUqAFWUS/rDiv3cfsGtXrKJf1hxX7uP2DVQ2XDZZ/gj+icL9k+0auFU/4I/onC/ZPtGrhSeyZbFSpUqQgDneHUT4dgqhmL3awufkz20BmlHxwRcKezMHLApwSwXZj9bawFuV7bUfzLAnET9Ui0C23LL1332ZSCCFA77huVVGY4yPHrh2kl0ubrGrRkaNJ/wCKyX1XUmx9HKs5ePKbtejrh5McUEpX2y25ZGDiZNQU/JoRcAkWZr8/wo9Vehy98PIuIa9iOG95GkbSxFj2KNLcwByJ32tVhqow4RSZlnlynY3Ot1YDtUj1VzloEuHhLAEFFJBF97D/AFp8VE6Nn/5aIdw0/kSP9K1gTAGY7EmSV3jLKcIhKrpNnY3DBtvFsthyO+rlajeBxAmiDFSoYG6n8j+HnpzGYhYkeRvFRSxt3AXP+VAxnk4GpoF089CveS34gKT5r/jRKcY7ZtGDloYxuBOFUQ4dQIsQRHYRySFLppvcNy2G7eerDgMEkKBUUAdtgBc2AJPnNqDnP5R42HJLbLocNY/4yQNI84vS/t2bl8W3G5PEXSfsm1yfSAKX1oeyvpT9ErJ2ujN/ekkP/wBxgP8AKgPTn57K/vy/ypKkZZnJSJQcPLZb626osbktZSbsASdwN+y9ROmkgaTKWU3DY1CD3gxSEUoyTfRg4SjLsjYqWT4zmKu9wIZCqlmJC6FttxNIF7/Uv56NdAvozA/dovYFBMxwLricWzROqmKdgSRw+tGvXU3uzNYgqdl83ac6BfRmB+7RewKqWgnoO1zJIFBLEADmSbCuqgZ1ghLHubaDrGwYXAPNTsR/raoM0rZJXGRm1nQ6uVmG/o33rtZlO4YEcr3HPu9NVfCYRHjDPGmqRVL2UC5tThyyG9+GvK3Lb8uV/Pzrm+SvR2/Cf6ZZ6VVjI8I/GDoCsaM6sWld2ewsAVa4G9jfuHnqzE23PKuiL5KzknHjKrPb0qH5Hcxaz/xHZx6GY6f+21EKZAqVKlQAqVKlQAqVKlQBT+k30tlH2p/5LVC6VRgYPOj9YodRsov1NhsoJsDa5vU3pN9LZR9qf+S1RelLxnL81MbyMTE1wyMijxhddQ33uL+atI6No6LjlnzMX7tfZFSajZb8zF9hfZFVH4Wul0mXYRWh+emfQjGx02Fy1iCD2C3nqKtmVWy2Znh2kVQvZIjH0KwJ9QqXXzzFlvSLELxDLMNQuNUqISOY6oO3qq3/AAZYjOIsUIMwDmB0YqXKOQy25OpJ7eRpWtWaPFJKzV6VKlQZCriZiFJVSxA2UEAnzXO3513XEsgVSzGyqCSTyAG5oAB4TpOraTLE0KtK0IZ3jtrXVqvZjYXQjz7U5gekiTSRpGpYSAkNrjAsHZDYFrtuh8UHsoaj4QRq5ExVcQZVjaJtTyShrBUK3ZSHJFuVt7WpYCDCrNhzBO0TOJCiFE6wEheRLOl0ZWZhpFja/dVFUiXguliSJO5jdeCjPa6ksqsyHkeqbodmttROHNAcOZ2UqqqWIDK+wFzYoSDy76qjx5fEyKvHD4hXGqOGVhKshZyrFU0nSWJBO6257mimX5jh0wj8SWR4B1DJJDwhpY6NtKKCt/rAec0qCg1i8xSOMSNfSSg7LjWQBf8AOhQ6WwmAzAG2vRpYqh33UkuQqqyjUCTvcdu1Bc6y7DxRymbFYpkIVZtKcTZV1RH5OM6dIPjC2rtvUnDZdhAYxh+PhuMioCIiqsUJMeoSoRrADDcbg79lOgpFtwmIEiK6kEMARYhhv51JB9IrLZf1hxX7uP2DWmZVl6wRiNSzWJJZrXJYkk7AAbnkAAKzOX9YcV+7j9g047Khss/wR/ROF+yfaNXCqf8ABF9E4X7J9o1a8TOsal3IVVFyTUvZD2O0qASZjPJ82FhTsLjVIfPpuAv43Porni4ld1mVv8Lxix/FLEeusXmgnVm68XI1dEnARu0ayR6dXGkdwxP+JANhzAC/lVFzTOy2Ojk1qJ0cKYwpZURSQWJvck6yNquGTrFiMRNxoQkoVLo1iGFjdlt463IFyL7AECg+cdHHbM42VPk2KMrBeqgjAuO4G42Hbq8xrqj9y6dGWV8Urjfa/wCf0OZfNLiVMkyosDQkFlc2OoKwOkjawuDvsb0VyyQtDEzc2RSfSVFRc+yiBoZmKAEqSbEqCedyAbE+c0STkKmQ8h7UCFZYWYIqyRsxYDVoZSdyNxYi9zzvvU+lUJ0QnRDOKnYEGBN9rGW4Pp6lAcsSxm6qoOIQFVi6iyqDYkDtvtYVZp5lRSzGyjmar2WtqTV/fZm/iYkeqsPJl9p2+I25Mk17SryuE9EjnDGaUxmRkTh3ISwZrmx6x3At3b1E6ZRBJMpVRZVxqADuAikAonl9vjPnMR/LUPfUDpz89lX35f5Ulej46+1Hl+Q39WgOZEXE5hGXd2VJyheaZgLoGZQjDRccrg7DYVZugX0Zgfu0XsCqokpkxOOlOgO0EwayvcoAAi3aMDa173ub1augX0Zgfu0XsCt5aMZ6D1D89xaxwSamAJRgoJAJNrbd/OiFUvpfl7vOGZS8TBE71F3F7i+25v57jurKTpWLFFSlTCUkoiCBr3NlUAFiSB2AC55U1HmUTEANe5A5NYMeSk2sG/wneok8C4V1xECKHF00EtZtZAAAHJrgdnfemhFJY4aQqUxDmZ20lWJ1BmQaTa+wsxN9PfauNQxuNt9nqOU06S6DGQY6NXmiLqJOMbLffdFYfid/yqbikknJj0lIQbOxtqcdqqByU8ix35gDtqqYbJj8aIhj0osqOxFgniqTfrXLdXba9yNwL1fa68buKPOzxUZs8UW2HKvaVKrMBUqVCszzpIr/AFtJAffxdxe/bfTcjsOki9ABWlQKfNJJGIgIVFNuIw1FiNjoF7aR/ePPsFN/GsTGLhlmtzRlCMfMrDYHuuLVm8sE6s3XjZGrosNKgh6Qxlo9BujLqYnbSDsAbnYixv27ADnRoGtDFqiodJvpbKPtT/yWoRm7Xy7N97/Jv9cHtbsHP7R3PLsvRbpN9LZP9qf+S1e9M4JVyzMuIkajhPoKAC67newHf29t++tI6NY6LPlvzMX2F9kVUeleSriMXEMTHxYWuY+t4jKFYm1xbcG9gb3FW7LfmYvsL7IoLnWLQYuNWYDTE53Nt2ZQPxsprDJfFtDwf5Ec4zAxyW4i308jcqR+KkG1QMJCqYyKZXVw5KABmJF12I6xFhpN7AHfzVPxMhaNuC6cQqdBY3UHsuAdxTeRwgYpNQTiDDsXKheZdN7gDnY1yYU+SPQ8hrgy00qVKu48gVMY/CiWN425OpU284tT9KgAFLlWIfhs08fEhbVEREQvilG1jXc3VjyIsbUzF0WBIMshdiJNZA03eR1cMtvF0lBb/OrHSp2OwJg8iMa4IcUt8ULXJG73Rk3tyPWvUbAdG2jikhLoUaTWCEbV85rs2piDt1dgB5qslR8biOGA1rgsqne1gTa/4XpWFgcdGFWLFxRyMFxIsoPWEXV02X/COYHZy5Wom+AVpo5msWjQoL9mogkjsB6tqm0qdhYqyiX9YcV+7j9g1q9ZRL+sOK/dx+wacNlQ2Tvgx6U4SHLMMksyqyqdQIbbcnuormnSJJZUUKwVFEgDdUMzEiMk72AAJta+42rH+jiXwiC9rqR+d61Ho4iYviTvGY2BWMaZG5Ig5EW2uTtWOeVI7sWBWpFljNwCeZH/AL511XkaWAAvt3m5/M17XnHcVjphmckaM2HITEwkGJ+qy9YgOri91BUnmLbA1Q+kHT7O45uCwRZITuYo7htS3G5uCLEVqOb5QsyyaiTqU2HV2Ntt7aufnrM58Y8zGWQAM4W4W9hpUL27323ru8abqjlyYlJ2yN0f6bZjNjIRj5JPihb5VQmlbWNr6VuRe21bAOnGB/53/Y//AKayUV6eddDdmb8VP9mvHplgv+ev5N7qbPTjBf8AO/7H91ZIOVBekucnDhQti7G+/YBzv6eVCVkS8aEVbZsucdKsNMqrDI7srcTSgKtZASSCwsNJsd+fKoLCSARDiyMNK7EbA3UWNlAOrVbfes8yHMhNoeNipYiNrcxrIDKfNY1r8mAjLhyo1Dt35jkbciR2GuXyJU0mb4cSiuiSaVKlXGdRAxOax4aeN5n0oyOo2J611I5DuBoT0j6RYfE4nLEhfUy4xWI0sNuHIO0d5qP8Ia/JwHukI/7D7qp+U/7/AJf95HsNXo+M/tRxZ8StzL3NkphmxbK6MvCnvYhmAZAVRgEGjT3ljcdlWDoF9GYH7tF7Aqs4tEOYZiSTxBhpAOqCAuhfrMdQPmUaas3QL6MwP3aL2BW8tHFPQdoT0icaYl2u8q2v/huxt+C0WoBj8H8ZZ5SyLHDdU4gBRjsZGJuCtioUMpFrNzvUcbTQsf5JjeMwwkXSSQQQysvMMORH/vemoMEQ4eSRpGAIW4CgA89h2m3M+qo+aBosO8sa4glULJwnSeNyBcdYqW0+e3KqT0E6U4rE4ox4kvJAVJEmGTZW7A2lT43Icq5PjTXVnqrInFzrpbNAw2bQ4fESCeWOLWiMutgt7FgbX59lWOCZXUMjBlPJlIIPoIrJ/hg6LNNgjPDA14DrZpGJlKfWsu9lHMg9x22oR/8ADxnbcSfCM10K8VATyIIDW9IIrrjj4xo83NUpOSNypUqVBgKs9+F6YpCDayiKUl9xuANK3BHab6fNfsrQqE9J7HDspFw7IhB5EM4BHotSei8f5Iq8+ViDDRKmYyGRtEcahsOFBIAFgI72HO3mrmPLeHMkWJzHEWlU6GZ4oiGS1+SgEEHbut21Oh6N4SMs0eFhViCNkUXv2cu2uMsy2KWBDLAhZwC6spNiOzr3O1crzR5Wl0emsTqm+yuZXl4jzeRcLI2ICtDIzluJYNcS3YDSNhfvrWKxzp70mkyaWD4lDAqzIQ4MdgdDbeKRv1qvvwfdLVzPCCcLodWKSIDcBgAdj3EEH/8AldUXyjyX7ODNFp16InSb6Wyf7U/8lqJfCO4OVY7SQfkXGxvvbehPTAgZnlWrxb4i+xPOBhyG559lR84iCZLmCqioBEwsqsgNkA2B9Fr9thfetY6FHRdMt+Zi+wvsiokWDWXETMWYaVROqxHYW3HI+OOdS8t+Zi+wvsioscrKJ5UBOma7ADdlVVVhy7Of4VMdkQ2c/o/GSShQkGx1RRNv57KDf8azzofg3w2Mne4YxyMjIF0l1JfrLvzul9A23HmrSMWkgJlw7podATcatRFtJXrAbqTue5ayvMcYpl+SBmxBdzMdwilW3sNwvik9vpq7SVUOcblF3o2GGQMoZTcMLgjtB5V3UPKcM0UQRuYJsAb2BJIF+2wNr1MrJkMVKlSoEKlSpUAKmcZhxIjIdgwtccx5x5xT1KgAYmYtGLYhGBG3ERSyN59gSvnB5d5rtc7w5v8ALJt59/y50Qr29AyHhsxjkNkJO176HA/Mi1ZnL+sOK/dx+wa1esol/WHFfu4/YNVDZcNlE6L/AO7R/j/nWm9CJRFhvlAyB5GdWZW0lTYAhrW7O+gea/BhwXCYbEypGOSswJ9S0/hujWPjQImZTKiiwUEWA7vEqM2JzVI7I56Souy4+I8pY/4199OfGU/vr/EPfVGbo3jzzzGU+nR/46bborjTzzCT8k/8dc3xJezT5X8L0+OiXnIg/wCoe+snmWzuN9ncbgqfGJGx35EVYYujOOXxcxlHo0D/APXUGfoFiHdnfGyM7G7MTuTy/u9wrbFgcG+yX5FvQKFemiHg8m8sf8/6a98Hk3lj/n/TW/APkL0DOyq30myfiSxuDZT1W/Dl+e/5Vd/B5N5Y/wCf9NcP8HMpFji3I9P9NJxf6ZUc8OS5q16A3QuFTiUhjUsySLIVQXOhbEmw7rD8xWxjMI+1wp7nuh/JrGs4yv4PZsNIZcPjHjkYWLqdyDzG60VfIcxOxzOYjzlT/mlZS8fklb7Q8nlp5HKMaT0vRdxOv95fzFemVe8fmKz5+iOMJucc5PoT/wAdL9EMZ5e+3mT/AMdZ/D/pPy/4GOn0yNAlmUlZRsCCdwR/qKp2U/7/AJf95HsNRuborjXQxtmEpRhYr1QD+SUxl3QaaGaKYYnW0L61Elyt7EbgAHt7xW+LFwVWRPNyTVFsx2EmGLzBzERAcPJaUqu7aBsGazgc9luu3MUb6BD/AGZgfu0XsChOMxuPljeNnwul1Km0cl7EWNryeeqlhuiONjRY48xnVEAVVDWAA2AHV5WrVqzlkrNRzvEtHCzLcE2UNYtp1G2ogdig3/CqX8IOOL4FosABNBEqGbhnU2g3sABz8W7eY0GboxjyCDmeIsefX/ppuDojjUvozGZb2vZudhYfV7BU8eqNMMnikpLaKZ0R6ezYfDY2NyeDJGwjWxOiRursfqixJI5XrQ/gcwMmHwzmGK3xluInFLL1E0re1r7lmt6L1XsR8GTu2p8SxYm5O25/BbUTHRTHAg/2lPdRYWbkNrgdXlsPypqNM1nm5Jqu27be7/n8NHxWNcOqzhVAsJADdGSW6X3AtZwOfYayDoLliYHpLJAhBjZZOGQQQVZOIALdwBH4UWn6IY1768xma4sbte4BuB4vfvQ7C/BlJHLx48U6TXJEimzXNwT4vaCfzqjBm42pWrJP0Zx/7TxH8f8ATS/RnH/tPEfx/wBNRwM+BrdqCZ/GZnjgXTcESvrUsoAuEBAI3ZuW/wBUms//AEZx/wC08R/H/TTTdEMaTqOYz3JBvq/u+L9XsuaieNuNJ9jjGnZdsblUqI3CjfXY6dGIOm9triTkPReqr0Xxs80gUviJ1KXYBljKnazA9UczYjfmPxjnoxj/ANp4j+P+mouE6DYmIgx46VCBbqtbb+HzCuP4eT/YMn1JTjKMmktr2FfhK6EPisG7ogEsIMigs0sjAC7rqJsNt7AbkUO/+HGX5HGJ3OjfmCP9KcfopjiQTmU5I5dfv2P1e6oWVfB7PhdXxfGyRa/G0Na9uV+rXXhxShHjJlz+4uvTJiMyysjmPjBG1/8AgN2XF/zqNmK/7Dxx4TRjhPYOpVztza5N+exoPl/RvGR4iHENjDPJBq4Ymu6jUpVthY8j30dzpsbisPLh5HwwSVCjFY5A1jzsS5F/wNbJCSpFyy0fIxfYX2RXORPdZf38g/Jrf6VlqdF8eAAMznAAsBr7P4a8j6LY5b6cynFySbPzJ3J8WklQlGjVv7FguTwl53sRcX9HIVn+Z5bozZV4ZCTOCoGwKlND6ezYEkjs/Ghn6N5h+08R/H/TXLdF8eSCcynJXkdW4vzt1e6tIyojLiWSu9NM1HKXYwx6vGA0t9peqfWKl2rIo+iuOXYZlONyfH7Tufq99dfozj/2niP4/wCmsuA+BrdqVqyT9Gcf+08R/H/TS/RnH/tPEfx/00cA4Gt2pWrJP0Zx/wC08R/H/TS/RnH/ALTxH8f9NHAOBrdqVqyT9Gcf+08R/H/TS/RnH/tPEfx/00cA4Gt2pVkn6M4/9p4j+P8Appfozj/2niP4/wCmjgHA1u1ZRL+sOK/dx+wab/RnH/tPEfx/01N6LdDZI8U08uIaaRlsWc3JsLDspqNFRjR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SEhQUEhQWFRQVGR8aGBcXGBgYHBwcHhwgHBogHh0aHCkgIB0mHBgcIjEiJSorLi4uHR8zODMsNygtLisBCgoKDg0OGhAQGywlHCAsLCwsLCwsLCwsLCwsLCwsLCwsLCwsLCwsLSwsLCwsLCwsLCwsLCwsLCwsLCwsOCw3LP/AABEIAH4BjwMBIgACEQEDEQH/xAAcAAABBQEBAQAAAAAAAAAAAAAFAAMEBgcCAQj/xABQEAACAQIEAgQICgcFBwIHAAABAgMAEQQFEiETMQYiQVEXMlRhcaGy0QcUIzM1QnJ0gZEWNlVzkrPiFVJiscElNENTgqLT0vAIJESjwsPx/8QAGQEAAwEBAQAAAAAAAAAAAAAAAAECAwQF/8QAJhEAAgICAgIBBQADAAAAAAAAAAECEQMxEiEEURQTIjJBYTNSgf/aAAwDAQACEQMRAD8ALfBr0IwGIy3DyzYaN5HU6mN7nc+erP4OMs8ji9fvpj4JB/sjC/ZPtGvZstkjafgGbWs0IjLyzMpUlC9wSerzuewXrNt2ZNux7wcZZ5HF6/fS8HGWeRxfkffQ/Hy49mMSKRKszygqxEZVVQxoWdd0ZmYEDfY25UQjg42Kw0tp1WSJ3dTJKqrIpQKpUHSPrbcjY86Ow79i8HGWeRxev30vBxlnkcXr99P9IiBMhn4/ACdXgiQ/K3+twhqva2m+2581QQz/ABrlP8ZacabiQRDDec+JbTz+tro7Dv2P+DjLPI4vX76Xg4yzyOL1++oOF+PrHEvXcssxVyLMjFW0pIDzsbaWPmvvuXoM0hw5haP41wg7LLrjxDEMYzbZlJO6722BPno7Dsf8HGWeRxev3174OMs8ji9fvr3H42Ql4o+LxJJUeMhH08LqlutawFgwIO9yBbegJmcwfIfGQgSEz8QYhbPxF1BSev4mvUE7l76Ow7Dvg4yzyOL1++l4OMs8ji9fvqHjsY0csDxcSVdCiOPTirE6irjUNrm4N5RsB+NGOkuHxDyYYYaUxEM5LadSXCdUSL2oT5weVjR2HZC8HGWeRxev3174OMs8ji9fvploMWkUtpZGmw7lQzLqWaOTS19It1k1EAjloAN7mrXhYNCKgJbSALsbk27Se+lbE2yteDjLPI4vX76B590UweDxOWSYaBInbGKpK3uV4bm35gVo1VPpz89lf35f5UlOLdji3ZLzXNXc4+AhQsULEc9RugN+fLrEcuznVe6HdAsulwGEkkwsbO8EbMxvcsUBJ599E8xQcfHsGQ3w0niyBiCAosVG4NwefLs5miHQQf7MwNvJo/5YqpFTIng4yzyOL1++l4OMs8ji9fvoZlOGPBZODiVC4YjEallXXMLaDGPGZ76iWXblTOhtKMMPiuI2GiWAqkoMcwL69ZbxLkqSX2Iqeye/YY8HGWeRxev3174OMs8ji9fvoxnOFd4tUbFZ4wWjK7guB4pX6ytyI/Ig71WMwy91C64p5nMA4JUFtGJYszsxHiHUU6x2Ci3pOwt+yf4OMs8ji9fvpeDjLPI4vX767iaYOIGWUucQspkCtw+HszdflzBXRz81t676URDj4J+HM9putwhIwCaGHX0bWDlTvRbC2M+DjLPI4vX76Xg4yzyOL8j76YweDxasoYO8T4uQsrGzRpqkAItziYFTbmD5uUTMcmMceIaOOW4xKafnpAYupqsqtqKXJ8W24oDv2EvBxlnkcXr99LwcZZ5HF6/fTGLw+IZmkwwkCjChVjbUiubsCLP1lkHVKk+cG97hjAxSCdfkZxiDJGTIVYR8LhIJAzeKdw3V56rHz0dh37J3g4yzyOL1++l4OMs8ji9fvqb0nywS8JtDswlQHSzDqFutfSRtbnQtcFjA+x+R+MuAoV+IIyhRTqLW0AkHlRbDv2P+DjLPI4vX76Xg4yzyOL1++pHQW4wyq6Mkgtr1RzJ1rAH50ksdtyDarFStitmcYro1hcHm+VHCwrFrafVpvvaFrdtGOnWPMmAzVLDTFCVBDA7lb7i2x3Fc9JvpbKPtT/yWrnppwhgc2WNy78FjLcqdLFdhYAHl33rRaNY6OsB8HeWNFGTg4ySiknfmQPPT/g4yzyOL1++jAxyQYRZZDZEiUsQCTbSOQG5PmFN43pDDE0asXIlXWGRC6BSQAzMNlW7Dc99Z2zK2C/BxlnkcXr99LwcZZ5HF6/fRyHNEaZ4VDlo9mOhtAJAa2u1r2IP41HzbpBHh3VJEnYv4pjhkkBO5sCoI1WBNvNR2FsF+DjLPI4vX76Xg4yzyOL1++jL53CqFy1lGvsP/AAwS4t3jSdvNUfE9I4o40kZJwHJsOC+oBRqZitrhQN70dhbB3g4yzyOL1++l4OMs8ji9fvo1/a8fFWEa2ZkV7qjMoViQpLAWF9J591EKLYWyq+DjLPI4vX76Xg4yzyOL1++rVSoti5Mqvg4yzyOL1++l4OMs8ji9fvq1UqLYcmVXwcZZ5HF6/fS8HGWeRxev31aqVK2HJlV8HGWeRxev31U8kK4HOMXhcKgjhKxtpXlcI3vrVqyiX9YcV+7j9g1cX2XBtss3wSD/AGThfsn2jXYxU0M54mKdoo5kR+IsKroePUCSqAg67C964+CT6Jwv2T7RqU+JxRXFgthmMK8uE9mPDDi93O3ZS/Yv2RMz6T8TgnDS6IpNQlewvEOIi6zfxdi1iRbcHkKJZHmLskgj1YpElKJNqQal0g3vsraWJW6je3pqJ/aExtoGHV/iy4iZmQhXBuFQb3Aspuxva42pqTpYY+L8kqRKIjE52W8iqxRwORsxseRO3PmUFDpz3ECYrwmMYxZi4gKW06Lqum+rxyBe1QcNnU2i6YjiyvEZJY7KeAwZbiwF1Fiy6WuTpv31eNI83O/49/pqqxdKF+M4mIKgAD8Nhe7vEt5A+3n233CtQIidJM7mZl+JyO6GQJ8hwiWbgyPYNJ1eaqSPwo6mYtLgWljf5TgkkgW0yBesNJ5EOCLHlahWV9IJJeHFHDGk/A4xiJstwyeIw20urnS3fz7RRrJcwM8bylNCFmCqQNfV2fUASL6gwt5vPQBUcdjMfHFAVadmlMjIimB5SBErKHZgEI16jZd7EC9GY86aXFxhJ7QtCjqAY1VmJZWBDjiHrBRZbEWN+dcHpBKqozCJuLHxY1W9411KCGN9+q/jC24Ip3O8zZMTHEkcZ66rqMTSkEoz7BSLeLzoGAR0nn4LKZi02qMs6Nh2VVMgRwNrR7nbi78+40Yx+bzxyfJtxYVwut7BXcNqYcRdAsxFuso5gbb7GScyb4xJE8axq7aEYxFlZ7XQs4Nt9+ra+3OoiZjiUw2IlBww4DsgAicCyN1vr9oN7UAdjEy8XDMcVIsckDTOumK3UCEi5S4B1G+9/RXvRjpDLIGWaOQyMOLECgjLxsRdRqIB0agL33BFP5pmcyNKRwuHhUUyhlOqTULsE36o08r3udqa/SJlkKPGoPH4ULX2ZbgMP8MguOr2jcciACLLBIWUEqUJ+qbXHpsSKq/Tn57Kvvy/ypK6g6RSGKUv8nMq8RVMLnq3AOka/lLMbXBA3B5VG6Uu5bJzKoWQ4xCyjcA8KS4/9k0JdjiuznGRt8azIhbR/FXGoFD1rLcEDcdtv+q/MUY6A/RuA+7RewKDTxBcTmQVD/u7nia77sFYi1tufq89GegX0bgfu0XsCqkVPRWsP8cGH4jNNaSWNAqzXcnisrtqZbRgggWF+V9qe/tiU/ERNK8JtIuJ1OsJEicOwYlSG6pPi2DXuDU6XNsUiTkNFLJHiUhRCvDBDFebAnch9j2EV5Fnz4mQxRskXyjKWkjuyaI0bQVY24mpz/0jbvqSSDjc6nRsWnFLyFZdGh/mwoLqeGYuqNItrJa5qcMdMRhThZeNvJxFLrKHsoOjiKFAffY8r8+dO43OJFaVxJEEw/DBTSLzFwL2N7gb2W17kG9MQdIcUCWOHjGHXEMjSq1iIxKYj1LX1g2Ynlp8+1AHPEmljwknGxMZlmMbqNKELeSxIKGx2UX7hSynN5pJ3SXjJh8SzJBLZRpaPqgKRc9dUZ7so3uBzFMLnmM4M0hJCiVY1cxIxDccxsI0U3cabWLWN++pWH6QTSJg7WDSNIsgEYJVkva6s40bbnckX7aAIc80keB4z4ydX+MaLsyDqjEGMi2j/lgn8L1MxeYsMQ3y0nFEka4eEX0yRELrYi1mvdiW+rpHLtfxPSCQSNHwTYYgxCQoDHp4eob6r6tdhypvDZ1iThMPMAjyySINLKI7qyksFszWv9Um19r0Ac5ZmOKDxLLqdHxUqrIq20orSgRyd1rLZu3l6SHSaJ9WHKTTRh5VjYRlQNJDEndTY3A3oZJ0qlbrRIeEruG6q6wE0kqUd1sRdrnfcDbep8OZyvPJokjaE4ZZ4l0WbrarXJPLYHl20AQY8c4xABmkafj8PgHlwBtrItbxevr7+r5qk9N5WUQ2m4QbiLqMhiXXouhZhvYEHbtqBkPSObiRJiDqE6xvHIViGpSt5B8meqA5S2oXO/OjUWOkfGyQm3CRUYdQEdYHm5bnccgp2FAAjo5nDy4kCaVkvGmiNpFUOSpBIQoGa5Ute4tcbVdK5FjvsfPsa6qWS2U7pN9LZP8Aan/ktUTpYtsJnQupHDJ2LFvF+tcW9FuypnSb6Wyj7U/8lqh9KdXxLOgWDAIQOqynxL2NzY2va4rSOjWOg9mWEWTCQ8WXhRJw5JGuV6qC9tQ8XraTfzUMPRGHWkTTtZY5OAoc61UyRuDe/XCOu1wRZheieZYB8RhIYkZVDcMyFgGGgAMRpOxuQBY9hNDE6OyK0PGnQDDpIkEpIVxdkaM2O3VVWQjtFqghErAYcRzPiTiIHBROM2kg+IBcEPpUNYG1jRLPTGvBkllWJYpQ92+t1WW3/df8KHQdHQI8EsjIZYbByCVEirc2t9YBtLAG9rfmQzvDSlopYBGzxa7LKxVesAL3AO4t3ciaBfsGz5Bh2Vn4iggyO8l79SZX89gLNe/bpqJHl0EkAinxMJjw5YPwWeIWKGMhjxCQbk9vPa1OR5JiOCYhwbTxCOazm0VtXiDT1ls1gDbkPwUWSSiPERHSwaQyRHjsLHia1sAl0tfn1txypjGXMOHlw88mNw9+EIw0osXjV20ldLgarNpJsQSOQqzYfOcO7mNJo2dV1FQwuF/vHzeegy5RiDBGsrprTEpINT69MSurFNZUFmsG5geMB2Xp3MMomlnxO0axTYdYg4Ylrgsd1020nXbnyFAugph86gkXWkqFdQS97dY+KN+/a3ffanMTmcMfzkqJ1tPWYDrWvb02INAMZ0flxIbjrCoLQjhqzMCkT6iS2kHVuQottYb9zM/Rmca2V+K5kurmV4X0cNUszKrAtdBfbe1+dLoKRcBSqPl0brFGsrB5AoDsBa7W3P51IpEipUqVACrKJf1hxX7uP2DWr1lEv6w4r93H7BqobLhss/wRfROF+yfaNWebARuJFZARKLSf4trb/htVY+CP6Jwv2T7Rq4Unsl7Br5BhiiIYEKRiyKRew7vR5jtUp8DGdd40PEtruo62nZb99gBapFKlYrOEhUFiAAWN2PfYWF/wFRf7OgI4ehCFbXp7mYklvSdTem5qbUDCj/5ibzrH/wDlQMkx4RFKlUUFF0KQACE26o7l2G3mrqGFUFkAUXJsNtybk+kkk05SoEDsPkOGjZ3SCNWkUq5CjrKTcqfNfe3prg9HsMUEfBXSG1gbg6rW1Xve9tufLailQFzZGJEaySgGxaNbrf7RIB/C9CsfZ6uTwCQS8JOItrPbfYWB9Ntr87V7icphkjeJ4lMcjanXsZjzJtzvSjxrn/6eYenh/wDrrlsdJ5NMfxi/9dOmOmKbJcO5RmhRmjsEJF7ad19NjuL3sd6kHBxnYou76+Q8fnq+1sN6YTGyHnhph+Mf+j15JmRXd4JlUc20qwHp0sT6qKYUxYbJcPGWMcKKX2awtcXvbzC+9hQLpz89lX35f5UlWqKQMAykFSLgjkQeRqq9Ofnsq+/L/KkprYR2QMRIfjuZ28U4Z9jqvqVUBO45WI5bcqPdAfo3A/dovYFAp9TYzM2a4thnTTqJuAF0NYqLDxu08zRzoI1sswJPZhovYFVIuegQmYJCkmIGEgWOdXljK+O7RAupl6trkAsCL2opkOJjx8LmaKB7SaX0fKRswUEMCyg8jbcX27qGYWTBtFLMsLsCNCx8QPcTbWjQSERayd76fPyp986iw7GQYaQTEFJlVk6oiUPcksFfqNsRueXZUknKY5AwmmwkAijaSOF0AMicLVtYqAoOhraTt+NE8rxbu3BxEMScVOKqodSlSesGBA64JBJtY3oZj1igxCMuExE/GJKEOpiDSKS9o5JAFJUG509p76IHDxYKxiikkmmIRFLlmsoLaQ0hISNRc25fnQI8xeZCN+A2HG7GRbC8ZjU63kvbZ1P1TuWKkc7gfNjVcKcVhIDxgJYhsxtqSPr3Xxwki7i45i+2818+jeWECCR3KMbkxqE6/DkVgzi5BHIA1GzfD4bBD5iSUSqykcS/DjUa2CcR+qosCFS24HdSAPYfQzyx8NQI2U8huxUMDbvHf5qq+A6RYREukEcfyTzsAukB42CgXKgX6/jDlRnB4iDDSR4deITONfEcs5uR1BI7EtdgCFv/AHbUKgxeFmRlfDyKmFV2S5U6ljks9gGP10GzWuLeemB2M2wuIjhfEQQsjmTiFgkgjnjXrqTaxJVXs3aFHfTmQ4xZ8UznDQxSLGl23MulkDAXCabAG1tXYdql4TLMNi4nZoNKTMrshKEFktpb5Nit7WBtzAsaj5zjIsPIMQFl1s2hgZTDGdCMbkOQjdVSB37UAM5nFhYJVhODw6wsFaR2jOk7m1tEZXqne7lQNQtSixEYkSY4WERBmihcD5UGMNbssEJVgADcbd5t5muMw2IKu8UzQhE4rh2RAJLMqSIGGsbgsLG1/OamPhsKkZxvDfSEMoQk2XWOsyxk6Vcgm5Hee80DIOB6VhYhbCSQ2heSz2CmQIZdCsL6tS3bUP8AO4FjyXGNNCsjhAW3GguRb/rVT6qAS5tDLhY3+LO6B0jiTXGCS14xvr6vVJuGI2NGejixiBGjMuhwCBM7Ow2ta7E7C3YbUhMBdJ/pbJ/tT/yWqP0vw83xHNZJlKBoW0jiFlO1r6eQOw35771I6TfS2Ufan/ktUbphGowmdEA6jFcnrWI0WFrki+3Zarjo0joM5xhZZsFFDEoYy8NXuxUCOwLkld9wNO2+9B8zyieWKBMTG0jRcWJniWN2Ksg0SKJdtVgFJO4N6N5lq+JxWLhLR8Ux31iOw16dPW7r23tehGNljIiOvFfFQj8MrxtZm1DTc+OQFvp1bHz2FSiEMDK8SU+Vw5fEMsYhmBS0AX+91rqw8ZtAIY7dlGVwru6wPCxjWWSR5G0mNkbVpA3uT1xsRtpPmuHxcmPWOZxxGYwQh4l5q5Q6niPLUG2ZR6RuN5ub4CQTYkxyYoH4sZEAllKiQl9gL6b8rL2bUAE+i+ULh1k+SWNmlk3AFymsmPl2aSLDsoPmXRo6scYYEUvFGIXUKDru3Et3fVJ5Xr3CSSvDhPi8raxIS92lkQ/Jk6JGlGvSdhfsNvRXLwzSx4d5DiYnbElHRZZFtGZH56DYgC3W7gKAG8zyTEmUmX5dDOsl1iQjTwShHDZ7bMq737b1doj1RsRtyOxHmoTl+DZcTM4Z9ACoFLu+o2B1HUSBbkAB33oxSZLYqVKlSEKlSpUAKlSpUAKsol/WHFfu4/YNavWUS/rDiv3cfsGqhsuGyz/BH9E4X7J9o1cKp/wR/ROF+yfaNXCk9ky2KlSpUhA/Ps5iwcD4idtMaAXtuSSbAAdpJNZ0Phqy4SlhFiLsAGfSvIXttq7Lmi3Ssf2jIuEkCph0mDPcnXKEDdUdnjDfzDz07/Y+DUcP4vh9nC20bDVuATbxiN7ejvrOWaMejrxeM5K2WPoz0kw+Pi4uGfWoNmBBBU2vYg+Y0XrO8JhRlc8r4YIIpyhaEA3VhcFh1uqGG3LnWiCqjJSVoxy43B0yDnrlcPMQSDoO45i+1x+dFIowqhVACqLADkAOVDc5j1YeYd6N/lU2TrR3D6CQDqFtu3t2tWsBYztJ1JZQd12Yd1xcVHwmZJIwADC4JGoWBANjb8bfnVWy3M5GnZwkcsxPC4ipNGroHJABN16inUW3vfarBlOVcN5JGVAznYJqOkfW8blc72G1WaBWlQPMs1ZJl06jDGCZtMRYW03FnvbbY2F6L4bEpICUZWANjpINj3HuO42oAHZVGFEqDxVlew7gbNb82NAenPz2V/fl/lSVYMuG83nmb/Qf6VX+nPz2Vffl/lSVmvyMl+QxmJHxrMBp5YVzq0sBuqbXPVvtzHPblpot0B+jcD92i9gUV6R/7piP3T+yaFdAfo3A/dovYFVIqegFhoMIeLI009wqlC0aowDSXRkCxjiMZFAF9Xd2m7uIw+CKRviDLOXlYNxIixMjKI9Loq9Sy2AFh30SwvRVYodMRCzBw/EKlrlWZkDAm+kaiLAjvFq8xGRYgpcTRcZ50nkYxto6mmyooa4FlAuSTzqSbO8P8XtGvHd2wUwQ6jdg7rpRXNrkaZBY9vfzpubNIMU+hHnhlgu3E4Lpo23uZE02KnkefMV7iuigd2k4hVziFmuoG6qUbhsPrLeO4PMX2ovhcEUmnkLXExQ2ty0rpO/bekIDyZfhcMsM7hpdF1QlOKzPK4bUAFvqLb7VxnOIwWJ+LGYNIrO6ovCZgXZSjK403VhubGxFr9lGM7wLzRqI2VXSRJFLAlbo17EAg2I2oY+R4i0ZEsXEGI+MSExsFJ06AqANcDTtckknemFkCPKMI6TsZJn4aqBO4bqCIsVKPYK5Vr777jevTg8HGkU6F2+M6/lIluZVkDSMHsLEDdgTuLekV1ieiDs76ZkijYnaJGVmVnDENdym1jayjc377vydFnEfDSRWQTGVFmUuLOrLKjaSt1LOWFrW5UDHMkx0OHSCESSSLKgeE8HSNGkHmiBRtYm++9SOkE2HMUM8+poo3WRbRmQXKlVuoB2s/wCdqiYPo3JF8WCyR6IeJqXQ4FpeaRjV1UUbKDfkK6kybFNgmwpmhvpVEk4b7Kvaw17tsOVhzpCIWbTYYz6HbFLxirvAsEhSUqF5nh3tbSGAPcD5+DlcJGpcVPKskVtCKHvArbJpVbghmI1eNzHZtZZME7TQTMwvEkisADZjJo3FzsBo8/OozZAl8WUspxSgEqNJBCkE3Hfqvt23osLIGWdHoJMOqh2kgaRZVRkRbFH1WaygncaTqubCi2X5LFCnDA1RhiyI9mEd/qptsoO4HZfbawqdh4VRVRAFVQAABYADupylYmyndJvpbJ/tT/yWqJ0riK4TOuqwQxkqeGFUkpc6WB62/OpnSb6Wyj7U/wDJaovSlgMvzeMRNHoja5MhcNdb3APi7W2rSOjWOi45b8zF9hfZFSajZZ8zF+7X2RUmszE8Jt5q9odnovGo75Y/bFEaAFSpUqAFSpUqAFSpUqAFSpUqAFSpUqAFWUS/rDiv3cfsGtXrKJf1hxX7uP2DVQ2XDZZ/gj+icL9k+0auFU/4I/onC/ZPtGrhSeyZbFSpUqQgDneHUT4dgqhmL3awufkz20BmlHxwRcKezMHLApwSwXZj9bawFuV7bUfzLAnET9Ui0C23LL1332ZSCCFA77huVVGY4yPHrh2kl0ubrGrRkaNJ/wCKyX1XUmx9HKs5ePKbtejrh5McUEpX2y25ZGDiZNQU/JoRcAkWZr8/wo9Vehy98PIuIa9iOG95GkbSxFj2KNLcwByJ32tVhqow4RSZlnlynY3Ot1YDtUj1VzloEuHhLAEFFJBF97D/AFp8VE6Nn/5aIdw0/kSP9K1gTAGY7EmSV3jLKcIhKrpNnY3DBtvFsthyO+rlajeBxAmiDFSoYG6n8j+HnpzGYhYkeRvFRSxt3AXP+VAxnk4GpoF089CveS34gKT5r/jRKcY7ZtGDloYxuBOFUQ4dQIsQRHYRySFLppvcNy2G7eerDgMEkKBUUAdtgBc2AJPnNqDnP5R42HJLbLocNY/4yQNI84vS/t2bl8W3G5PEXSfsm1yfSAKX1oeyvpT9ErJ2ujN/ekkP/wBxgP8AKgPTn57K/vy/ypKkZZnJSJQcPLZb626osbktZSbsASdwN+y9ROmkgaTKWU3DY1CD3gxSEUoyTfRg4SjLsjYqWT4zmKu9wIZCqlmJC6FttxNIF7/Uv56NdAvozA/dovYFBMxwLricWzROqmKdgSRw+tGvXU3uzNYgqdl83ac6BfRmB+7RewKqWgnoO1zJIFBLEADmSbCuqgZ1ghLHubaDrGwYXAPNTsR/raoM0rZJXGRm1nQ6uVmG/o33rtZlO4YEcr3HPu9NVfCYRHjDPGmqRVL2UC5tThyyG9+GvK3Lb8uV/Pzrm+SvR2/Cf6ZZ6VVjI8I/GDoCsaM6sWld2ewsAVa4G9jfuHnqzE23PKuiL5KzknHjKrPb0qH5Hcxaz/xHZx6GY6f+21EKZAqVKlQAqVKlQAqVKlQBT+k30tlH2p/5LVC6VRgYPOj9YodRsov1NhsoJsDa5vU3pN9LZR9qf+S1RelLxnL81MbyMTE1wyMijxhddQ33uL+atI6No6LjlnzMX7tfZFSajZb8zF9hfZFVH4Wul0mXYRWh+emfQjGx02Fy1iCD2C3nqKtmVWy2Znh2kVQvZIjH0KwJ9QqXXzzFlvSLELxDLMNQuNUqISOY6oO3qq3/AAZYjOIsUIMwDmB0YqXKOQy25OpJ7eRpWtWaPFJKzV6VKlQZCriZiFJVSxA2UEAnzXO3513XEsgVSzGyqCSTyAG5oAB4TpOraTLE0KtK0IZ3jtrXVqvZjYXQjz7U5gekiTSRpGpYSAkNrjAsHZDYFrtuh8UHsoaj4QRq5ExVcQZVjaJtTyShrBUK3ZSHJFuVt7WpYCDCrNhzBO0TOJCiFE6wEheRLOl0ZWZhpFja/dVFUiXguliSJO5jdeCjPa6ksqsyHkeqbodmttROHNAcOZ2UqqqWIDK+wFzYoSDy76qjx5fEyKvHD4hXGqOGVhKshZyrFU0nSWJBO6257mimX5jh0wj8SWR4B1DJJDwhpY6NtKKCt/rAec0qCg1i8xSOMSNfSSg7LjWQBf8AOhQ6WwmAzAG2vRpYqh33UkuQqqyjUCTvcdu1Bc6y7DxRymbFYpkIVZtKcTZV1RH5OM6dIPjC2rtvUnDZdhAYxh+PhuMioCIiqsUJMeoSoRrADDcbg79lOgpFtwmIEiK6kEMARYhhv51JB9IrLZf1hxX7uP2DWmZVl6wRiNSzWJJZrXJYkk7AAbnkAAKzOX9YcV+7j9g047Khss/wR/ROF+yfaNXCqf8ABF9E4X7J9o1a8TOsal3IVVFyTUvZD2O0qASZjPJ82FhTsLjVIfPpuAv43Porni4ld1mVv8Lxix/FLEeusXmgnVm68XI1dEnARu0ayR6dXGkdwxP+JANhzAC/lVFzTOy2Ojk1qJ0cKYwpZURSQWJvck6yNquGTrFiMRNxoQkoVLo1iGFjdlt463IFyL7AECg+cdHHbM42VPk2KMrBeqgjAuO4G42Hbq8xrqj9y6dGWV8Urjfa/wCf0OZfNLiVMkyosDQkFlc2OoKwOkjawuDvsb0VyyQtDEzc2RSfSVFRc+yiBoZmKAEqSbEqCedyAbE+c0STkKmQ8h7UCFZYWYIqyRsxYDVoZSdyNxYi9zzvvU+lUJ0QnRDOKnYEGBN9rGW4Pp6lAcsSxm6qoOIQFVi6iyqDYkDtvtYVZp5lRSzGyjmar2WtqTV/fZm/iYkeqsPJl9p2+I25Mk17SryuE9EjnDGaUxmRkTh3ISwZrmx6x3At3b1E6ZRBJMpVRZVxqADuAikAonl9vjPnMR/LUPfUDpz89lX35f5Ulej46+1Hl+Q39WgOZEXE5hGXd2VJyheaZgLoGZQjDRccrg7DYVZugX0Zgfu0XsCqokpkxOOlOgO0EwayvcoAAi3aMDa173ub1augX0Zgfu0XsCt5aMZ6D1D89xaxwSamAJRgoJAJNrbd/OiFUvpfl7vOGZS8TBE71F3F7i+25v57jurKTpWLFFSlTCUkoiCBr3NlUAFiSB2AC55U1HmUTEANe5A5NYMeSk2sG/wneok8C4V1xECKHF00EtZtZAAAHJrgdnfemhFJY4aQqUxDmZ20lWJ1BmQaTa+wsxN9PfauNQxuNt9nqOU06S6DGQY6NXmiLqJOMbLffdFYfid/yqbikknJj0lIQbOxtqcdqqByU8ix35gDtqqYbJj8aIhj0osqOxFgniqTfrXLdXba9yNwL1fa68buKPOzxUZs8UW2HKvaVKrMBUqVCszzpIr/AFtJAffxdxe/bfTcjsOki9ABWlQKfNJJGIgIVFNuIw1FiNjoF7aR/ePPsFN/GsTGLhlmtzRlCMfMrDYHuuLVm8sE6s3XjZGrosNKgh6Qxlo9BujLqYnbSDsAbnYixv27ADnRoGtDFqiodJvpbKPtT/yWoRm7Xy7N97/Jv9cHtbsHP7R3PLsvRbpN9LZP9qf+S1e9M4JVyzMuIkajhPoKAC67newHf29t++tI6NY6LPlvzMX2F9kVUeleSriMXEMTHxYWuY+t4jKFYm1xbcG9gb3FW7LfmYvsL7IoLnWLQYuNWYDTE53Nt2ZQPxsprDJfFtDwf5Ec4zAxyW4i308jcqR+KkG1QMJCqYyKZXVw5KABmJF12I6xFhpN7AHfzVPxMhaNuC6cQqdBY3UHsuAdxTeRwgYpNQTiDDsXKheZdN7gDnY1yYU+SPQ8hrgy00qVKu48gVMY/CiWN425OpU284tT9KgAFLlWIfhs08fEhbVEREQvilG1jXc3VjyIsbUzF0WBIMshdiJNZA03eR1cMtvF0lBb/OrHSp2OwJg8iMa4IcUt8ULXJG73Rk3tyPWvUbAdG2jikhLoUaTWCEbV85rs2piDt1dgB5qslR8biOGA1rgsqne1gTa/4XpWFgcdGFWLFxRyMFxIsoPWEXV02X/COYHZy5Wom+AVpo5msWjQoL9mogkjsB6tqm0qdhYqyiX9YcV+7j9g1q9ZRL+sOK/dx+wacNlQ2Tvgx6U4SHLMMksyqyqdQIbbcnuormnSJJZUUKwVFEgDdUMzEiMk72AAJta+42rH+jiXwiC9rqR+d61Ho4iYviTvGY2BWMaZG5Ig5EW2uTtWOeVI7sWBWpFljNwCeZH/AL511XkaWAAvt3m5/M17XnHcVjphmckaM2HITEwkGJ+qy9YgOri91BUnmLbA1Q+kHT7O45uCwRZITuYo7htS3G5uCLEVqOb5QsyyaiTqU2HV2Ntt7aufnrM58Y8zGWQAM4W4W9hpUL27323ru8abqjlyYlJ2yN0f6bZjNjIRj5JPihb5VQmlbWNr6VuRe21bAOnGB/53/Y//AKayUV6eddDdmb8VP9mvHplgv+ev5N7qbPTjBf8AO/7H91ZIOVBekucnDhQti7G+/YBzv6eVCVkS8aEVbZsucdKsNMqrDI7srcTSgKtZASSCwsNJsd+fKoLCSARDiyMNK7EbA3UWNlAOrVbfes8yHMhNoeNipYiNrcxrIDKfNY1r8mAjLhyo1Dt35jkbciR2GuXyJU0mb4cSiuiSaVKlXGdRAxOax4aeN5n0oyOo2J611I5DuBoT0j6RYfE4nLEhfUy4xWI0sNuHIO0d5qP8Ia/JwHukI/7D7qp+U/7/AJf95HsNXo+M/tRxZ8StzL3NkphmxbK6MvCnvYhmAZAVRgEGjT3ljcdlWDoF9GYH7tF7Aqs4tEOYZiSTxBhpAOqCAuhfrMdQPmUaas3QL6MwP3aL2BW8tHFPQdoT0icaYl2u8q2v/huxt+C0WoBj8H8ZZ5SyLHDdU4gBRjsZGJuCtioUMpFrNzvUcbTQsf5JjeMwwkXSSQQQysvMMORH/vemoMEQ4eSRpGAIW4CgA89h2m3M+qo+aBosO8sa4glULJwnSeNyBcdYqW0+e3KqT0E6U4rE4ox4kvJAVJEmGTZW7A2lT43Icq5PjTXVnqrInFzrpbNAw2bQ4fESCeWOLWiMutgt7FgbX59lWOCZXUMjBlPJlIIPoIrJ/hg6LNNgjPDA14DrZpGJlKfWsu9lHMg9x22oR/8ADxnbcSfCM10K8VATyIIDW9IIrrjj4xo83NUpOSNypUqVBgKs9+F6YpCDayiKUl9xuANK3BHab6fNfsrQqE9J7HDspFw7IhB5EM4BHotSei8f5Iq8+ViDDRKmYyGRtEcahsOFBIAFgI72HO3mrmPLeHMkWJzHEWlU6GZ4oiGS1+SgEEHbut21Oh6N4SMs0eFhViCNkUXv2cu2uMsy2KWBDLAhZwC6spNiOzr3O1crzR5Wl0emsTqm+yuZXl4jzeRcLI2ICtDIzluJYNcS3YDSNhfvrWKxzp70mkyaWD4lDAqzIQ4MdgdDbeKRv1qvvwfdLVzPCCcLodWKSIDcBgAdj3EEH/8AldUXyjyX7ODNFp16InSb6Wyf7U/8lqJfCO4OVY7SQfkXGxvvbehPTAgZnlWrxb4i+xPOBhyG559lR84iCZLmCqioBEwsqsgNkA2B9Fr9thfetY6FHRdMt+Zi+wvsiokWDWXETMWYaVROqxHYW3HI+OOdS8t+Zi+wvsioscrKJ5UBOma7ADdlVVVhy7Of4VMdkQ2c/o/GSShQkGx1RRNv57KDf8azzofg3w2Mne4YxyMjIF0l1JfrLvzul9A23HmrSMWkgJlw7podATcatRFtJXrAbqTue5ayvMcYpl+SBmxBdzMdwilW3sNwvik9vpq7SVUOcblF3o2GGQMoZTcMLgjtB5V3UPKcM0UQRuYJsAb2BJIF+2wNr1MrJkMVKlSoEKlSpUAKmcZhxIjIdgwtccx5x5xT1KgAYmYtGLYhGBG3ERSyN59gSvnB5d5rtc7w5v8ALJt59/y50Qr29AyHhsxjkNkJO176HA/Mi1ZnL+sOK/dx+wa1esol/WHFfu4/YNVDZcNlE6L/AO7R/j/nWm9CJRFhvlAyB5GdWZW0lTYAhrW7O+gea/BhwXCYbEypGOSswJ9S0/hujWPjQImZTKiiwUEWA7vEqM2JzVI7I56Souy4+I8pY/4199OfGU/vr/EPfVGbo3jzzzGU+nR/46bborjTzzCT8k/8dc3xJezT5X8L0+OiXnIg/wCoe+snmWzuN9ncbgqfGJGx35EVYYujOOXxcxlHo0D/APXUGfoFiHdnfGyM7G7MTuTy/u9wrbFgcG+yX5FvQKFemiHg8m8sf8/6a98Hk3lj/n/TW/APkL0DOyq30myfiSxuDZT1W/Dl+e/5Vd/B5N5Y/wCf9NcP8HMpFji3I9P9NJxf6ZUc8OS5q16A3QuFTiUhjUsySLIVQXOhbEmw7rD8xWxjMI+1wp7nuh/JrGs4yv4PZsNIZcPjHjkYWLqdyDzG60VfIcxOxzOYjzlT/mlZS8fklb7Q8nlp5HKMaT0vRdxOv95fzFemVe8fmKz5+iOMJucc5PoT/wAdL9EMZ5e+3mT/AMdZ/D/pPy/4GOn0yNAlmUlZRsCCdwR/qKp2U/7/AJf95HsNRuborjXQxtmEpRhYr1QD+SUxl3QaaGaKYYnW0L61Elyt7EbgAHt7xW+LFwVWRPNyTVFsx2EmGLzBzERAcPJaUqu7aBsGazgc9luu3MUb6BD/AGZgfu0XsChOMxuPljeNnwul1Km0cl7EWNryeeqlhuiONjRY48xnVEAVVDWAA2AHV5WrVqzlkrNRzvEtHCzLcE2UNYtp1G2ogdig3/CqX8IOOL4FosABNBEqGbhnU2g3sABz8W7eY0GboxjyCDmeIsefX/ppuDojjUvozGZb2vZudhYfV7BU8eqNMMnikpLaKZ0R6ezYfDY2NyeDJGwjWxOiRursfqixJI5XrQ/gcwMmHwzmGK3xluInFLL1E0re1r7lmt6L1XsR8GTu2p8SxYm5O25/BbUTHRTHAg/2lPdRYWbkNrgdXlsPypqNM1nm5Jqu27be7/n8NHxWNcOqzhVAsJADdGSW6X3AtZwOfYayDoLliYHpLJAhBjZZOGQQQVZOIALdwBH4UWn6IY1768xma4sbte4BuB4vfvQ7C/BlJHLx48U6TXJEimzXNwT4vaCfzqjBm42pWrJP0Zx/7TxH8f8ATS/RnH/tPEfx/wBNRwM+BrdqCZ/GZnjgXTcESvrUsoAuEBAI3ZuW/wBUms//AEZx/wC08R/H/TTTdEMaTqOYz3JBvq/u+L9XsuaieNuNJ9jjGnZdsblUqI3CjfXY6dGIOm9triTkPReqr0Xxs80gUviJ1KXYBljKnazA9UczYjfmPxjnoxj/ANp4j+P+mouE6DYmIgx46VCBbqtbb+HzCuP4eT/YMn1JTjKMmktr2FfhK6EPisG7ogEsIMigs0sjAC7rqJsNt7AbkUO/+HGX5HGJ3OjfmCP9KcfopjiQTmU5I5dfv2P1e6oWVfB7PhdXxfGyRa/G0Na9uV+rXXhxShHjJlz+4uvTJiMyysjmPjBG1/8AgN2XF/zqNmK/7Dxx4TRjhPYOpVztza5N+exoPl/RvGR4iHENjDPJBq4Ymu6jUpVthY8j30dzpsbisPLh5HwwSVCjFY5A1jzsS5F/wNbJCSpFyy0fIxfYX2RXORPdZf38g/Jrf6VlqdF8eAAMznAAsBr7P4a8j6LY5b6cynFySbPzJ3J8WklQlGjVv7FguTwl53sRcX9HIVn+Z5bozZV4ZCTOCoGwKlND6ezYEkjs/Ghn6N5h+08R/H/TXLdF8eSCcynJXkdW4vzt1e6tIyojLiWSu9NM1HKXYwx6vGA0t9peqfWKl2rIo+iuOXYZlONyfH7Tufq99dfozj/2niP4/wCmsuA+BrdqVqyT9Gcf+08R/H/TS/RnH/tPEfx/00cA4Gt2pWrJP0Zx/wC08R/H/TS/RnH/ALTxH8f9NHAOBrdqVqyT9Gcf+08R/H/TS/RnH/tPEfx/00cA4Gt2pVkn6M4/9p4j+P8Appfozj/2niP4/wCmjgHA1u1ZRL+sOK/dx+wab/RnH/tPEfx/01N6LdDZI8U08uIaaRlsWc3JsLDspqNFRjR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SEhQUEhQWFRQVGR8aGBcXGBgYHBwcHhwgHBogHh0aHCkgIB0mHBgcIjEiJSorLi4uHR8zODMsNygtLisBCgoKDg0OGhAQGywlHCAsLCwsLCwsLCwsLCwsLCwsLCwsLCwsLCwsLSwsLCwsLCwsLCwsLCwsLCwsLCwsOCw3LP/AABEIAH4BjwMBIgACEQEDEQH/xAAcAAABBQEBAQAAAAAAAAAAAAAFAAMEBgcCAQj/xABQEAACAQIEAgQICgcFBwIHAAABAgMAEQQFEiETMQYiQVEXMlRhcaGy0QcUIzM1QnJ0gZEWNlVzkrPiFVJiscElNENTgqLT0vAIJESjwsPx/8QAGQEAAwEBAQAAAAAAAAAAAAAAAAECAwQF/8QAJhEAAgICAgIBBQADAAAAAAAAAAECEQMxEiEEURQTIjJBYTNSgf/aAAwDAQACEQMRAD8ALfBr0IwGIy3DyzYaN5HU6mN7nc+erP4OMs8ji9fvpj4JB/sjC/ZPtGvZstkjafgGbWs0IjLyzMpUlC9wSerzuewXrNt2ZNux7wcZZ5HF6/fS8HGWeRxfkffQ/Hy49mMSKRKszygqxEZVVQxoWdd0ZmYEDfY25UQjg42Kw0tp1WSJ3dTJKqrIpQKpUHSPrbcjY86Ow79i8HGWeRxev30vBxlnkcXr99P9IiBMhn4/ACdXgiQ/K3+twhqva2m+2581QQz/ABrlP8ZacabiQRDDec+JbTz+tro7Dv2P+DjLPI4vX76Xg4yzyOL1++oOF+PrHEvXcssxVyLMjFW0pIDzsbaWPmvvuXoM0hw5haP41wg7LLrjxDEMYzbZlJO6722BPno7Dsf8HGWeRxev3174OMs8ji9fvr3H42Ql4o+LxJJUeMhH08LqlutawFgwIO9yBbegJmcwfIfGQgSEz8QYhbPxF1BSev4mvUE7l76Ow7Dvg4yzyOL1++l4OMs8ji9fvqHjsY0csDxcSVdCiOPTirE6irjUNrm4N5RsB+NGOkuHxDyYYYaUxEM5LadSXCdUSL2oT5weVjR2HZC8HGWeRxev3174OMs8ji9fvploMWkUtpZGmw7lQzLqWaOTS19It1k1EAjloAN7mrXhYNCKgJbSALsbk27Se+lbE2yteDjLPI4vX76B590UweDxOWSYaBInbGKpK3uV4bm35gVo1VPpz89lf35f5UlOLdji3ZLzXNXc4+AhQsULEc9RugN+fLrEcuznVe6HdAsulwGEkkwsbO8EbMxvcsUBJ599E8xQcfHsGQ3w0niyBiCAosVG4NwefLs5miHQQf7MwNvJo/5YqpFTIng4yzyOL1++l4OMs8ji9fvoZlOGPBZODiVC4YjEallXXMLaDGPGZ76iWXblTOhtKMMPiuI2GiWAqkoMcwL69ZbxLkqSX2Iqeye/YY8HGWeRxev3174OMs8ji9fvoxnOFd4tUbFZ4wWjK7guB4pX6ytyI/Ig71WMwy91C64p5nMA4JUFtGJYszsxHiHUU6x2Ci3pOwt+yf4OMs8ji9fvpeDjLPI4vX767iaYOIGWUucQspkCtw+HszdflzBXRz81t676URDj4J+HM9putwhIwCaGHX0bWDlTvRbC2M+DjLPI4vX76Xg4yzyOL8j76YweDxasoYO8T4uQsrGzRpqkAItziYFTbmD5uUTMcmMceIaOOW4xKafnpAYupqsqtqKXJ8W24oDv2EvBxlnkcXr99LwcZZ5HF6/fTGLw+IZmkwwkCjChVjbUiubsCLP1lkHVKk+cG97hjAxSCdfkZxiDJGTIVYR8LhIJAzeKdw3V56rHz0dh37J3g4yzyOL1++l4OMs8ji9fvqb0nywS8JtDswlQHSzDqFutfSRtbnQtcFjA+x+R+MuAoV+IIyhRTqLW0AkHlRbDv2P+DjLPI4vX76Xg4yzyOL1++pHQW4wyq6Mkgtr1RzJ1rAH50ksdtyDarFStitmcYro1hcHm+VHCwrFrafVpvvaFrdtGOnWPMmAzVLDTFCVBDA7lb7i2x3Fc9JvpbKPtT/yWrnppwhgc2WNy78FjLcqdLFdhYAHl33rRaNY6OsB8HeWNFGTg4ySiknfmQPPT/g4yzyOL1++jAxyQYRZZDZEiUsQCTbSOQG5PmFN43pDDE0asXIlXWGRC6BSQAzMNlW7Dc99Z2zK2C/BxlnkcXr99LwcZZ5HF6/fRyHNEaZ4VDlo9mOhtAJAa2u1r2IP41HzbpBHh3VJEnYv4pjhkkBO5sCoI1WBNvNR2FsF+DjLPI4vX76Xg4yzyOL1++jL53CqFy1lGvsP/AAwS4t3jSdvNUfE9I4o40kZJwHJsOC+oBRqZitrhQN70dhbB3g4yzyOL1++l4OMs8ji9fvo1/a8fFWEa2ZkV7qjMoViQpLAWF9J591EKLYWyq+DjLPI4vX76Xg4yzyOL1++rVSoti5Mqvg4yzyOL1++l4OMs8ji9fvq1UqLYcmVXwcZZ5HF6/fS8HGWeRxev31aqVK2HJlV8HGWeRxev31U8kK4HOMXhcKgjhKxtpXlcI3vrVqyiX9YcV+7j9g1cX2XBtss3wSD/AGThfsn2jXYxU0M54mKdoo5kR+IsKroePUCSqAg67C964+CT6Jwv2T7RqU+JxRXFgthmMK8uE9mPDDi93O3ZS/Yv2RMz6T8TgnDS6IpNQlewvEOIi6zfxdi1iRbcHkKJZHmLskgj1YpElKJNqQal0g3vsraWJW6je3pqJ/aExtoGHV/iy4iZmQhXBuFQb3Aspuxva42pqTpYY+L8kqRKIjE52W8iqxRwORsxseRO3PmUFDpz3ECYrwmMYxZi4gKW06Lqum+rxyBe1QcNnU2i6YjiyvEZJY7KeAwZbiwF1Fiy6WuTpv31eNI83O/49/pqqxdKF+M4mIKgAD8Nhe7vEt5A+3n233CtQIidJM7mZl+JyO6GQJ8hwiWbgyPYNJ1eaqSPwo6mYtLgWljf5TgkkgW0yBesNJ5EOCLHlahWV9IJJeHFHDGk/A4xiJstwyeIw20urnS3fz7RRrJcwM8bylNCFmCqQNfV2fUASL6gwt5vPQBUcdjMfHFAVadmlMjIimB5SBErKHZgEI16jZd7EC9GY86aXFxhJ7QtCjqAY1VmJZWBDjiHrBRZbEWN+dcHpBKqozCJuLHxY1W9411KCGN9+q/jC24Ip3O8zZMTHEkcZ66rqMTSkEoz7BSLeLzoGAR0nn4LKZi02qMs6Nh2VVMgRwNrR7nbi78+40Yx+bzxyfJtxYVwut7BXcNqYcRdAsxFuso5gbb7GScyb4xJE8axq7aEYxFlZ7XQs4Nt9+ra+3OoiZjiUw2IlBww4DsgAicCyN1vr9oN7UAdjEy8XDMcVIsckDTOumK3UCEi5S4B1G+9/RXvRjpDLIGWaOQyMOLECgjLxsRdRqIB0agL33BFP5pmcyNKRwuHhUUyhlOqTULsE36o08r3udqa/SJlkKPGoPH4ULX2ZbgMP8MguOr2jcciACLLBIWUEqUJ+qbXHpsSKq/Tn57Kvvy/ypK6g6RSGKUv8nMq8RVMLnq3AOka/lLMbXBA3B5VG6Uu5bJzKoWQ4xCyjcA8KS4/9k0JdjiuznGRt8azIhbR/FXGoFD1rLcEDcdtv+q/MUY6A/RuA+7RewKDTxBcTmQVD/u7nia77sFYi1tufq89GegX0bgfu0XsCqkVPRWsP8cGH4jNNaSWNAqzXcnisrtqZbRgggWF+V9qe/tiU/ERNK8JtIuJ1OsJEicOwYlSG6pPi2DXuDU6XNsUiTkNFLJHiUhRCvDBDFebAnch9j2EV5Fnz4mQxRskXyjKWkjuyaI0bQVY24mpz/0jbvqSSDjc6nRsWnFLyFZdGh/mwoLqeGYuqNItrJa5qcMdMRhThZeNvJxFLrKHsoOjiKFAffY8r8+dO43OJFaVxJEEw/DBTSLzFwL2N7gb2W17kG9MQdIcUCWOHjGHXEMjSq1iIxKYj1LX1g2Ynlp8+1AHPEmljwknGxMZlmMbqNKELeSxIKGx2UX7hSynN5pJ3SXjJh8SzJBLZRpaPqgKRc9dUZ7so3uBzFMLnmM4M0hJCiVY1cxIxDccxsI0U3cabWLWN++pWH6QTSJg7WDSNIsgEYJVkva6s40bbnckX7aAIc80keB4z4ydX+MaLsyDqjEGMi2j/lgn8L1MxeYsMQ3y0nFEka4eEX0yRELrYi1mvdiW+rpHLtfxPSCQSNHwTYYgxCQoDHp4eob6r6tdhypvDZ1iThMPMAjyySINLKI7qyksFszWv9Um19r0Ac5ZmOKDxLLqdHxUqrIq20orSgRyd1rLZu3l6SHSaJ9WHKTTRh5VjYRlQNJDEndTY3A3oZJ0qlbrRIeEruG6q6wE0kqUd1sRdrnfcDbep8OZyvPJokjaE4ZZ4l0WbrarXJPLYHl20AQY8c4xABmkafj8PgHlwBtrItbxevr7+r5qk9N5WUQ2m4QbiLqMhiXXouhZhvYEHbtqBkPSObiRJiDqE6xvHIViGpSt5B8meqA5S2oXO/OjUWOkfGyQm3CRUYdQEdYHm5bnccgp2FAAjo5nDy4kCaVkvGmiNpFUOSpBIQoGa5Ute4tcbVdK5FjvsfPsa6qWS2U7pN9LZP8Aan/ktUTpYtsJnQupHDJ2LFvF+tcW9FuypnSb6Wyj7U/8lqh9KdXxLOgWDAIQOqynxL2NzY2va4rSOjWOg9mWEWTCQ8WXhRJw5JGuV6qC9tQ8XraTfzUMPRGHWkTTtZY5OAoc61UyRuDe/XCOu1wRZheieZYB8RhIYkZVDcMyFgGGgAMRpOxuQBY9hNDE6OyK0PGnQDDpIkEpIVxdkaM2O3VVWQjtFqghErAYcRzPiTiIHBROM2kg+IBcEPpUNYG1jRLPTGvBkllWJYpQ92+t1WW3/df8KHQdHQI8EsjIZYbByCVEirc2t9YBtLAG9rfmQzvDSlopYBGzxa7LKxVesAL3AO4t3ciaBfsGz5Bh2Vn4iggyO8l79SZX89gLNe/bpqJHl0EkAinxMJjw5YPwWeIWKGMhjxCQbk9vPa1OR5JiOCYhwbTxCOazm0VtXiDT1ls1gDbkPwUWSSiPERHSwaQyRHjsLHia1sAl0tfn1txypjGXMOHlw88mNw9+EIw0osXjV20ldLgarNpJsQSOQqzYfOcO7mNJo2dV1FQwuF/vHzeegy5RiDBGsrprTEpINT69MSurFNZUFmsG5geMB2Xp3MMomlnxO0axTYdYg4Ylrgsd1020nXbnyFAugph86gkXWkqFdQS97dY+KN+/a3ffanMTmcMfzkqJ1tPWYDrWvb02INAMZ0flxIbjrCoLQjhqzMCkT6iS2kHVuQottYb9zM/Rmca2V+K5kurmV4X0cNUszKrAtdBfbe1+dLoKRcBSqPl0brFGsrB5AoDsBa7W3P51IpEipUqVACrKJf1hxX7uP2DWr1lEv6w4r93H7BqobLhss/wRfROF+yfaNWebARuJFZARKLSf4trb/htVY+CP6Jwv2T7Rq4Unsl7Br5BhiiIYEKRiyKRew7vR5jtUp8DGdd40PEtruo62nZb99gBapFKlYrOEhUFiAAWN2PfYWF/wFRf7OgI4ehCFbXp7mYklvSdTem5qbUDCj/5ibzrH/wDlQMkx4RFKlUUFF0KQACE26o7l2G3mrqGFUFkAUXJsNtybk+kkk05SoEDsPkOGjZ3SCNWkUq5CjrKTcqfNfe3prg9HsMUEfBXSG1gbg6rW1Xve9tufLailQFzZGJEaySgGxaNbrf7RIB/C9CsfZ6uTwCQS8JOItrPbfYWB9Ntr87V7icphkjeJ4lMcjanXsZjzJtzvSjxrn/6eYenh/wDrrlsdJ5NMfxi/9dOmOmKbJcO5RmhRmjsEJF7ad19NjuL3sd6kHBxnYou76+Q8fnq+1sN6YTGyHnhph+Mf+j15JmRXd4JlUc20qwHp0sT6qKYUxYbJcPGWMcKKX2awtcXvbzC+9hQLpz89lX35f5UlWqKQMAykFSLgjkQeRqq9Ofnsq+/L/KkprYR2QMRIfjuZ28U4Z9jqvqVUBO45WI5bcqPdAfo3A/dovYFAp9TYzM2a4thnTTqJuAF0NYqLDxu08zRzoI1sswJPZhovYFVIuegQmYJCkmIGEgWOdXljK+O7RAupl6trkAsCL2opkOJjx8LmaKB7SaX0fKRswUEMCyg8jbcX27qGYWTBtFLMsLsCNCx8QPcTbWjQSERayd76fPyp986iw7GQYaQTEFJlVk6oiUPcksFfqNsRueXZUknKY5AwmmwkAijaSOF0AMicLVtYqAoOhraTt+NE8rxbu3BxEMScVOKqodSlSesGBA64JBJtY3oZj1igxCMuExE/GJKEOpiDSKS9o5JAFJUG509p76IHDxYKxiikkmmIRFLlmsoLaQ0hISNRc25fnQI8xeZCN+A2HG7GRbC8ZjU63kvbZ1P1TuWKkc7gfNjVcKcVhIDxgJYhsxtqSPr3Xxwki7i45i+2818+jeWECCR3KMbkxqE6/DkVgzi5BHIA1GzfD4bBD5iSUSqykcS/DjUa2CcR+qosCFS24HdSAPYfQzyx8NQI2U8huxUMDbvHf5qq+A6RYREukEcfyTzsAukB42CgXKgX6/jDlRnB4iDDSR4deITONfEcs5uR1BI7EtdgCFv/AHbUKgxeFmRlfDyKmFV2S5U6ljks9gGP10GzWuLeemB2M2wuIjhfEQQsjmTiFgkgjnjXrqTaxJVXs3aFHfTmQ4xZ8UznDQxSLGl23MulkDAXCabAG1tXYdql4TLMNi4nZoNKTMrshKEFktpb5Nit7WBtzAsaj5zjIsPIMQFl1s2hgZTDGdCMbkOQjdVSB37UAM5nFhYJVhODw6wsFaR2jOk7m1tEZXqne7lQNQtSixEYkSY4WERBmihcD5UGMNbssEJVgADcbd5t5muMw2IKu8UzQhE4rh2RAJLMqSIGGsbgsLG1/OamPhsKkZxvDfSEMoQk2XWOsyxk6Vcgm5Hee80DIOB6VhYhbCSQ2heSz2CmQIZdCsL6tS3bUP8AO4FjyXGNNCsjhAW3GguRb/rVT6qAS5tDLhY3+LO6B0jiTXGCS14xvr6vVJuGI2NGejixiBGjMuhwCBM7Ow2ta7E7C3YbUhMBdJ/pbJ/tT/yWqP0vw83xHNZJlKBoW0jiFlO1r6eQOw35771I6TfS2Ufan/ktUbphGowmdEA6jFcnrWI0WFrki+3Zarjo0joM5xhZZsFFDEoYy8NXuxUCOwLkld9wNO2+9B8zyieWKBMTG0jRcWJniWN2Ksg0SKJdtVgFJO4N6N5lq+JxWLhLR8Ux31iOw16dPW7r23tehGNljIiOvFfFQj8MrxtZm1DTc+OQFvp1bHz2FSiEMDK8SU+Vw5fEMsYhmBS0AX+91rqw8ZtAIY7dlGVwru6wPCxjWWSR5G0mNkbVpA3uT1xsRtpPmuHxcmPWOZxxGYwQh4l5q5Q6niPLUG2ZR6RuN5ub4CQTYkxyYoH4sZEAllKiQl9gL6b8rL2bUAE+i+ULh1k+SWNmlk3AFymsmPl2aSLDsoPmXRo6scYYEUvFGIXUKDru3Et3fVJ5Xr3CSSvDhPi8raxIS92lkQ/Jk6JGlGvSdhfsNvRXLwzSx4d5DiYnbElHRZZFtGZH56DYgC3W7gKAG8zyTEmUmX5dDOsl1iQjTwShHDZ7bMq737b1doj1RsRtyOxHmoTl+DZcTM4Z9ACoFLu+o2B1HUSBbkAB33oxSZLYqVKlSEKlSpUAKlSpUAKsol/WHFfu4/YNavWUS/rDiv3cfsGqhsuGyz/BH9E4X7J9o1cKp/wR/ROF+yfaNXCk9ky2KlSpUhA/Ps5iwcD4idtMaAXtuSSbAAdpJNZ0Phqy4SlhFiLsAGfSvIXttq7Lmi3Ssf2jIuEkCph0mDPcnXKEDdUdnjDfzDz07/Y+DUcP4vh9nC20bDVuATbxiN7ejvrOWaMejrxeM5K2WPoz0kw+Pi4uGfWoNmBBBU2vYg+Y0XrO8JhRlc8r4YIIpyhaEA3VhcFh1uqGG3LnWiCqjJSVoxy43B0yDnrlcPMQSDoO45i+1x+dFIowqhVACqLADkAOVDc5j1YeYd6N/lU2TrR3D6CQDqFtu3t2tWsBYztJ1JZQd12Yd1xcVHwmZJIwADC4JGoWBANjb8bfnVWy3M5GnZwkcsxPC4ipNGroHJABN16inUW3vfarBlOVcN5JGVAznYJqOkfW8blc72G1WaBWlQPMs1ZJl06jDGCZtMRYW03FnvbbY2F6L4bEpICUZWANjpINj3HuO42oAHZVGFEqDxVlew7gbNb82NAenPz2V/fl/lSVYMuG83nmb/Qf6VX+nPz2Vffl/lSVmvyMl+QxmJHxrMBp5YVzq0sBuqbXPVvtzHPblpot0B+jcD92i9gUV6R/7piP3T+yaFdAfo3A/dovYFVIqegFhoMIeLI009wqlC0aowDSXRkCxjiMZFAF9Xd2m7uIw+CKRviDLOXlYNxIixMjKI9Loq9Sy2AFh30SwvRVYodMRCzBw/EKlrlWZkDAm+kaiLAjvFq8xGRYgpcTRcZ50nkYxto6mmyooa4FlAuSTzqSbO8P8XtGvHd2wUwQ6jdg7rpRXNrkaZBY9vfzpubNIMU+hHnhlgu3E4Lpo23uZE02KnkefMV7iuigd2k4hVziFmuoG6qUbhsPrLeO4PMX2ovhcEUmnkLXExQ2ty0rpO/bekIDyZfhcMsM7hpdF1QlOKzPK4bUAFvqLb7VxnOIwWJ+LGYNIrO6ovCZgXZSjK403VhubGxFr9lGM7wLzRqI2VXSRJFLAlbo17EAg2I2oY+R4i0ZEsXEGI+MSExsFJ06AqANcDTtckknemFkCPKMI6TsZJn4aqBO4bqCIsVKPYK5Vr777jevTg8HGkU6F2+M6/lIluZVkDSMHsLEDdgTuLekV1ieiDs76ZkijYnaJGVmVnDENdym1jayjc377vydFnEfDSRWQTGVFmUuLOrLKjaSt1LOWFrW5UDHMkx0OHSCESSSLKgeE8HSNGkHmiBRtYm++9SOkE2HMUM8+poo3WRbRmQXKlVuoB2s/wCdqiYPo3JF8WCyR6IeJqXQ4FpeaRjV1UUbKDfkK6kybFNgmwpmhvpVEk4b7Kvaw17tsOVhzpCIWbTYYz6HbFLxirvAsEhSUqF5nh3tbSGAPcD5+DlcJGpcVPKskVtCKHvArbJpVbghmI1eNzHZtZZME7TQTMwvEkisADZjJo3FzsBo8/OozZAl8WUspxSgEqNJBCkE3Hfqvt23osLIGWdHoJMOqh2kgaRZVRkRbFH1WaygncaTqubCi2X5LFCnDA1RhiyI9mEd/qptsoO4HZfbawqdh4VRVRAFVQAABYADupylYmyndJvpbJ/tT/yWqJ0riK4TOuqwQxkqeGFUkpc6WB62/OpnSb6Wyj7U/wDJaovSlgMvzeMRNHoja5MhcNdb3APi7W2rSOjWOi45b8zF9hfZFSajZZ8zF+7X2RUmszE8Jt5q9odnovGo75Y/bFEaAFSpUqAFSpUqAFSpUqAFSpUqAFSpUqAFWUS/rDiv3cfsGtXrKJf1hxX7uP2DVQ2XDZZ/gj+icL9k+0auFU/4I/onC/ZPtGrhSeyZbFSpUqQgDneHUT4dgqhmL3awufkz20BmlHxwRcKezMHLApwSwXZj9bawFuV7bUfzLAnET9Ui0C23LL1332ZSCCFA77huVVGY4yPHrh2kl0ubrGrRkaNJ/wCKyX1XUmx9HKs5ePKbtejrh5McUEpX2y25ZGDiZNQU/JoRcAkWZr8/wo9Vehy98PIuIa9iOG95GkbSxFj2KNLcwByJ32tVhqow4RSZlnlynY3Ot1YDtUj1VzloEuHhLAEFFJBF97D/AFp8VE6Nn/5aIdw0/kSP9K1gTAGY7EmSV3jLKcIhKrpNnY3DBtvFsthyO+rlajeBxAmiDFSoYG6n8j+HnpzGYhYkeRvFRSxt3AXP+VAxnk4GpoF089CveS34gKT5r/jRKcY7ZtGDloYxuBOFUQ4dQIsQRHYRySFLppvcNy2G7eerDgMEkKBUUAdtgBc2AJPnNqDnP5R42HJLbLocNY/4yQNI84vS/t2bl8W3G5PEXSfsm1yfSAKX1oeyvpT9ErJ2ujN/ekkP/wBxgP8AKgPTn57K/vy/ypKkZZnJSJQcPLZb626osbktZSbsASdwN+y9ROmkgaTKWU3DY1CD3gxSEUoyTfRg4SjLsjYqWT4zmKu9wIZCqlmJC6FttxNIF7/Uv56NdAvozA/dovYFBMxwLricWzROqmKdgSRw+tGvXU3uzNYgqdl83ac6BfRmB+7RewKqWgnoO1zJIFBLEADmSbCuqgZ1ghLHubaDrGwYXAPNTsR/raoM0rZJXGRm1nQ6uVmG/o33rtZlO4YEcr3HPu9NVfCYRHjDPGmqRVL2UC5tThyyG9+GvK3Lb8uV/Pzrm+SvR2/Cf6ZZ6VVjI8I/GDoCsaM6sWld2ewsAVa4G9jfuHnqzE23PKuiL5KzknHjKrPb0qH5Hcxaz/xHZx6GY6f+21EKZAqVKlQAqVKlQAqVKlQBT+k30tlH2p/5LVC6VRgYPOj9YodRsov1NhsoJsDa5vU3pN9LZR9qf+S1RelLxnL81MbyMTE1wyMijxhddQ33uL+atI6No6LjlnzMX7tfZFSajZb8zF9hfZFVH4Wul0mXYRWh+emfQjGx02Fy1iCD2C3nqKtmVWy2Znh2kVQvZIjH0KwJ9QqXXzzFlvSLELxDLMNQuNUqISOY6oO3qq3/AAZYjOIsUIMwDmB0YqXKOQy25OpJ7eRpWtWaPFJKzV6VKlQZCriZiFJVSxA2UEAnzXO3513XEsgVSzGyqCSTyAG5oAB4TpOraTLE0KtK0IZ3jtrXVqvZjYXQjz7U5gekiTSRpGpYSAkNrjAsHZDYFrtuh8UHsoaj4QRq5ExVcQZVjaJtTyShrBUK3ZSHJFuVt7WpYCDCrNhzBO0TOJCiFE6wEheRLOl0ZWZhpFja/dVFUiXguliSJO5jdeCjPa6ksqsyHkeqbodmttROHNAcOZ2UqqqWIDK+wFzYoSDy76qjx5fEyKvHD4hXGqOGVhKshZyrFU0nSWJBO6257mimX5jh0wj8SWR4B1DJJDwhpY6NtKKCt/rAec0qCg1i8xSOMSNfSSg7LjWQBf8AOhQ6WwmAzAG2vRpYqh33UkuQqqyjUCTvcdu1Bc6y7DxRymbFYpkIVZtKcTZV1RH5OM6dIPjC2rtvUnDZdhAYxh+PhuMioCIiqsUJMeoSoRrADDcbg79lOgpFtwmIEiK6kEMARYhhv51JB9IrLZf1hxX7uP2DWmZVl6wRiNSzWJJZrXJYkk7AAbnkAAKzOX9YcV+7j9g047Khss/wR/ROF+yfaNXCqf8ABF9E4X7J9o1a8TOsal3IVVFyTUvZD2O0qASZjPJ82FhTsLjVIfPpuAv43Porni4ld1mVv8Lxix/FLEeusXmgnVm68XI1dEnARu0ayR6dXGkdwxP+JANhzAC/lVFzTOy2Ojk1qJ0cKYwpZURSQWJvck6yNquGTrFiMRNxoQkoVLo1iGFjdlt463IFyL7AECg+cdHHbM42VPk2KMrBeqgjAuO4G42Hbq8xrqj9y6dGWV8Urjfa/wCf0OZfNLiVMkyosDQkFlc2OoKwOkjawuDvsb0VyyQtDEzc2RSfSVFRc+yiBoZmKAEqSbEqCedyAbE+c0STkKmQ8h7UCFZYWYIqyRsxYDVoZSdyNxYi9zzvvU+lUJ0QnRDOKnYEGBN9rGW4Pp6lAcsSxm6qoOIQFVi6iyqDYkDtvtYVZp5lRSzGyjmar2WtqTV/fZm/iYkeqsPJl9p2+I25Mk17SryuE9EjnDGaUxmRkTh3ISwZrmx6x3At3b1E6ZRBJMpVRZVxqADuAikAonl9vjPnMR/LUPfUDpz89lX35f5Ulej46+1Hl+Q39WgOZEXE5hGXd2VJyheaZgLoGZQjDRccrg7DYVZugX0Zgfu0XsCqokpkxOOlOgO0EwayvcoAAi3aMDa173ub1augX0Zgfu0XsCt5aMZ6D1D89xaxwSamAJRgoJAJNrbd/OiFUvpfl7vOGZS8TBE71F3F7i+25v57jurKTpWLFFSlTCUkoiCBr3NlUAFiSB2AC55U1HmUTEANe5A5NYMeSk2sG/wneok8C4V1xECKHF00EtZtZAAAHJrgdnfemhFJY4aQqUxDmZ20lWJ1BmQaTa+wsxN9PfauNQxuNt9nqOU06S6DGQY6NXmiLqJOMbLffdFYfid/yqbikknJj0lIQbOxtqcdqqByU8ix35gDtqqYbJj8aIhj0osqOxFgniqTfrXLdXba9yNwL1fa68buKPOzxUZs8UW2HKvaVKrMBUqVCszzpIr/AFtJAffxdxe/bfTcjsOki9ABWlQKfNJJGIgIVFNuIw1FiNjoF7aR/ePPsFN/GsTGLhlmtzRlCMfMrDYHuuLVm8sE6s3XjZGrosNKgh6Qxlo9BujLqYnbSDsAbnYixv27ADnRoGtDFqiodJvpbKPtT/yWoRm7Xy7N97/Jv9cHtbsHP7R3PLsvRbpN9LZP9qf+S1e9M4JVyzMuIkajhPoKAC67newHf29t++tI6NY6LPlvzMX2F9kVUeleSriMXEMTHxYWuY+t4jKFYm1xbcG9gb3FW7LfmYvsL7IoLnWLQYuNWYDTE53Nt2ZQPxsprDJfFtDwf5Ec4zAxyW4i308jcqR+KkG1QMJCqYyKZXVw5KABmJF12I6xFhpN7AHfzVPxMhaNuC6cQqdBY3UHsuAdxTeRwgYpNQTiDDsXKheZdN7gDnY1yYU+SPQ8hrgy00qVKu48gVMY/CiWN425OpU284tT9KgAFLlWIfhs08fEhbVEREQvilG1jXc3VjyIsbUzF0WBIMshdiJNZA03eR1cMtvF0lBb/OrHSp2OwJg8iMa4IcUt8ULXJG73Rk3tyPWvUbAdG2jikhLoUaTWCEbV85rs2piDt1dgB5qslR8biOGA1rgsqne1gTa/4XpWFgcdGFWLFxRyMFxIsoPWEXV02X/COYHZy5Wom+AVpo5msWjQoL9mogkjsB6tqm0qdhYqyiX9YcV+7j9g1q9ZRL+sOK/dx+wacNlQ2Tvgx6U4SHLMMksyqyqdQIbbcnuormnSJJZUUKwVFEgDdUMzEiMk72AAJta+42rH+jiXwiC9rqR+d61Ho4iYviTvGY2BWMaZG5Ig5EW2uTtWOeVI7sWBWpFljNwCeZH/AL511XkaWAAvt3m5/M17XnHcVjphmckaM2HITEwkGJ+qy9YgOri91BUnmLbA1Q+kHT7O45uCwRZITuYo7htS3G5uCLEVqOb5QsyyaiTqU2HV2Ntt7aufnrM58Y8zGWQAM4W4W9hpUL27323ru8abqjlyYlJ2yN0f6bZjNjIRj5JPihb5VQmlbWNr6VuRe21bAOnGB/53/Y//AKayUV6eddDdmb8VP9mvHplgv+ev5N7qbPTjBf8AO/7H91ZIOVBekucnDhQti7G+/YBzv6eVCVkS8aEVbZsucdKsNMqrDI7srcTSgKtZASSCwsNJsd+fKoLCSARDiyMNK7EbA3UWNlAOrVbfes8yHMhNoeNipYiNrcxrIDKfNY1r8mAjLhyo1Dt35jkbciR2GuXyJU0mb4cSiuiSaVKlXGdRAxOax4aeN5n0oyOo2J611I5DuBoT0j6RYfE4nLEhfUy4xWI0sNuHIO0d5qP8Ia/JwHukI/7D7qp+U/7/AJf95HsNXo+M/tRxZ8StzL3NkphmxbK6MvCnvYhmAZAVRgEGjT3ljcdlWDoF9GYH7tF7Aqs4tEOYZiSTxBhpAOqCAuhfrMdQPmUaas3QL6MwP3aL2BW8tHFPQdoT0icaYl2u8q2v/huxt+C0WoBj8H8ZZ5SyLHDdU4gBRjsZGJuCtioUMpFrNzvUcbTQsf5JjeMwwkXSSQQQysvMMORH/vemoMEQ4eSRpGAIW4CgA89h2m3M+qo+aBosO8sa4glULJwnSeNyBcdYqW0+e3KqT0E6U4rE4ox4kvJAVJEmGTZW7A2lT43Icq5PjTXVnqrInFzrpbNAw2bQ4fESCeWOLWiMutgt7FgbX59lWOCZXUMjBlPJlIIPoIrJ/hg6LNNgjPDA14DrZpGJlKfWsu9lHMg9x22oR/8ADxnbcSfCM10K8VATyIIDW9IIrrjj4xo83NUpOSNypUqVBgKs9+F6YpCDayiKUl9xuANK3BHab6fNfsrQqE9J7HDspFw7IhB5EM4BHotSei8f5Iq8+ViDDRKmYyGRtEcahsOFBIAFgI72HO3mrmPLeHMkWJzHEWlU6GZ4oiGS1+SgEEHbut21Oh6N4SMs0eFhViCNkUXv2cu2uMsy2KWBDLAhZwC6spNiOzr3O1crzR5Wl0emsTqm+yuZXl4jzeRcLI2ICtDIzluJYNcS3YDSNhfvrWKxzp70mkyaWD4lDAqzIQ4MdgdDbeKRv1qvvwfdLVzPCCcLodWKSIDcBgAdj3EEH/8AldUXyjyX7ODNFp16InSb6Wyf7U/8lqJfCO4OVY7SQfkXGxvvbehPTAgZnlWrxb4i+xPOBhyG559lR84iCZLmCqioBEwsqsgNkA2B9Fr9thfetY6FHRdMt+Zi+wvsiokWDWXETMWYaVROqxHYW3HI+OOdS8t+Zi+wvsioscrKJ5UBOma7ADdlVVVhy7Of4VMdkQ2c/o/GSShQkGx1RRNv57KDf8azzofg3w2Mne4YxyMjIF0l1JfrLvzul9A23HmrSMWkgJlw7podATcatRFtJXrAbqTue5ayvMcYpl+SBmxBdzMdwilW3sNwvik9vpq7SVUOcblF3o2GGQMoZTcMLgjtB5V3UPKcM0UQRuYJsAb2BJIF+2wNr1MrJkMVKlSoEKlSpUAKmcZhxIjIdgwtccx5x5xT1KgAYmYtGLYhGBG3ERSyN59gSvnB5d5rtc7w5v8ALJt59/y50Qr29AyHhsxjkNkJO176HA/Mi1ZnL+sOK/dx+wa1esol/WHFfu4/YNVDZcNlE6L/AO7R/j/nWm9CJRFhvlAyB5GdWZW0lTYAhrW7O+gea/BhwXCYbEypGOSswJ9S0/hujWPjQImZTKiiwUEWA7vEqM2JzVI7I56Souy4+I8pY/4199OfGU/vr/EPfVGbo3jzzzGU+nR/46bborjTzzCT8k/8dc3xJezT5X8L0+OiXnIg/wCoe+snmWzuN9ncbgqfGJGx35EVYYujOOXxcxlHo0D/APXUGfoFiHdnfGyM7G7MTuTy/u9wrbFgcG+yX5FvQKFemiHg8m8sf8/6a98Hk3lj/n/TW/APkL0DOyq30myfiSxuDZT1W/Dl+e/5Vd/B5N5Y/wCf9NcP8HMpFji3I9P9NJxf6ZUc8OS5q16A3QuFTiUhjUsySLIVQXOhbEmw7rD8xWxjMI+1wp7nuh/JrGs4yv4PZsNIZcPjHjkYWLqdyDzG60VfIcxOxzOYjzlT/mlZS8fklb7Q8nlp5HKMaT0vRdxOv95fzFemVe8fmKz5+iOMJucc5PoT/wAdL9EMZ5e+3mT/AMdZ/D/pPy/4GOn0yNAlmUlZRsCCdwR/qKp2U/7/AJf95HsNRuborjXQxtmEpRhYr1QD+SUxl3QaaGaKYYnW0L61Elyt7EbgAHt7xW+LFwVWRPNyTVFsx2EmGLzBzERAcPJaUqu7aBsGazgc9luu3MUb6BD/AGZgfu0XsChOMxuPljeNnwul1Km0cl7EWNryeeqlhuiONjRY48xnVEAVVDWAA2AHV5WrVqzlkrNRzvEtHCzLcE2UNYtp1G2ogdig3/CqX8IOOL4FosABNBEqGbhnU2g3sABz8W7eY0GboxjyCDmeIsefX/ppuDojjUvozGZb2vZudhYfV7BU8eqNMMnikpLaKZ0R6ezYfDY2NyeDJGwjWxOiRursfqixJI5XrQ/gcwMmHwzmGK3xluInFLL1E0re1r7lmt6L1XsR8GTu2p8SxYm5O25/BbUTHRTHAg/2lPdRYWbkNrgdXlsPypqNM1nm5Jqu27be7/n8NHxWNcOqzhVAsJADdGSW6X3AtZwOfYayDoLliYHpLJAhBjZZOGQQQVZOIALdwBH4UWn6IY1768xma4sbte4BuB4vfvQ7C/BlJHLx48U6TXJEimzXNwT4vaCfzqjBm42pWrJP0Zx/7TxH8f8ATS/RnH/tPEfx/wBNRwM+BrdqCZ/GZnjgXTcESvrUsoAuEBAI3ZuW/wBUms//AEZx/wC08R/H/TTTdEMaTqOYz3JBvq/u+L9XsuaieNuNJ9jjGnZdsblUqI3CjfXY6dGIOm9triTkPReqr0Xxs80gUviJ1KXYBljKnazA9UczYjfmPxjnoxj/ANp4j+P+mouE6DYmIgx46VCBbqtbb+HzCuP4eT/YMn1JTjKMmktr2FfhK6EPisG7ogEsIMigs0sjAC7rqJsNt7AbkUO/+HGX5HGJ3OjfmCP9KcfopjiQTmU5I5dfv2P1e6oWVfB7PhdXxfGyRa/G0Na9uV+rXXhxShHjJlz+4uvTJiMyysjmPjBG1/8AgN2XF/zqNmK/7Dxx4TRjhPYOpVztza5N+exoPl/RvGR4iHENjDPJBq4Ymu6jUpVthY8j30dzpsbisPLh5HwwSVCjFY5A1jzsS5F/wNbJCSpFyy0fIxfYX2RXORPdZf38g/Jrf6VlqdF8eAAMznAAsBr7P4a8j6LY5b6cynFySbPzJ3J8WklQlGjVv7FguTwl53sRcX9HIVn+Z5bozZV4ZCTOCoGwKlND6ezYEkjs/Ghn6N5h+08R/H/TXLdF8eSCcynJXkdW4vzt1e6tIyojLiWSu9NM1HKXYwx6vGA0t9peqfWKl2rIo+iuOXYZlONyfH7Tufq99dfozj/2niP4/wCmsuA+BrdqVqyT9Gcf+08R/H/TS/RnH/tPEfx/00cA4Gt2pWrJP0Zx/wC08R/H/TS/RnH/ALTxH8f9NHAOBrdqVqyT9Gcf+08R/H/TS/RnH/tPEfx/00cA4Gt2pVkn6M4/9p4j+P8Appfozj/2niP4/wCmjgHA1u1ZRL+sOK/dx+wab/RnH/tPEfx/01N6LdDZI8U08uIaaRlsWc3JsLDspqNFRjR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3" y="2514600"/>
            <a:ext cx="7467600" cy="23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8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 through the JS examples in this lecture.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Walk through JS examples on W3Schols and </a:t>
            </a:r>
            <a:r>
              <a:rPr lang="en-US" dirty="0" smtClean="0">
                <a:hlinkClick r:id="rId3"/>
              </a:rPr>
              <a:t>Javascriptkit.com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www.w3schools.com/js/js_examples.asp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Still confused? Ask instructor for help.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This lecture's material is indispensable. You must understand it if you are going to succeed with 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77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Client Side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Make stuff happen on the user's computer </a:t>
            </a:r>
            <a:r>
              <a:rPr lang="en-US" altLang="en-US" i="1" dirty="0"/>
              <a:t>without ever hitting the server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Who cares?</a:t>
            </a:r>
          </a:p>
          <a:p>
            <a:pPr lvl="1"/>
            <a:r>
              <a:rPr lang="en-US" altLang="en-US" dirty="0"/>
              <a:t>Usability: It "feels good" for the user</a:t>
            </a:r>
          </a:p>
          <a:p>
            <a:pPr lvl="1"/>
            <a:r>
              <a:rPr lang="en-US" altLang="en-US" dirty="0"/>
              <a:t>Aesthetics: It </a:t>
            </a:r>
            <a:r>
              <a:rPr lang="en-US" altLang="en-US" dirty="0" smtClean="0"/>
              <a:t>can look </a:t>
            </a:r>
            <a:r>
              <a:rPr lang="en-US" altLang="en-US" dirty="0"/>
              <a:t>impressive</a:t>
            </a:r>
          </a:p>
          <a:p>
            <a:pPr lvl="1"/>
            <a:r>
              <a:rPr lang="en-US" altLang="en-US" dirty="0"/>
              <a:t>Performance: It's faster than hitting the server</a:t>
            </a:r>
          </a:p>
          <a:p>
            <a:pPr lvl="1"/>
            <a:r>
              <a:rPr lang="en-US" altLang="en-US" dirty="0"/>
              <a:t>Scalability: It conserves server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61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file"/>
              </a:rPr>
              <a:t>my.oregonstate.edu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607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– the alert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&lt;script&gt;alert("hello world!");&lt;/script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confirm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(“Say yes Say no");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alert(x);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/>
              <a:t>The confirm function prompts the user and returns a Boolean. There is no static type system. The variable x will get treated as a Boolean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34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40;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41-1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'40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//is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number or string?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'looks nice');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weird');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Concatenation with a string yields a string. Comparison with == or != allows for type conversion, though. </a:t>
            </a:r>
          </a:p>
        </p:txBody>
      </p:sp>
    </p:spTree>
    <p:extLst>
      <p:ext uri="{BB962C8B-B14F-4D97-AF65-F5344CB8AC3E}">
        <p14:creationId xmlns:p14="http://schemas.microsoft.com/office/powerpoint/2010/main" val="300626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x++) 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alert(x);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dirty="0"/>
              <a:t>Much as in C or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3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Font typeface="Arial" charset="0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["Cleveland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"Bend",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"Redmond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"Detroit"];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Rocks!");</a:t>
            </a:r>
          </a:p>
          <a:p>
            <a:pPr marL="0" indent="0">
              <a:buFont typeface="Arial" charset="0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buFont typeface="Arial" charset="0"/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r>
              <a:rPr lang="en-US" altLang="en-US" dirty="0" smtClean="0"/>
              <a:t>“Cleveland Rocks” or “Bend Rocks”?</a:t>
            </a:r>
          </a:p>
        </p:txBody>
      </p:sp>
    </p:spTree>
    <p:extLst>
      <p:ext uri="{BB962C8B-B14F-4D97-AF65-F5344CB8AC3E}">
        <p14:creationId xmlns:p14="http://schemas.microsoft.com/office/powerpoint/2010/main" val="96599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5925</TotalTime>
  <Words>835</Words>
  <Application>Microsoft Office PowerPoint</Application>
  <PresentationFormat>On-screen Show (4:3)</PresentationFormat>
  <Paragraphs>240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OSU-BW</vt:lpstr>
      <vt:lpstr>PowerPoint Presentation</vt:lpstr>
      <vt:lpstr>Agenda</vt:lpstr>
      <vt:lpstr>Questions from last class?</vt:lpstr>
      <vt:lpstr>Javascript – Client Side Scripts</vt:lpstr>
      <vt:lpstr>Examples</vt:lpstr>
      <vt:lpstr>First – the alert box</vt:lpstr>
      <vt:lpstr>IF</vt:lpstr>
      <vt:lpstr>FOR</vt:lpstr>
      <vt:lpstr>Arrays</vt:lpstr>
      <vt:lpstr>Associative arrays</vt:lpstr>
      <vt:lpstr>Functions</vt:lpstr>
      <vt:lpstr>Questions</vt:lpstr>
      <vt:lpstr>Lets talk variables</vt:lpstr>
      <vt:lpstr>Example</vt:lpstr>
      <vt:lpstr>Regular expressions</vt:lpstr>
      <vt:lpstr>Regular expressions cheat sheet</vt:lpstr>
      <vt:lpstr>Modifiers</vt:lpstr>
      <vt:lpstr>More Examples</vt:lpstr>
      <vt:lpstr>More Examples</vt:lpstr>
      <vt:lpstr>Replace</vt:lpstr>
      <vt:lpstr>Accessing elements on the page</vt:lpstr>
      <vt:lpstr>Changing CSS using Javascript</vt:lpstr>
      <vt:lpstr>Questions</vt:lpstr>
      <vt:lpstr>PowerPoint Presentation</vt:lpstr>
      <vt:lpstr>Passing parameters to a function</vt:lpstr>
      <vt:lpstr>Passing a function as a parameter</vt:lpstr>
      <vt:lpstr>Functions inside Functions</vt:lpstr>
      <vt:lpstr>Hiding a variable</vt:lpstr>
      <vt:lpstr>PowerPoint Presentation</vt:lpstr>
      <vt:lpstr>Questions?</vt:lpstr>
      <vt:lpstr>What next?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177</cp:revision>
  <dcterms:created xsi:type="dcterms:W3CDTF">2011-09-02T17:23:58Z</dcterms:created>
  <dcterms:modified xsi:type="dcterms:W3CDTF">2017-01-27T07:11:51Z</dcterms:modified>
</cp:coreProperties>
</file>