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88" r:id="rId2"/>
    <p:sldId id="289" r:id="rId3"/>
    <p:sldId id="290" r:id="rId4"/>
    <p:sldId id="291" r:id="rId5"/>
    <p:sldId id="292" r:id="rId6"/>
  </p:sldIdLst>
  <p:sldSz cx="755967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38EF"/>
    <a:srgbClr val="A676FF"/>
    <a:srgbClr val="FF7500"/>
    <a:srgbClr val="C9003B"/>
    <a:srgbClr val="C3705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58"/>
    <p:restoredTop sz="94694"/>
  </p:normalViewPr>
  <p:slideViewPr>
    <p:cSldViewPr snapToGrid="0">
      <p:cViewPr varScale="1">
        <p:scale>
          <a:sx n="137" d="100"/>
          <a:sy n="137" d="100"/>
        </p:scale>
        <p:origin x="19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24885"/>
            <a:ext cx="642572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647331"/>
            <a:ext cx="566975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68350"/>
            <a:ext cx="1630055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68350"/>
            <a:ext cx="479566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256579"/>
            <a:ext cx="652022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373044"/>
            <a:ext cx="652022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8351"/>
            <a:ext cx="652022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235577"/>
            <a:ext cx="319809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841114"/>
            <a:ext cx="319809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235577"/>
            <a:ext cx="321384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841114"/>
            <a:ext cx="3213847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25713"/>
            <a:ext cx="382708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25713"/>
            <a:ext cx="382708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68351"/>
            <a:ext cx="652022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341750"/>
            <a:ext cx="652022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671625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299353"/>
              <a:ext cx="504627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400" dirty="0"/>
                <a:t>string name = "My Name";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/>
                <a:t>WriteLine($"We can access {name} here"); 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int 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= 0;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WriteLine($"{name} and {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} are accessible here");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b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WriteLine($"{name} but no 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here”);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1,2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179400"/>
            <a:ext cx="407468" cy="2722135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D454B-CDB8-80F6-31B9-8F994D380C95}"/>
              </a:ext>
            </a:extLst>
          </p:cNvPr>
          <p:cNvSpPr txBox="1"/>
          <p:nvPr/>
        </p:nvSpPr>
        <p:spPr>
          <a:xfrm>
            <a:off x="330433" y="2627774"/>
            <a:ext cx="1248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 name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1FA035-253A-281A-3DA6-F6FE1FFA142D}"/>
              </a:ext>
            </a:extLst>
          </p:cNvPr>
          <p:cNvSpPr txBox="1"/>
          <p:nvPr/>
        </p:nvSpPr>
        <p:spPr>
          <a:xfrm>
            <a:off x="3334412" y="3653531"/>
            <a:ext cx="3930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We can access My name here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8422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299353"/>
              <a:ext cx="504627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string name = "My Name";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WriteLine($"We can access {name} here"); 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/>
                <a:t>{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int 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= 0;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WriteLine($"{name} and {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} are accessible here");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WriteLine($"{name} but no 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here”);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619794"/>
            <a:ext cx="407468" cy="223869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D454B-CDB8-80F6-31B9-8F994D380C95}"/>
              </a:ext>
            </a:extLst>
          </p:cNvPr>
          <p:cNvSpPr txBox="1"/>
          <p:nvPr/>
        </p:nvSpPr>
        <p:spPr>
          <a:xfrm>
            <a:off x="330433" y="2627774"/>
            <a:ext cx="1248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My name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3AAAD-FB8D-B6B1-31EE-D9C403C6B2E0}"/>
              </a:ext>
            </a:extLst>
          </p:cNvPr>
          <p:cNvSpPr txBox="1"/>
          <p:nvPr/>
        </p:nvSpPr>
        <p:spPr>
          <a:xfrm>
            <a:off x="3334412" y="3653531"/>
            <a:ext cx="3930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We can access My name here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A5211B-4CB3-C825-1855-759D83F7135C}"/>
              </a:ext>
            </a:extLst>
          </p:cNvPr>
          <p:cNvCxnSpPr>
            <a:cxnSpLocks/>
          </p:cNvCxnSpPr>
          <p:nvPr/>
        </p:nvCxnSpPr>
        <p:spPr>
          <a:xfrm>
            <a:off x="279203" y="2303553"/>
            <a:ext cx="1912478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723468D-B7B2-4F00-9203-B12AB9F6B26D}"/>
              </a:ext>
            </a:extLst>
          </p:cNvPr>
          <p:cNvSpPr/>
          <p:nvPr/>
        </p:nvSpPr>
        <p:spPr>
          <a:xfrm>
            <a:off x="756285" y="1657728"/>
            <a:ext cx="961768" cy="247440"/>
          </a:xfrm>
          <a:custGeom>
            <a:avLst/>
            <a:gdLst>
              <a:gd name="connsiteX0" fmla="*/ 0 w 961768"/>
              <a:gd name="connsiteY0" fmla="*/ 0 h 247440"/>
              <a:gd name="connsiteX1" fmla="*/ 500119 w 961768"/>
              <a:gd name="connsiteY1" fmla="*/ 0 h 247440"/>
              <a:gd name="connsiteX2" fmla="*/ 961768 w 961768"/>
              <a:gd name="connsiteY2" fmla="*/ 0 h 247440"/>
              <a:gd name="connsiteX3" fmla="*/ 961768 w 961768"/>
              <a:gd name="connsiteY3" fmla="*/ 247440 h 247440"/>
              <a:gd name="connsiteX4" fmla="*/ 490502 w 961768"/>
              <a:gd name="connsiteY4" fmla="*/ 247440 h 247440"/>
              <a:gd name="connsiteX5" fmla="*/ 0 w 961768"/>
              <a:gd name="connsiteY5" fmla="*/ 247440 h 247440"/>
              <a:gd name="connsiteX6" fmla="*/ 0 w 961768"/>
              <a:gd name="connsiteY6" fmla="*/ 0 h 24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1768" h="247440" fill="none" extrusionOk="0">
                <a:moveTo>
                  <a:pt x="0" y="0"/>
                </a:moveTo>
                <a:cubicBezTo>
                  <a:pt x="123783" y="-2691"/>
                  <a:pt x="363366" y="-3146"/>
                  <a:pt x="500119" y="0"/>
                </a:cubicBezTo>
                <a:cubicBezTo>
                  <a:pt x="636872" y="3146"/>
                  <a:pt x="839129" y="6674"/>
                  <a:pt x="961768" y="0"/>
                </a:cubicBezTo>
                <a:cubicBezTo>
                  <a:pt x="949753" y="91480"/>
                  <a:pt x="965042" y="153505"/>
                  <a:pt x="961768" y="247440"/>
                </a:cubicBezTo>
                <a:cubicBezTo>
                  <a:pt x="737748" y="258327"/>
                  <a:pt x="688940" y="240560"/>
                  <a:pt x="490502" y="247440"/>
                </a:cubicBezTo>
                <a:cubicBezTo>
                  <a:pt x="292064" y="254320"/>
                  <a:pt x="179456" y="255332"/>
                  <a:pt x="0" y="247440"/>
                </a:cubicBezTo>
                <a:cubicBezTo>
                  <a:pt x="-7887" y="157056"/>
                  <a:pt x="-6957" y="119087"/>
                  <a:pt x="0" y="0"/>
                </a:cubicBezTo>
                <a:close/>
              </a:path>
              <a:path w="961768" h="247440" stroke="0" extrusionOk="0">
                <a:moveTo>
                  <a:pt x="0" y="0"/>
                </a:moveTo>
                <a:cubicBezTo>
                  <a:pt x="157338" y="12916"/>
                  <a:pt x="337008" y="2776"/>
                  <a:pt x="471266" y="0"/>
                </a:cubicBezTo>
                <a:cubicBezTo>
                  <a:pt x="605524" y="-2776"/>
                  <a:pt x="738457" y="12375"/>
                  <a:pt x="961768" y="0"/>
                </a:cubicBezTo>
                <a:cubicBezTo>
                  <a:pt x="964751" y="80428"/>
                  <a:pt x="962763" y="126133"/>
                  <a:pt x="961768" y="247440"/>
                </a:cubicBezTo>
                <a:cubicBezTo>
                  <a:pt x="829319" y="243492"/>
                  <a:pt x="674427" y="258891"/>
                  <a:pt x="480884" y="247440"/>
                </a:cubicBezTo>
                <a:cubicBezTo>
                  <a:pt x="287341" y="235989"/>
                  <a:pt x="134981" y="242519"/>
                  <a:pt x="0" y="247440"/>
                </a:cubicBezTo>
                <a:cubicBezTo>
                  <a:pt x="-4693" y="184717"/>
                  <a:pt x="1395" y="112557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block</a:t>
            </a: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3F4030C2-86A4-F3D8-7630-90579B4E05A7}"/>
              </a:ext>
            </a:extLst>
          </p:cNvPr>
          <p:cNvCxnSpPr>
            <a:cxnSpLocks/>
            <a:stCxn id="32" idx="2"/>
          </p:cNvCxnSpPr>
          <p:nvPr/>
        </p:nvCxnSpPr>
        <p:spPr>
          <a:xfrm rot="5400000">
            <a:off x="1040668" y="2101669"/>
            <a:ext cx="393003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9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299353"/>
              <a:ext cx="504627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string name = "My Name";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WriteLine($"We can access {name} here"); 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{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/>
                <a:t>    int </a:t>
              </a:r>
              <a:r>
                <a:rPr lang="en-AU" sz="1400" dirty="0" err="1"/>
                <a:t>i</a:t>
              </a:r>
              <a:r>
                <a:rPr lang="en-AU" sz="1400" dirty="0"/>
                <a:t> = 0;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/>
                <a:t>    WriteLine($"{name} and {</a:t>
              </a:r>
              <a:r>
                <a:rPr lang="en-AU" sz="1400" dirty="0" err="1"/>
                <a:t>i</a:t>
              </a:r>
              <a:r>
                <a:rPr lang="en-AU" sz="1400" dirty="0"/>
                <a:t>} are accessible here");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WriteLine($"{name} but no 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here”);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4,5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013857"/>
            <a:ext cx="407468" cy="1747221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D454B-CDB8-80F6-31B9-8F994D380C95}"/>
              </a:ext>
            </a:extLst>
          </p:cNvPr>
          <p:cNvSpPr txBox="1"/>
          <p:nvPr/>
        </p:nvSpPr>
        <p:spPr>
          <a:xfrm>
            <a:off x="330433" y="2627774"/>
            <a:ext cx="1248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 name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3E128-790D-806A-2626-490D9D444883}"/>
              </a:ext>
            </a:extLst>
          </p:cNvPr>
          <p:cNvSpPr txBox="1"/>
          <p:nvPr/>
        </p:nvSpPr>
        <p:spPr>
          <a:xfrm>
            <a:off x="3334412" y="3653531"/>
            <a:ext cx="3930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We can access My name here</a:t>
            </a:r>
          </a:p>
          <a:p>
            <a:r>
              <a:rPr lang="en-AU" sz="1600" dirty="0"/>
              <a:t>My name and 0 are accessible here</a:t>
            </a:r>
            <a:endParaRPr lang="en-US" sz="16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8DD9D66-ED72-1C95-2AC5-DE7E186C8389}"/>
              </a:ext>
            </a:extLst>
          </p:cNvPr>
          <p:cNvGrpSpPr/>
          <p:nvPr/>
        </p:nvGrpSpPr>
        <p:grpSpPr>
          <a:xfrm>
            <a:off x="284135" y="1476194"/>
            <a:ext cx="1503543" cy="671651"/>
            <a:chOff x="284135" y="1617708"/>
            <a:chExt cx="1503543" cy="6716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23E9A7-613D-93D3-10E4-C484F9D63907}"/>
                </a:ext>
              </a:extLst>
            </p:cNvPr>
            <p:cNvSpPr txBox="1"/>
            <p:nvPr/>
          </p:nvSpPr>
          <p:spPr>
            <a:xfrm>
              <a:off x="284135" y="1617708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368FA6-1E99-DC3B-BCFC-26F145C072B1}"/>
                </a:ext>
              </a:extLst>
            </p:cNvPr>
            <p:cNvSpPr/>
            <p:nvPr/>
          </p:nvSpPr>
          <p:spPr>
            <a:xfrm>
              <a:off x="336887" y="1981582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3144AC7-94EA-6BC9-63C8-8F016FD30F8B}"/>
                </a:ext>
              </a:extLst>
            </p:cNvPr>
            <p:cNvSpPr txBox="1"/>
            <p:nvPr/>
          </p:nvSpPr>
          <p:spPr>
            <a:xfrm>
              <a:off x="319361" y="1941929"/>
              <a:ext cx="12482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B27966A-F3DF-EDD4-F96F-605847B43434}"/>
              </a:ext>
            </a:extLst>
          </p:cNvPr>
          <p:cNvCxnSpPr>
            <a:cxnSpLocks/>
          </p:cNvCxnSpPr>
          <p:nvPr/>
        </p:nvCxnSpPr>
        <p:spPr>
          <a:xfrm>
            <a:off x="279203" y="2303553"/>
            <a:ext cx="1912478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61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299353"/>
              <a:ext cx="504627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string name = "My Name";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WriteLine($"We can access {name} here"); 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{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int 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= 0;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WriteLine($"{name} and {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} are accessible here");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/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WriteLine($"{name} but no 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here”);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260160"/>
            <a:ext cx="407468" cy="142636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D454B-CDB8-80F6-31B9-8F994D380C95}"/>
              </a:ext>
            </a:extLst>
          </p:cNvPr>
          <p:cNvSpPr txBox="1"/>
          <p:nvPr/>
        </p:nvSpPr>
        <p:spPr>
          <a:xfrm>
            <a:off x="330433" y="2627774"/>
            <a:ext cx="1248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 name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60137B-1B60-DFCA-D318-47599CA70107}"/>
              </a:ext>
            </a:extLst>
          </p:cNvPr>
          <p:cNvSpPr/>
          <p:nvPr/>
        </p:nvSpPr>
        <p:spPr>
          <a:xfrm>
            <a:off x="330434" y="926783"/>
            <a:ext cx="1736316" cy="571998"/>
          </a:xfrm>
          <a:custGeom>
            <a:avLst/>
            <a:gdLst>
              <a:gd name="connsiteX0" fmla="*/ 0 w 1736316"/>
              <a:gd name="connsiteY0" fmla="*/ 0 h 571998"/>
              <a:gd name="connsiteX1" fmla="*/ 613498 w 1736316"/>
              <a:gd name="connsiteY1" fmla="*/ 0 h 571998"/>
              <a:gd name="connsiteX2" fmla="*/ 1209633 w 1736316"/>
              <a:gd name="connsiteY2" fmla="*/ 0 h 571998"/>
              <a:gd name="connsiteX3" fmla="*/ 1736316 w 1736316"/>
              <a:gd name="connsiteY3" fmla="*/ 0 h 571998"/>
              <a:gd name="connsiteX4" fmla="*/ 1736316 w 1736316"/>
              <a:gd name="connsiteY4" fmla="*/ 571998 h 571998"/>
              <a:gd name="connsiteX5" fmla="*/ 1192270 w 1736316"/>
              <a:gd name="connsiteY5" fmla="*/ 571998 h 571998"/>
              <a:gd name="connsiteX6" fmla="*/ 613498 w 1736316"/>
              <a:gd name="connsiteY6" fmla="*/ 571998 h 571998"/>
              <a:gd name="connsiteX7" fmla="*/ 0 w 1736316"/>
              <a:gd name="connsiteY7" fmla="*/ 571998 h 571998"/>
              <a:gd name="connsiteX8" fmla="*/ 0 w 1736316"/>
              <a:gd name="connsiteY8" fmla="*/ 0 h 57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6316" h="571998" fill="none" extrusionOk="0">
                <a:moveTo>
                  <a:pt x="0" y="0"/>
                </a:moveTo>
                <a:cubicBezTo>
                  <a:pt x="251221" y="-24567"/>
                  <a:pt x="446306" y="16849"/>
                  <a:pt x="613498" y="0"/>
                </a:cubicBezTo>
                <a:cubicBezTo>
                  <a:pt x="780690" y="-16849"/>
                  <a:pt x="968674" y="5007"/>
                  <a:pt x="1209633" y="0"/>
                </a:cubicBezTo>
                <a:cubicBezTo>
                  <a:pt x="1450593" y="-5007"/>
                  <a:pt x="1520159" y="-25462"/>
                  <a:pt x="1736316" y="0"/>
                </a:cubicBezTo>
                <a:cubicBezTo>
                  <a:pt x="1747396" y="199324"/>
                  <a:pt x="1757968" y="447599"/>
                  <a:pt x="1736316" y="571998"/>
                </a:cubicBezTo>
                <a:cubicBezTo>
                  <a:pt x="1524876" y="595035"/>
                  <a:pt x="1451098" y="552300"/>
                  <a:pt x="1192270" y="571998"/>
                </a:cubicBezTo>
                <a:cubicBezTo>
                  <a:pt x="933442" y="591696"/>
                  <a:pt x="778654" y="577099"/>
                  <a:pt x="613498" y="571998"/>
                </a:cubicBezTo>
                <a:cubicBezTo>
                  <a:pt x="448342" y="566897"/>
                  <a:pt x="204353" y="544359"/>
                  <a:pt x="0" y="571998"/>
                </a:cubicBezTo>
                <a:cubicBezTo>
                  <a:pt x="-20348" y="407351"/>
                  <a:pt x="-28342" y="221640"/>
                  <a:pt x="0" y="0"/>
                </a:cubicBezTo>
                <a:close/>
              </a:path>
              <a:path w="1736316" h="571998" stroke="0" extrusionOk="0">
                <a:moveTo>
                  <a:pt x="0" y="0"/>
                </a:moveTo>
                <a:cubicBezTo>
                  <a:pt x="178157" y="-22471"/>
                  <a:pt x="411807" y="-15736"/>
                  <a:pt x="561409" y="0"/>
                </a:cubicBezTo>
                <a:cubicBezTo>
                  <a:pt x="711011" y="15736"/>
                  <a:pt x="968854" y="18112"/>
                  <a:pt x="1088091" y="0"/>
                </a:cubicBezTo>
                <a:cubicBezTo>
                  <a:pt x="1207328" y="-18112"/>
                  <a:pt x="1466040" y="-20783"/>
                  <a:pt x="1736316" y="0"/>
                </a:cubicBezTo>
                <a:cubicBezTo>
                  <a:pt x="1714266" y="188454"/>
                  <a:pt x="1747025" y="321716"/>
                  <a:pt x="1736316" y="571998"/>
                </a:cubicBezTo>
                <a:cubicBezTo>
                  <a:pt x="1484066" y="551045"/>
                  <a:pt x="1329755" y="561635"/>
                  <a:pt x="1192270" y="571998"/>
                </a:cubicBezTo>
                <a:cubicBezTo>
                  <a:pt x="1054785" y="582361"/>
                  <a:pt x="880429" y="588815"/>
                  <a:pt x="578772" y="571998"/>
                </a:cubicBezTo>
                <a:cubicBezTo>
                  <a:pt x="277115" y="555181"/>
                  <a:pt x="168531" y="573512"/>
                  <a:pt x="0" y="571998"/>
                </a:cubicBezTo>
                <a:cubicBezTo>
                  <a:pt x="-12005" y="306504"/>
                  <a:pt x="4214" y="184742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current block (including ‘</a:t>
            </a:r>
            <a:r>
              <a:rPr lang="en-US" sz="1200" dirty="0" err="1"/>
              <a:t>i</a:t>
            </a:r>
            <a:r>
              <a:rPr lang="en-US" sz="1200" dirty="0"/>
              <a:t>’ will be removed from the stack)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3AAAD-FB8D-B6B1-31EE-D9C403C6B2E0}"/>
              </a:ext>
            </a:extLst>
          </p:cNvPr>
          <p:cNvSpPr txBox="1"/>
          <p:nvPr/>
        </p:nvSpPr>
        <p:spPr>
          <a:xfrm>
            <a:off x="3334412" y="3653531"/>
            <a:ext cx="3930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We can access My name here</a:t>
            </a:r>
          </a:p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My name and 0 are accessible here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852996AC-7BFB-3D3C-48B0-D37B14889669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>
            <a:off x="1014616" y="1682757"/>
            <a:ext cx="367952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71696D4-7C44-0498-442A-5944F1AF6856}"/>
              </a:ext>
            </a:extLst>
          </p:cNvPr>
          <p:cNvGrpSpPr/>
          <p:nvPr/>
        </p:nvGrpSpPr>
        <p:grpSpPr>
          <a:xfrm>
            <a:off x="284135" y="1476194"/>
            <a:ext cx="1503543" cy="671651"/>
            <a:chOff x="284135" y="1617708"/>
            <a:chExt cx="1503543" cy="67165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4C3737F-4A8D-1600-B430-66E64D19D4C3}"/>
                </a:ext>
              </a:extLst>
            </p:cNvPr>
            <p:cNvSpPr txBox="1"/>
            <p:nvPr/>
          </p:nvSpPr>
          <p:spPr>
            <a:xfrm>
              <a:off x="284135" y="1617708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69EE861-66DE-AD91-6E8B-FBB3301B9E2B}"/>
                </a:ext>
              </a:extLst>
            </p:cNvPr>
            <p:cNvSpPr/>
            <p:nvPr/>
          </p:nvSpPr>
          <p:spPr>
            <a:xfrm>
              <a:off x="336887" y="1981582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FB85D9-5FCE-1BE6-B758-C20499770F8E}"/>
                </a:ext>
              </a:extLst>
            </p:cNvPr>
            <p:cNvSpPr txBox="1"/>
            <p:nvPr/>
          </p:nvSpPr>
          <p:spPr>
            <a:xfrm>
              <a:off x="319361" y="1941929"/>
              <a:ext cx="12482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1D3EDD-4E6A-CA90-BBF5-7B2D3D0B81EC}"/>
              </a:ext>
            </a:extLst>
          </p:cNvPr>
          <p:cNvCxnSpPr>
            <a:cxnSpLocks/>
          </p:cNvCxnSpPr>
          <p:nvPr/>
        </p:nvCxnSpPr>
        <p:spPr>
          <a:xfrm>
            <a:off x="279203" y="2303553"/>
            <a:ext cx="1912478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48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299353"/>
              <a:ext cx="504627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string name = "My Name";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WriteLine($"We can access {name} here"); 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{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int 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= 0;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WriteLine($"{name} and {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} are accessible here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AU" sz="1400" dirty="0"/>
                <a:t>WriteLine($"{name} but no </a:t>
              </a:r>
              <a:r>
                <a:rPr lang="en-AU" sz="1400" dirty="0" err="1"/>
                <a:t>i</a:t>
              </a:r>
              <a:r>
                <a:rPr lang="en-AU" sz="1400" dirty="0"/>
                <a:t> here”); ");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667427"/>
            <a:ext cx="407468" cy="1093651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D454B-CDB8-80F6-31B9-8F994D380C95}"/>
              </a:ext>
            </a:extLst>
          </p:cNvPr>
          <p:cNvSpPr txBox="1"/>
          <p:nvPr/>
        </p:nvSpPr>
        <p:spPr>
          <a:xfrm>
            <a:off x="330433" y="2627774"/>
            <a:ext cx="1248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 name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3E128-790D-806A-2626-490D9D444883}"/>
              </a:ext>
            </a:extLst>
          </p:cNvPr>
          <p:cNvSpPr txBox="1"/>
          <p:nvPr/>
        </p:nvSpPr>
        <p:spPr>
          <a:xfrm>
            <a:off x="3334412" y="3653531"/>
            <a:ext cx="3930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We can access My name here</a:t>
            </a:r>
          </a:p>
          <a:p>
            <a:r>
              <a:rPr lang="en-AU" sz="1600" dirty="0"/>
              <a:t>My name and 0 are accessible here</a:t>
            </a:r>
          </a:p>
          <a:p>
            <a:r>
              <a:rPr lang="en-AU" sz="1600" dirty="0"/>
              <a:t>My name but no I here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57279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28491</TotalTime>
  <Words>374</Words>
  <Application>Microsoft Macintosh PowerPoint</Application>
  <PresentationFormat>Custom</PresentationFormat>
  <Paragraphs>109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Charlotte Pierce</cp:lastModifiedBy>
  <cp:revision>171</cp:revision>
  <dcterms:created xsi:type="dcterms:W3CDTF">2023-09-06T05:00:29Z</dcterms:created>
  <dcterms:modified xsi:type="dcterms:W3CDTF">2024-02-09T06:23:51Z</dcterms:modified>
  <cp:category/>
</cp:coreProperties>
</file>