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7" r:id="rId1"/>
  </p:sldMasterIdLst>
  <p:notesMasterIdLst>
    <p:notesMasterId r:id="rId10"/>
  </p:notesMasterIdLst>
  <p:sldIdLst>
    <p:sldId id="256" r:id="rId2"/>
    <p:sldId id="257" r:id="rId3"/>
    <p:sldId id="258" r:id="rId4"/>
    <p:sldId id="259" r:id="rId5"/>
    <p:sldId id="260" r:id="rId6"/>
    <p:sldId id="284" r:id="rId7"/>
    <p:sldId id="288" r:id="rId8"/>
    <p:sldId id="287" r:id="rId9"/>
  </p:sldIdLst>
  <p:sldSz cx="9144000" cy="5143500" type="screen16x9"/>
  <p:notesSz cx="6858000" cy="9144000"/>
  <p:embeddedFontLst>
    <p:embeddedFont>
      <p:font typeface="Gill Sans MT" panose="020B0502020104020203" pitchFamily="34" charset="0"/>
      <p:regular r:id="rId11"/>
      <p:bold r:id="rId12"/>
      <p:italic r:id="rId13"/>
      <p:boldItalic r:id="rId14"/>
    </p:embeddedFont>
    <p:embeddedFont>
      <p:font typeface="Raleway" panose="020B0604020202020204" charset="0"/>
      <p:regular r:id="rId15"/>
      <p:bold r:id="rId16"/>
      <p:italic r:id="rId17"/>
      <p:boldItalic r:id="rId18"/>
    </p:embeddedFont>
    <p:embeddedFont>
      <p:font typeface="Stencil" panose="040409050D0802020404" pitchFamily="82" charset="0"/>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Mattis" initials="SM" lastIdx="1" clrIdx="0">
    <p:extLst>
      <p:ext uri="{19B8F6BF-5375-455C-9EA6-DF929625EA0E}">
        <p15:presenceInfo xmlns:p15="http://schemas.microsoft.com/office/powerpoint/2012/main" userId="635f948c32b028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B496B0-A03A-4383-9906-273B84CACCCE}">
  <a:tblStyle styleId="{D9B496B0-A03A-4383-9906-273B84CACCC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366"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l"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75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107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748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3" name="Google Shape;13;p2"/>
          <p:cNvSpPr txBox="1">
            <a:spLocks noGrp="1"/>
          </p:cNvSpPr>
          <p:nvPr>
            <p:ph type="ctrTitle"/>
          </p:nvPr>
        </p:nvSpPr>
        <p:spPr>
          <a:xfrm>
            <a:off x="685800" y="1839425"/>
            <a:ext cx="6036600" cy="1159800"/>
          </a:xfrm>
          <a:prstGeom prst="rect">
            <a:avLst/>
          </a:prstGeom>
        </p:spPr>
        <p:txBody>
          <a:bodyPr spcFirstLastPara="1" wrap="square" lIns="91425" tIns="91425" rIns="91425" bIns="91425" anchor="t"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3475389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7"/>
        <p:cNvGrpSpPr/>
        <p:nvPr/>
      </p:nvGrpSpPr>
      <p:grpSpPr>
        <a:xfrm>
          <a:off x="0" y="0"/>
          <a:ext cx="0" cy="0"/>
          <a:chOff x="0" y="0"/>
          <a:chExt cx="0" cy="0"/>
        </a:xfrm>
      </p:grpSpPr>
      <p:sp>
        <p:nvSpPr>
          <p:cNvPr id="31" name="Google Shape;31;p5"/>
          <p:cNvSpPr txBox="1">
            <a:spLocks noGrp="1"/>
          </p:cNvSpPr>
          <p:nvPr>
            <p:ph type="title"/>
          </p:nvPr>
        </p:nvSpPr>
        <p:spPr>
          <a:xfrm>
            <a:off x="457200" y="1146025"/>
            <a:ext cx="2154600" cy="816300"/>
          </a:xfrm>
          <a:prstGeom prst="rect">
            <a:avLst/>
          </a:prstGeom>
        </p:spPr>
        <p:txBody>
          <a:bodyPr spcFirstLastPara="1" wrap="square" lIns="91425" tIns="91425" rIns="91425" bIns="91425" anchor="t"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2" name="Google Shape;32;p5"/>
          <p:cNvSpPr txBox="1">
            <a:spLocks noGrp="1"/>
          </p:cNvSpPr>
          <p:nvPr>
            <p:ph type="body" idx="1"/>
          </p:nvPr>
        </p:nvSpPr>
        <p:spPr>
          <a:xfrm>
            <a:off x="2961550" y="1146025"/>
            <a:ext cx="5502900" cy="3547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Font typeface="Raleway"/>
              <a:buChar char="▫"/>
              <a:defRPr>
                <a:latin typeface="Raleway"/>
                <a:ea typeface="Raleway"/>
                <a:cs typeface="Raleway"/>
                <a:sym typeface="Raleway"/>
              </a:defRPr>
            </a:lvl1pPr>
            <a:lvl2pPr marL="914400" lvl="1" indent="-381000">
              <a:spcBef>
                <a:spcPts val="0"/>
              </a:spcBef>
              <a:spcAft>
                <a:spcPts val="0"/>
              </a:spcAft>
              <a:buSzPts val="2400"/>
              <a:buFont typeface="Raleway"/>
              <a:buChar char="▫"/>
              <a:defRPr>
                <a:latin typeface="Raleway"/>
                <a:ea typeface="Raleway"/>
                <a:cs typeface="Raleway"/>
                <a:sym typeface="Raleway"/>
              </a:defRPr>
            </a:lvl2pPr>
            <a:lvl3pPr marL="1371600" lvl="2" indent="-381000">
              <a:spcBef>
                <a:spcPts val="0"/>
              </a:spcBef>
              <a:spcAft>
                <a:spcPts val="0"/>
              </a:spcAft>
              <a:buSzPts val="2400"/>
              <a:buFont typeface="Raleway"/>
              <a:buChar char="▫"/>
              <a:defRPr>
                <a:latin typeface="Raleway"/>
                <a:ea typeface="Raleway"/>
                <a:cs typeface="Raleway"/>
                <a:sym typeface="Raleway"/>
              </a:defRPr>
            </a:lvl3pPr>
            <a:lvl4pPr marL="1828800" lvl="3" indent="-381000">
              <a:spcBef>
                <a:spcPts val="0"/>
              </a:spcBef>
              <a:spcAft>
                <a:spcPts val="0"/>
              </a:spcAft>
              <a:buSzPts val="2400"/>
              <a:buFont typeface="Raleway"/>
              <a:buChar char="▫"/>
              <a:defRPr>
                <a:latin typeface="Raleway"/>
                <a:ea typeface="Raleway"/>
                <a:cs typeface="Raleway"/>
                <a:sym typeface="Raleway"/>
              </a:defRPr>
            </a:lvl4pPr>
            <a:lvl5pPr marL="2286000" lvl="4" indent="-381000">
              <a:spcBef>
                <a:spcPts val="0"/>
              </a:spcBef>
              <a:spcAft>
                <a:spcPts val="0"/>
              </a:spcAft>
              <a:buSzPts val="2400"/>
              <a:buFont typeface="Raleway"/>
              <a:buChar char="▫"/>
              <a:defRPr>
                <a:latin typeface="Raleway"/>
                <a:ea typeface="Raleway"/>
                <a:cs typeface="Raleway"/>
                <a:sym typeface="Raleway"/>
              </a:defRPr>
            </a:lvl5pPr>
            <a:lvl6pPr marL="2743200" lvl="5" indent="-381000">
              <a:spcBef>
                <a:spcPts val="0"/>
              </a:spcBef>
              <a:spcAft>
                <a:spcPts val="0"/>
              </a:spcAft>
              <a:buSzPts val="2400"/>
              <a:buFont typeface="Raleway"/>
              <a:buChar char="▫"/>
              <a:defRPr>
                <a:latin typeface="Raleway"/>
                <a:ea typeface="Raleway"/>
                <a:cs typeface="Raleway"/>
                <a:sym typeface="Raleway"/>
              </a:defRPr>
            </a:lvl6pPr>
            <a:lvl7pPr marL="3200400" lvl="6" indent="-381000">
              <a:spcBef>
                <a:spcPts val="0"/>
              </a:spcBef>
              <a:spcAft>
                <a:spcPts val="0"/>
              </a:spcAft>
              <a:buSzPts val="2400"/>
              <a:buFont typeface="Raleway"/>
              <a:buChar char="▫"/>
              <a:defRPr>
                <a:latin typeface="Raleway"/>
                <a:ea typeface="Raleway"/>
                <a:cs typeface="Raleway"/>
                <a:sym typeface="Raleway"/>
              </a:defRPr>
            </a:lvl7pPr>
            <a:lvl8pPr marL="3657600" lvl="7" indent="-381000">
              <a:spcBef>
                <a:spcPts val="0"/>
              </a:spcBef>
              <a:spcAft>
                <a:spcPts val="0"/>
              </a:spcAft>
              <a:buSzPts val="2400"/>
              <a:buFont typeface="Raleway"/>
              <a:buChar char="▫"/>
              <a:defRPr>
                <a:latin typeface="Raleway"/>
                <a:ea typeface="Raleway"/>
                <a:cs typeface="Raleway"/>
                <a:sym typeface="Raleway"/>
              </a:defRPr>
            </a:lvl8pPr>
            <a:lvl9pPr marL="4114800" lvl="8" indent="-381000">
              <a:spcBef>
                <a:spcPts val="0"/>
              </a:spcBef>
              <a:spcAft>
                <a:spcPts val="0"/>
              </a:spcAft>
              <a:buSzPts val="2400"/>
              <a:buFont typeface="Raleway"/>
              <a:buChar char="▫"/>
              <a:defRPr>
                <a:latin typeface="Raleway"/>
                <a:ea typeface="Raleway"/>
                <a:cs typeface="Raleway"/>
                <a:sym typeface="Raleway"/>
              </a:defRPr>
            </a:lvl9pPr>
          </a:lstStyle>
          <a:p>
            <a:endParaRPr/>
          </a:p>
        </p:txBody>
      </p:sp>
      <p:sp>
        <p:nvSpPr>
          <p:cNvPr id="33" name="Google Shape;33;p5"/>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lvl1pPr lvl="0">
              <a:buNone/>
              <a:defRPr>
                <a:latin typeface="Raleway"/>
                <a:ea typeface="Raleway"/>
                <a:cs typeface="Raleway"/>
                <a:sym typeface="Raleway"/>
              </a:defRPr>
            </a:lvl1pPr>
            <a:lvl2pPr lvl="1">
              <a:buNone/>
              <a:defRPr>
                <a:latin typeface="Raleway"/>
                <a:ea typeface="Raleway"/>
                <a:cs typeface="Raleway"/>
                <a:sym typeface="Raleway"/>
              </a:defRPr>
            </a:lvl2pPr>
            <a:lvl3pPr lvl="2">
              <a:buNone/>
              <a:defRPr>
                <a:latin typeface="Raleway"/>
                <a:ea typeface="Raleway"/>
                <a:cs typeface="Raleway"/>
                <a:sym typeface="Raleway"/>
              </a:defRPr>
            </a:lvl3pPr>
            <a:lvl4pPr lvl="3">
              <a:buNone/>
              <a:defRPr>
                <a:latin typeface="Raleway"/>
                <a:ea typeface="Raleway"/>
                <a:cs typeface="Raleway"/>
                <a:sym typeface="Raleway"/>
              </a:defRPr>
            </a:lvl4pPr>
            <a:lvl5pPr lvl="4">
              <a:buNone/>
              <a:defRPr>
                <a:latin typeface="Raleway"/>
                <a:ea typeface="Raleway"/>
                <a:cs typeface="Raleway"/>
                <a:sym typeface="Raleway"/>
              </a:defRPr>
            </a:lvl5pPr>
            <a:lvl6pPr lvl="5">
              <a:buNone/>
              <a:defRPr>
                <a:latin typeface="Raleway"/>
                <a:ea typeface="Raleway"/>
                <a:cs typeface="Raleway"/>
                <a:sym typeface="Raleway"/>
              </a:defRPr>
            </a:lvl6pPr>
            <a:lvl7pPr lvl="6">
              <a:buNone/>
              <a:defRPr>
                <a:latin typeface="Raleway"/>
                <a:ea typeface="Raleway"/>
                <a:cs typeface="Raleway"/>
                <a:sym typeface="Raleway"/>
              </a:defRPr>
            </a:lvl7pPr>
            <a:lvl8pPr lvl="7">
              <a:buNone/>
              <a:defRPr>
                <a:latin typeface="Raleway"/>
                <a:ea typeface="Raleway"/>
                <a:cs typeface="Raleway"/>
                <a:sym typeface="Raleway"/>
              </a:defRPr>
            </a:lvl8pPr>
            <a:lvl9pPr lvl="8">
              <a:buNone/>
              <a:defRPr>
                <a:latin typeface="Raleway"/>
                <a:ea typeface="Raleway"/>
                <a:cs typeface="Raleway"/>
                <a:sym typeface="Raleway"/>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5796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198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209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58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496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306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621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523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369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l"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83100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ransition>
    <p:fade thruBlk="1"/>
  </p:transition>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73"/>
        <p:cNvGrpSpPr/>
        <p:nvPr/>
      </p:nvGrpSpPr>
      <p:grpSpPr>
        <a:xfrm>
          <a:off x="0" y="0"/>
          <a:ext cx="0" cy="0"/>
          <a:chOff x="0" y="0"/>
          <a:chExt cx="0" cy="0"/>
        </a:xfrm>
      </p:grpSpPr>
      <p:sp>
        <p:nvSpPr>
          <p:cNvPr id="74" name="Google Shape;74;p12"/>
          <p:cNvSpPr txBox="1">
            <a:spLocks noGrp="1"/>
          </p:cNvSpPr>
          <p:nvPr>
            <p:ph type="ctrTitle"/>
          </p:nvPr>
        </p:nvSpPr>
        <p:spPr>
          <a:xfrm>
            <a:off x="1489528" y="2750224"/>
            <a:ext cx="6482259" cy="413646"/>
          </a:xfrm>
          <a:prstGeom prst="rect">
            <a:avLst/>
          </a:prstGeom>
          <a:noFill/>
          <a:ln>
            <a:noFill/>
          </a:ln>
        </p:spPr>
        <p:txBody>
          <a:bodyPr spcFirstLastPara="1" lIns="91425" tIns="91425" rIns="91425" bIns="91425" anchorCtr="0">
            <a:noAutofit/>
          </a:bodyPr>
          <a:lstStyle/>
          <a:p>
            <a:pPr marL="0" lvl="0" indent="0" rtl="0">
              <a:spcBef>
                <a:spcPts val="0"/>
              </a:spcBef>
              <a:spcAft>
                <a:spcPts val="0"/>
              </a:spcAft>
              <a:buNone/>
            </a:pPr>
            <a:r>
              <a:rPr lang="en-US" sz="2700" dirty="0">
                <a:latin typeface="Stencil" panose="040409050D0802020404" pitchFamily="82" charset="0"/>
              </a:rPr>
              <a:t>	   T</a:t>
            </a:r>
            <a:r>
              <a:rPr lang="en-US" sz="2700" cap="none" dirty="0">
                <a:latin typeface="Stencil" panose="040409050D0802020404" pitchFamily="82" charset="0"/>
              </a:rPr>
              <a:t>he</a:t>
            </a:r>
            <a:r>
              <a:rPr lang="en-US" sz="2700" dirty="0">
                <a:latin typeface="Stencil" panose="040409050D0802020404" pitchFamily="82" charset="0"/>
              </a:rPr>
              <a:t>  daw  for  dummies</a:t>
            </a:r>
          </a:p>
        </p:txBody>
      </p:sp>
      <p:pic>
        <p:nvPicPr>
          <p:cNvPr id="3" name="Picture 2">
            <a:extLst>
              <a:ext uri="{FF2B5EF4-FFF2-40B4-BE49-F238E27FC236}">
                <a16:creationId xmlns:a16="http://schemas.microsoft.com/office/drawing/2014/main" id="{A406D93A-0FFD-43A0-97A3-90F64C53DBC4}"/>
              </a:ext>
            </a:extLst>
          </p:cNvPr>
          <p:cNvPicPr>
            <a:picLocks noChangeAspect="1"/>
          </p:cNvPicPr>
          <p:nvPr/>
        </p:nvPicPr>
        <p:blipFill>
          <a:blip r:embed="rId3"/>
          <a:stretch>
            <a:fillRect/>
          </a:stretch>
        </p:blipFill>
        <p:spPr>
          <a:xfrm>
            <a:off x="1559949" y="829247"/>
            <a:ext cx="6015492" cy="15640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457199" y="1171988"/>
            <a:ext cx="2566657" cy="8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Raleway" panose="020B0604020202020204" charset="0"/>
              </a:rPr>
              <a:t>Throwing bows Media</a:t>
            </a:r>
            <a:endParaRPr sz="2000" dirty="0">
              <a:latin typeface="Raleway" panose="020B0604020202020204" charset="0"/>
            </a:endParaRPr>
          </a:p>
        </p:txBody>
      </p:sp>
      <p:sp>
        <p:nvSpPr>
          <p:cNvPr id="84" name="Google Shape;84;p13"/>
          <p:cNvSpPr txBox="1">
            <a:spLocks noGrp="1"/>
          </p:cNvSpPr>
          <p:nvPr>
            <p:ph type="body" idx="1"/>
          </p:nvPr>
        </p:nvSpPr>
        <p:spPr>
          <a:xfrm>
            <a:off x="2392326" y="1988288"/>
            <a:ext cx="6072124" cy="2705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b="1" dirty="0">
                <a:latin typeface="Raleway" panose="020B0604020202020204" charset="0"/>
              </a:rPr>
              <a:t>Cameron Hallmen –</a:t>
            </a:r>
            <a:r>
              <a:rPr lang="en-US" dirty="0">
                <a:latin typeface="Raleway" panose="020B0604020202020204" charset="0"/>
              </a:rPr>
              <a:t> JavaScript | Firebase</a:t>
            </a:r>
          </a:p>
          <a:p>
            <a:pPr marL="0" lvl="0" indent="0" algn="l" rtl="0">
              <a:spcBef>
                <a:spcPts val="600"/>
              </a:spcBef>
              <a:spcAft>
                <a:spcPts val="0"/>
              </a:spcAft>
              <a:buClr>
                <a:schemeClr val="dk1"/>
              </a:buClr>
              <a:buSzPts val="1100"/>
              <a:buFont typeface="Arial"/>
              <a:buNone/>
            </a:pPr>
            <a:r>
              <a:rPr lang="en-US" b="1" dirty="0">
                <a:latin typeface="Raleway" panose="020B0604020202020204" charset="0"/>
              </a:rPr>
              <a:t>Steve Mattis –</a:t>
            </a:r>
            <a:r>
              <a:rPr lang="en-US" dirty="0">
                <a:latin typeface="Raleway" panose="020B0604020202020204" charset="0"/>
              </a:rPr>
              <a:t> UI Design | Node/Express</a:t>
            </a:r>
            <a:endParaRPr dirty="0">
              <a:latin typeface="Raleway" panose="020B0604020202020204" charset="0"/>
            </a:endParaRPr>
          </a:p>
          <a:p>
            <a:pPr marL="0" lvl="0" indent="0" algn="l" rtl="0">
              <a:spcBef>
                <a:spcPts val="600"/>
              </a:spcBef>
              <a:spcAft>
                <a:spcPts val="0"/>
              </a:spcAft>
              <a:buNone/>
            </a:pPr>
            <a:endParaRPr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aleway" panose="020B0604020202020204" charset="0"/>
              </a:rPr>
              <a:t>Music faker</a:t>
            </a:r>
            <a:endParaRPr sz="2000" dirty="0">
              <a:latin typeface="Raleway" panose="020B0604020202020204" charset="0"/>
            </a:endParaRPr>
          </a:p>
        </p:txBody>
      </p:sp>
      <p:sp>
        <p:nvSpPr>
          <p:cNvPr id="101" name="Google Shape;101;p14"/>
          <p:cNvSpPr txBox="1">
            <a:spLocks noGrp="1"/>
          </p:cNvSpPr>
          <p:nvPr>
            <p:ph type="body" idx="1"/>
          </p:nvPr>
        </p:nvSpPr>
        <p:spPr>
          <a:xfrm>
            <a:off x="2961550" y="1477925"/>
            <a:ext cx="5502900" cy="3215599"/>
          </a:xfrm>
          <a:prstGeom prst="rect">
            <a:avLst/>
          </a:prstGeom>
        </p:spPr>
        <p:txBody>
          <a:bodyPr spcFirstLastPara="1" wrap="square" lIns="91425" tIns="91425" rIns="91425" bIns="91425" anchor="t" anchorCtr="0">
            <a:noAutofit/>
          </a:bodyPr>
          <a:lstStyle/>
          <a:p>
            <a:pPr marL="0" indent="0">
              <a:buNone/>
            </a:pPr>
            <a:r>
              <a:rPr lang="en-US" dirty="0"/>
              <a:t>Music Faker is designed so anyone can create their own song, regardless of musical experience!</a:t>
            </a:r>
          </a:p>
          <a:p>
            <a:pPr marL="0" indent="0">
              <a:buNone/>
            </a:pPr>
            <a:br>
              <a:rPr lang="en-US" dirty="0"/>
            </a:br>
            <a:r>
              <a:rPr lang="en-US" dirty="0"/>
              <a:t>It also works as a jam track builder for seasoned musicians!</a:t>
            </a:r>
          </a:p>
          <a:p>
            <a:pPr marL="0" indent="0">
              <a:buNone/>
            </a:pPr>
            <a:endParaRPr lang="en-US" dirty="0"/>
          </a:p>
          <a:p>
            <a:pPr marL="0" indent="0">
              <a:buNone/>
            </a:pPr>
            <a:r>
              <a:rPr lang="en-US" dirty="0"/>
              <a:t>Music Faker is fun for all ages and levels of experience</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Raleway" panose="020B0604020202020204" charset="0"/>
              </a:rPr>
              <a:t>Motivation</a:t>
            </a:r>
            <a:endParaRPr sz="2000" dirty="0">
              <a:latin typeface="Raleway" panose="020B0604020202020204" charset="0"/>
            </a:endParaRPr>
          </a:p>
        </p:txBody>
      </p:sp>
      <p:sp>
        <p:nvSpPr>
          <p:cNvPr id="113" name="Google Shape;113;p15"/>
          <p:cNvSpPr txBox="1">
            <a:spLocks noGrp="1"/>
          </p:cNvSpPr>
          <p:nvPr>
            <p:ph type="body" idx="1"/>
          </p:nvPr>
        </p:nvSpPr>
        <p:spPr>
          <a:xfrm>
            <a:off x="2743200" y="1424763"/>
            <a:ext cx="5721250" cy="32687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DAW stands for “Digital Audio Workshop”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Everyone loves music, but not everyone has thousands of dollars to spend on equipment or years to spend honing their musical skills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Music Faker is designed to take all the stress out of the equation when creating your own song</a:t>
            </a:r>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2" name="Title 1">
            <a:extLst>
              <a:ext uri="{FF2B5EF4-FFF2-40B4-BE49-F238E27FC236}">
                <a16:creationId xmlns:a16="http://schemas.microsoft.com/office/drawing/2014/main" id="{4ADD7740-ABAA-42F0-9EA3-30F08B23D26C}"/>
              </a:ext>
            </a:extLst>
          </p:cNvPr>
          <p:cNvSpPr>
            <a:spLocks noGrp="1"/>
          </p:cNvSpPr>
          <p:nvPr>
            <p:ph type="title"/>
          </p:nvPr>
        </p:nvSpPr>
        <p:spPr>
          <a:xfrm>
            <a:off x="448147" y="1017383"/>
            <a:ext cx="2154600" cy="816300"/>
          </a:xfrm>
        </p:spPr>
        <p:txBody>
          <a:bodyPr/>
          <a:lstStyle/>
          <a:p>
            <a:r>
              <a:rPr lang="en-US" sz="2000" dirty="0">
                <a:latin typeface="Raleway" panose="020B0604020202020204" charset="0"/>
              </a:rPr>
              <a:t>The Design Process</a:t>
            </a:r>
          </a:p>
        </p:txBody>
      </p:sp>
      <p:sp>
        <p:nvSpPr>
          <p:cNvPr id="4" name="Text Placeholder 3">
            <a:extLst>
              <a:ext uri="{FF2B5EF4-FFF2-40B4-BE49-F238E27FC236}">
                <a16:creationId xmlns:a16="http://schemas.microsoft.com/office/drawing/2014/main" id="{FE742FE4-FDFA-4723-847D-4048FBFCC77F}"/>
              </a:ext>
            </a:extLst>
          </p:cNvPr>
          <p:cNvSpPr>
            <a:spLocks noGrp="1"/>
          </p:cNvSpPr>
          <p:nvPr>
            <p:ph type="body" idx="1"/>
          </p:nvPr>
        </p:nvSpPr>
        <p:spPr>
          <a:xfrm>
            <a:off x="2934390" y="1833683"/>
            <a:ext cx="5502900" cy="2731200"/>
          </a:xfrm>
        </p:spPr>
        <p:txBody>
          <a:bodyPr/>
          <a:lstStyle/>
          <a:p>
            <a:pPr marL="76200" indent="0">
              <a:buNone/>
            </a:pPr>
            <a:r>
              <a:rPr lang="en-US" b="1" dirty="0">
                <a:latin typeface="Raleway" panose="020B0604020202020204" charset="0"/>
              </a:rPr>
              <a:t>UI/UX – </a:t>
            </a:r>
            <a:r>
              <a:rPr lang="en-US" dirty="0">
                <a:latin typeface="Raleway" panose="020B0604020202020204" charset="0"/>
              </a:rPr>
              <a:t>Bootstrap/HTML, CSS</a:t>
            </a:r>
          </a:p>
          <a:p>
            <a:pPr marL="76200" indent="0">
              <a:buNone/>
            </a:pPr>
            <a:r>
              <a:rPr lang="en-US" b="1" dirty="0"/>
              <a:t>Functionality – </a:t>
            </a:r>
            <a:r>
              <a:rPr lang="en-US" dirty="0"/>
              <a:t>JavaScript/JQuery</a:t>
            </a:r>
            <a:endParaRPr lang="en-US" b="1" dirty="0"/>
          </a:p>
          <a:p>
            <a:pPr marL="76200" indent="0">
              <a:buNone/>
            </a:pPr>
            <a:r>
              <a:rPr lang="en-US" b="1" dirty="0"/>
              <a:t>Libraries – </a:t>
            </a:r>
            <a:r>
              <a:rPr lang="en-US" dirty="0"/>
              <a:t>Wavesurfer.JS</a:t>
            </a:r>
          </a:p>
          <a:p>
            <a:pPr marL="76200" indent="0">
              <a:buNone/>
            </a:pPr>
            <a:r>
              <a:rPr lang="en-US" b="1" dirty="0"/>
              <a:t>Database – </a:t>
            </a:r>
            <a:r>
              <a:rPr lang="en-US" dirty="0"/>
              <a:t>Firebase</a:t>
            </a:r>
          </a:p>
          <a:p>
            <a:pPr marL="76200" indent="0">
              <a:buNone/>
            </a:pPr>
            <a:r>
              <a:rPr lang="en-US" b="1" dirty="0"/>
              <a:t>Servers – </a:t>
            </a:r>
            <a:r>
              <a:rPr lang="en-US" dirty="0"/>
              <a:t>Node/Express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25F6-5671-4BAF-9656-51D15A21CED6}"/>
              </a:ext>
            </a:extLst>
          </p:cNvPr>
          <p:cNvSpPr>
            <a:spLocks noGrp="1"/>
          </p:cNvSpPr>
          <p:nvPr>
            <p:ph type="title"/>
          </p:nvPr>
        </p:nvSpPr>
        <p:spPr>
          <a:xfrm>
            <a:off x="457199" y="1146025"/>
            <a:ext cx="2276947" cy="816300"/>
          </a:xfrm>
        </p:spPr>
        <p:txBody>
          <a:bodyPr/>
          <a:lstStyle/>
          <a:p>
            <a:r>
              <a:rPr lang="en-US" sz="2000" dirty="0">
                <a:latin typeface="Raleway" panose="020B0604020202020204" charset="0"/>
              </a:rPr>
              <a:t>functionality</a:t>
            </a:r>
          </a:p>
        </p:txBody>
      </p:sp>
      <p:sp>
        <p:nvSpPr>
          <p:cNvPr id="3" name="Text Placeholder 2">
            <a:extLst>
              <a:ext uri="{FF2B5EF4-FFF2-40B4-BE49-F238E27FC236}">
                <a16:creationId xmlns:a16="http://schemas.microsoft.com/office/drawing/2014/main" id="{76C8B374-A431-4B1B-9E23-1DB03337479D}"/>
              </a:ext>
            </a:extLst>
          </p:cNvPr>
          <p:cNvSpPr>
            <a:spLocks noGrp="1"/>
          </p:cNvSpPr>
          <p:nvPr>
            <p:ph type="body" idx="1"/>
          </p:nvPr>
        </p:nvSpPr>
        <p:spPr>
          <a:xfrm>
            <a:off x="2734146" y="1875700"/>
            <a:ext cx="5502900" cy="2121775"/>
          </a:xfrm>
        </p:spPr>
        <p:txBody>
          <a:bodyPr>
            <a:normAutofit lnSpcReduction="10000"/>
          </a:bodyPr>
          <a:lstStyle/>
          <a:p>
            <a:pPr marL="76200" indent="0">
              <a:buNone/>
            </a:pPr>
            <a:r>
              <a:rPr lang="en-US" dirty="0"/>
              <a:t>Create your own tracks with a few clicks of the button.  Choose from our selection of prerecorded sound clips and piece them together as you see fit.  Once you have your clips selected you can play all or one clip simultaneously.  You can also adjust volume or mute an individual clip or all selected clips.  Duplicate clip selections to extend play or change the audio wave color as you wish.</a:t>
            </a:r>
          </a:p>
        </p:txBody>
      </p:sp>
    </p:spTree>
    <p:extLst>
      <p:ext uri="{BB962C8B-B14F-4D97-AF65-F5344CB8AC3E}">
        <p14:creationId xmlns:p14="http://schemas.microsoft.com/office/powerpoint/2010/main" val="370593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B51B-A59B-4428-B9A4-2A788CF198AD}"/>
              </a:ext>
            </a:extLst>
          </p:cNvPr>
          <p:cNvSpPr>
            <a:spLocks noGrp="1"/>
          </p:cNvSpPr>
          <p:nvPr>
            <p:ph type="title"/>
          </p:nvPr>
        </p:nvSpPr>
        <p:spPr/>
        <p:txBody>
          <a:bodyPr/>
          <a:lstStyle/>
          <a:p>
            <a:r>
              <a:rPr lang="en-US" sz="2000" dirty="0">
                <a:latin typeface="Raleway" panose="020B0604020202020204" charset="0"/>
              </a:rPr>
              <a:t>Future Development</a:t>
            </a:r>
          </a:p>
        </p:txBody>
      </p:sp>
      <p:sp>
        <p:nvSpPr>
          <p:cNvPr id="3" name="Text Placeholder 2">
            <a:extLst>
              <a:ext uri="{FF2B5EF4-FFF2-40B4-BE49-F238E27FC236}">
                <a16:creationId xmlns:a16="http://schemas.microsoft.com/office/drawing/2014/main" id="{8720B020-ACBA-4E6F-9847-14BD78AF39D1}"/>
              </a:ext>
            </a:extLst>
          </p:cNvPr>
          <p:cNvSpPr>
            <a:spLocks noGrp="1"/>
          </p:cNvSpPr>
          <p:nvPr>
            <p:ph type="body" idx="1"/>
          </p:nvPr>
        </p:nvSpPr>
        <p:spPr>
          <a:xfrm>
            <a:off x="2843855" y="1879355"/>
            <a:ext cx="5502900" cy="3547500"/>
          </a:xfrm>
        </p:spPr>
        <p:txBody>
          <a:bodyPr/>
          <a:lstStyle/>
          <a:p>
            <a:pPr marL="76200" indent="0">
              <a:buNone/>
            </a:pPr>
            <a:r>
              <a:rPr lang="en-US" b="1" dirty="0"/>
              <a:t>FOR DEMO DAY</a:t>
            </a:r>
          </a:p>
          <a:p>
            <a:pPr marL="76200" indent="0">
              <a:buNone/>
            </a:pPr>
            <a:r>
              <a:rPr lang="en-US" b="1" dirty="0"/>
              <a:t>Development –</a:t>
            </a:r>
            <a:r>
              <a:rPr lang="en-US" dirty="0"/>
              <a:t> Replace the static html files with React pages using Material UI for added CSS features.</a:t>
            </a:r>
            <a:endParaRPr lang="en-US" b="1" dirty="0"/>
          </a:p>
          <a:p>
            <a:pPr marL="76200" indent="0">
              <a:buNone/>
            </a:pPr>
            <a:r>
              <a:rPr lang="en-US" b="1" dirty="0"/>
              <a:t>Functionality – </a:t>
            </a:r>
            <a:r>
              <a:rPr lang="en-US" dirty="0"/>
              <a:t>Add a true track looping option as well as the ability to record and add your own sound clips.</a:t>
            </a:r>
          </a:p>
          <a:p>
            <a:pPr marL="76200" indent="0">
              <a:buNone/>
            </a:pPr>
            <a:r>
              <a:rPr lang="en-US" b="1" dirty="0"/>
              <a:t>Content – </a:t>
            </a:r>
            <a:r>
              <a:rPr lang="en-US" dirty="0"/>
              <a:t>Record and add more sound clips.</a:t>
            </a:r>
            <a:endParaRPr lang="en-US" b="1" dirty="0"/>
          </a:p>
        </p:txBody>
      </p:sp>
    </p:spTree>
    <p:extLst>
      <p:ext uri="{BB962C8B-B14F-4D97-AF65-F5344CB8AC3E}">
        <p14:creationId xmlns:p14="http://schemas.microsoft.com/office/powerpoint/2010/main" val="389016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E4E7BF7-44A3-4064-B9BF-EAB1886831C4}"/>
              </a:ext>
            </a:extLst>
          </p:cNvPr>
          <p:cNvSpPr>
            <a:spLocks noGrp="1"/>
          </p:cNvSpPr>
          <p:nvPr>
            <p:ph type="ctrTitle"/>
          </p:nvPr>
        </p:nvSpPr>
        <p:spPr>
          <a:xfrm>
            <a:off x="274637" y="1962325"/>
            <a:ext cx="8772807" cy="1159800"/>
          </a:xfrm>
        </p:spPr>
        <p:txBody>
          <a:bodyPr>
            <a:normAutofit fontScale="90000"/>
          </a:bodyPr>
          <a:lstStyle/>
          <a:p>
            <a:r>
              <a:rPr lang="en-US" sz="2400" dirty="0">
                <a:latin typeface="Raleway" panose="020B0604020202020204" charset="0"/>
              </a:rPr>
              <a:t>   ●</a:t>
            </a:r>
            <a:r>
              <a:rPr lang="en-US" sz="2700" dirty="0">
                <a:latin typeface="Raleway" panose="020B0604020202020204" charset="0"/>
              </a:rPr>
              <a:t>https://github.com/camhallmen/music-faker</a:t>
            </a:r>
            <a:br>
              <a:rPr lang="en-US" sz="2700" dirty="0">
                <a:latin typeface="Raleway" panose="020B0604020202020204" charset="0"/>
              </a:rPr>
            </a:br>
            <a:r>
              <a:rPr lang="en-US" sz="2700" dirty="0">
                <a:latin typeface="Raleway" panose="020B0604020202020204" charset="0"/>
              </a:rPr>
              <a:t>	 </a:t>
            </a:r>
            <a:r>
              <a:rPr lang="en-US" sz="2800" dirty="0">
                <a:latin typeface="Raleway" panose="020B0604020202020204" charset="0"/>
              </a:rPr>
              <a:t>●</a:t>
            </a:r>
            <a:r>
              <a:rPr lang="en-US" sz="2700" dirty="0">
                <a:latin typeface="Raleway" panose="020B0604020202020204" charset="0"/>
              </a:rPr>
              <a:t>https://music-faker.herokuapp.com/</a:t>
            </a:r>
            <a:br>
              <a:rPr lang="en-US" sz="2700" dirty="0">
                <a:latin typeface="Raleway" panose="020B0604020202020204" charset="0"/>
              </a:rPr>
            </a:br>
            <a:endParaRPr lang="en-US" sz="2700" dirty="0">
              <a:latin typeface="Raleway" panose="020B0604020202020204" charset="0"/>
            </a:endParaRPr>
          </a:p>
        </p:txBody>
      </p:sp>
      <p:sp>
        <p:nvSpPr>
          <p:cNvPr id="5" name="Google Shape;112;p15">
            <a:extLst>
              <a:ext uri="{FF2B5EF4-FFF2-40B4-BE49-F238E27FC236}">
                <a16:creationId xmlns:a16="http://schemas.microsoft.com/office/drawing/2014/main" id="{73B51D8B-4645-4178-A17D-DEF3C76AD4B5}"/>
              </a:ext>
            </a:extLst>
          </p:cNvPr>
          <p:cNvSpPr txBox="1">
            <a:spLocks/>
          </p:cNvSpPr>
          <p:nvPr/>
        </p:nvSpPr>
        <p:spPr>
          <a:xfrm>
            <a:off x="457200" y="1146025"/>
            <a:ext cx="2154600" cy="8163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4800"/>
              <a:buNone/>
              <a:defRPr sz="4800" b="0" i="0" kern="1200" cap="all">
                <a:solidFill>
                  <a:schemeClr val="tx1"/>
                </a:solidFill>
                <a:effectLst/>
                <a:latin typeface="+mj-lt"/>
                <a:ea typeface="+mj-ea"/>
                <a:cs typeface="+mj-c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sz="2000" dirty="0">
                <a:latin typeface="Raleway" panose="020B0604020202020204" charset="0"/>
              </a:rPr>
              <a:t>source</a:t>
            </a:r>
          </a:p>
        </p:txBody>
      </p:sp>
    </p:spTree>
    <p:extLst>
      <p:ext uri="{BB962C8B-B14F-4D97-AF65-F5344CB8AC3E}">
        <p14:creationId xmlns:p14="http://schemas.microsoft.com/office/powerpoint/2010/main" val="30356878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373</TotalTime>
  <Words>259</Words>
  <Application>Microsoft Office PowerPoint</Application>
  <PresentationFormat>On-screen Show (16:9)</PresentationFormat>
  <Paragraphs>30</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Raleway</vt:lpstr>
      <vt:lpstr>Stencil</vt:lpstr>
      <vt:lpstr>Arial</vt:lpstr>
      <vt:lpstr>Gill Sans MT</vt:lpstr>
      <vt:lpstr>Gallery</vt:lpstr>
      <vt:lpstr>    The  daw  for  dummies</vt:lpstr>
      <vt:lpstr>Throwing bows Media</vt:lpstr>
      <vt:lpstr>Music faker</vt:lpstr>
      <vt:lpstr>Motivation</vt:lpstr>
      <vt:lpstr>The Design Process</vt:lpstr>
      <vt:lpstr>functionality</vt:lpstr>
      <vt:lpstr>Future Development</vt:lpstr>
      <vt:lpstr>   ●https://github.com/camhallmen/music-faker   ●https://music-faker.herokuapp.com/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Mattis</dc:creator>
  <cp:lastModifiedBy>Steve Mattis</cp:lastModifiedBy>
  <cp:revision>13</cp:revision>
  <dcterms:created xsi:type="dcterms:W3CDTF">2019-02-15T23:36:47Z</dcterms:created>
  <dcterms:modified xsi:type="dcterms:W3CDTF">2019-02-16T05:50:31Z</dcterms:modified>
</cp:coreProperties>
</file>