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77908" autoAdjust="0"/>
  </p:normalViewPr>
  <p:slideViewPr>
    <p:cSldViewPr snapToGrid="0">
      <p:cViewPr varScale="1">
        <p:scale>
          <a:sx n="89" d="100"/>
          <a:sy n="89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AE276-4064-4313-9CC8-BA5CE554AD0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68BB-D306-406C-BD20-1E751C19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FB62D-DD4F-4D34-8D27-06CAEAB97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Toronto Venue Clusters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6E713F-AEB7-4938-BD87-C089AE130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AUTHOR: CAMILO HOYOS​</a:t>
            </a:r>
          </a:p>
          <a:p>
            <a:r>
              <a:rPr lang="en-US" dirty="0"/>
              <a:t>Date: 2021-02-07</a:t>
            </a:r>
          </a:p>
        </p:txBody>
      </p:sp>
    </p:spTree>
    <p:extLst>
      <p:ext uri="{BB962C8B-B14F-4D97-AF65-F5344CB8AC3E}">
        <p14:creationId xmlns:p14="http://schemas.microsoft.com/office/powerpoint/2010/main" val="21666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"/>
    </mc:Choice>
    <mc:Fallback xmlns="">
      <p:transition spd="slow" advTm="24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6D47-846D-4482-B38F-CBBAD29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Commercial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9A39-922E-4EB1-877E-E3F8697C6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where people go and where existing stores are can help with furthering commercial operations and expansions.</a:t>
            </a:r>
          </a:p>
          <a:p>
            <a:r>
              <a:rPr lang="en-US" dirty="0"/>
              <a:t>By taking a glimpse into existing venue data and applying Machine Learning practices, we can extract insight from public venue data.</a:t>
            </a:r>
          </a:p>
          <a:p>
            <a:r>
              <a:rPr lang="en-US" dirty="0"/>
              <a:t>With further analysis, more data points can be provided to make better decisions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D38920-ACEC-4591-8379-7BB1CE9198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689538"/>
            <a:ext cx="4824412" cy="3244223"/>
          </a:xfrm>
        </p:spPr>
      </p:pic>
    </p:spTree>
    <p:extLst>
      <p:ext uri="{BB962C8B-B14F-4D97-AF65-F5344CB8AC3E}">
        <p14:creationId xmlns:p14="http://schemas.microsoft.com/office/powerpoint/2010/main" val="12162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85BB-8B03-4E85-BF7D-C55CDC48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0FE4-54D1-4B7D-A338-8C25F216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location information to gather meaningful naming such as borough and neighborhood was scraped from Wikipedia.</a:t>
            </a:r>
          </a:p>
          <a:p>
            <a:r>
              <a:rPr lang="en-US" dirty="0"/>
              <a:t>General location sourced longitude and latitude was sourced from Coursera documentation</a:t>
            </a:r>
          </a:p>
          <a:p>
            <a:r>
              <a:rPr lang="en-US" dirty="0"/>
              <a:t>Venue spatial information and venue categorization was queried using Foursquare’s public API.</a:t>
            </a:r>
          </a:p>
          <a:p>
            <a:r>
              <a:rPr lang="en-US" dirty="0"/>
              <a:t>All records with no values or duplicates were removed to not pollute the data set.</a:t>
            </a:r>
          </a:p>
          <a:p>
            <a:r>
              <a:rPr lang="en-US" dirty="0"/>
              <a:t>One hot encoding was utilized to count and evaluate venue categorizations.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8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DF13-9BE5-49D1-A8DA-B141D0C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Clustered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432610-6F5F-4D49-8405-97EA4E271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247" y="3071374"/>
            <a:ext cx="4824413" cy="33841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7BDF2-0E61-4A04-9E80-7C6E2921FC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6342" y="3071374"/>
            <a:ext cx="3765694" cy="34163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F4163-13A4-4CE9-8411-DB1012F82F7B}"/>
              </a:ext>
            </a:extLst>
          </p:cNvPr>
          <p:cNvSpPr txBox="1"/>
          <p:nvPr/>
        </p:nvSpPr>
        <p:spPr>
          <a:xfrm>
            <a:off x="2119480" y="2507469"/>
            <a:ext cx="20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CBE9-4CFC-4BB8-82CB-2D2A79861017}"/>
              </a:ext>
            </a:extLst>
          </p:cNvPr>
          <p:cNvSpPr txBox="1"/>
          <p:nvPr/>
        </p:nvSpPr>
        <p:spPr>
          <a:xfrm>
            <a:off x="7535216" y="2531708"/>
            <a:ext cx="274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Top Venues</a:t>
            </a:r>
          </a:p>
          <a:p>
            <a:r>
              <a:rPr lang="en-US" sz="1000" i="1" dirty="0"/>
              <a:t>(Provided in Appendix)</a:t>
            </a:r>
          </a:p>
        </p:txBody>
      </p:sp>
    </p:spTree>
    <p:extLst>
      <p:ext uri="{BB962C8B-B14F-4D97-AF65-F5344CB8AC3E}">
        <p14:creationId xmlns:p14="http://schemas.microsoft.com/office/powerpoint/2010/main" val="40563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FA27-3F97-4D73-8998-8E984842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28BC-FDC8-42F6-B461-AE95B78C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 that restaurants, pizza places, and coffee shops thrive in Toronto. Desire to open any of these shows general success. Perhaps identifying clusters that do not contain these as top 5 venues would generate more revenue due to lack of spatial competition.</a:t>
            </a:r>
          </a:p>
          <a:p>
            <a:r>
              <a:rPr lang="en-US" dirty="0"/>
              <a:t>Nightlife, art and entertainment is generally missing. An untapped market that could potentially need evolution to thrive.</a:t>
            </a:r>
          </a:p>
          <a:p>
            <a:r>
              <a:rPr lang="en-US" dirty="0"/>
              <a:t>Bars, retail stores, parks, and bakeries generally do well. Seems to be a market that could be disrupted.</a:t>
            </a:r>
          </a:p>
          <a:p>
            <a:r>
              <a:rPr lang="en-US" dirty="0"/>
              <a:t>Additional analysis with customer data, travel data, revenue, and ratings could drastically increase the value of this report.</a:t>
            </a:r>
          </a:p>
        </p:txBody>
      </p:sp>
    </p:spTree>
    <p:extLst>
      <p:ext uri="{BB962C8B-B14F-4D97-AF65-F5344CB8AC3E}">
        <p14:creationId xmlns:p14="http://schemas.microsoft.com/office/powerpoint/2010/main" val="37616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738D-DCBB-439F-A1F9-7CD3C6FD5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690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D4E8-08C1-4480-B891-D8622147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CF4A5-AD28-40C5-811B-850E0FB3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522" y="468853"/>
            <a:ext cx="6846926" cy="62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D4E8-08C1-4480-B891-D8622147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39BF439-333A-44B5-ADF9-CF139363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06" y="1000494"/>
            <a:ext cx="6924023" cy="48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Toronto Venue Clusters</vt:lpstr>
      <vt:lpstr>Identifying Commercial Trends</vt:lpstr>
      <vt:lpstr>Data Sources and Data Wrangling</vt:lpstr>
      <vt:lpstr>General Clustered Results</vt:lpstr>
      <vt:lpstr>Conclusion and Future Analysis</vt:lpstr>
      <vt:lpstr>Thank you</vt:lpstr>
      <vt:lpstr>Appendix A</vt:lpstr>
      <vt:lpstr>Appendix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COVID-19</dc:title>
  <dc:creator>Camilo Hoyos</dc:creator>
  <cp:lastModifiedBy>Camilo Hoyos</cp:lastModifiedBy>
  <cp:revision>5</cp:revision>
  <dcterms:created xsi:type="dcterms:W3CDTF">2020-10-03T18:10:40Z</dcterms:created>
  <dcterms:modified xsi:type="dcterms:W3CDTF">2021-02-07T15:47:20Z</dcterms:modified>
</cp:coreProperties>
</file>