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5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7F381-4F85-4453-95E9-180BB9D2CBF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95746ED-3590-4F6D-96AC-9D3613611903}">
      <dgm:prSet phldrT="[Texto]"/>
      <dgm:spPr/>
      <dgm:t>
        <a:bodyPr/>
        <a:lstStyle/>
        <a:p>
          <a:r>
            <a:rPr lang="es-CO" dirty="0"/>
            <a:t>1. Innovación de Producto</a:t>
          </a:r>
        </a:p>
      </dgm:t>
    </dgm:pt>
    <dgm:pt modelId="{09D28FD5-613E-4528-A514-B8A579A82000}" type="parTrans" cxnId="{EFF07124-8E54-4B85-BAC2-1AFB9249BF38}">
      <dgm:prSet/>
      <dgm:spPr/>
      <dgm:t>
        <a:bodyPr/>
        <a:lstStyle/>
        <a:p>
          <a:endParaRPr lang="es-CO"/>
        </a:p>
      </dgm:t>
    </dgm:pt>
    <dgm:pt modelId="{1C8153A0-F2B2-4595-A6F1-5CD7FCCD2BCC}" type="sibTrans" cxnId="{EFF07124-8E54-4B85-BAC2-1AFB9249BF38}">
      <dgm:prSet/>
      <dgm:spPr/>
      <dgm:t>
        <a:bodyPr/>
        <a:lstStyle/>
        <a:p>
          <a:endParaRPr lang="es-CO"/>
        </a:p>
      </dgm:t>
    </dgm:pt>
    <dgm:pt modelId="{275510BF-FDE0-448F-B274-E7601B170D51}">
      <dgm:prSet phldrT="[Texto]"/>
      <dgm:spPr/>
      <dgm:t>
        <a:bodyPr/>
        <a:lstStyle/>
        <a:p>
          <a:r>
            <a:rPr lang="es-CO" dirty="0"/>
            <a:t>2. Innovación de Proceso</a:t>
          </a:r>
        </a:p>
      </dgm:t>
    </dgm:pt>
    <dgm:pt modelId="{FCF52DB5-ABE5-4E1E-9C24-4A2564FE19D2}" type="parTrans" cxnId="{39E0E40A-0476-49B7-AC0D-B0D878FDF3CF}">
      <dgm:prSet/>
      <dgm:spPr/>
      <dgm:t>
        <a:bodyPr/>
        <a:lstStyle/>
        <a:p>
          <a:endParaRPr lang="es-CO"/>
        </a:p>
      </dgm:t>
    </dgm:pt>
    <dgm:pt modelId="{ECD756AD-99FD-4054-A839-10F033C59E28}" type="sibTrans" cxnId="{39E0E40A-0476-49B7-AC0D-B0D878FDF3CF}">
      <dgm:prSet/>
      <dgm:spPr/>
      <dgm:t>
        <a:bodyPr/>
        <a:lstStyle/>
        <a:p>
          <a:endParaRPr lang="es-CO"/>
        </a:p>
      </dgm:t>
    </dgm:pt>
    <dgm:pt modelId="{FCBA3FF2-737C-42AA-9AB6-2B49DEB70358}">
      <dgm:prSet phldrT="[Texto]"/>
      <dgm:spPr/>
      <dgm:t>
        <a:bodyPr/>
        <a:lstStyle/>
        <a:p>
          <a:r>
            <a:rPr lang="es-CO" dirty="0"/>
            <a:t>3. Innovación de Marketing</a:t>
          </a:r>
        </a:p>
      </dgm:t>
    </dgm:pt>
    <dgm:pt modelId="{C75EE255-6A9B-4E75-9C3A-9CD307C5843C}" type="parTrans" cxnId="{3BBA5DEE-FDCC-4847-8705-78DE87258002}">
      <dgm:prSet/>
      <dgm:spPr/>
      <dgm:t>
        <a:bodyPr/>
        <a:lstStyle/>
        <a:p>
          <a:endParaRPr lang="es-CO"/>
        </a:p>
      </dgm:t>
    </dgm:pt>
    <dgm:pt modelId="{108959A6-6E94-4805-ADDF-8B4E50A17E4C}" type="sibTrans" cxnId="{3BBA5DEE-FDCC-4847-8705-78DE87258002}">
      <dgm:prSet/>
      <dgm:spPr/>
      <dgm:t>
        <a:bodyPr/>
        <a:lstStyle/>
        <a:p>
          <a:endParaRPr lang="es-CO"/>
        </a:p>
      </dgm:t>
    </dgm:pt>
    <dgm:pt modelId="{1A310D89-713E-45C4-BEA2-E0E1ECF40482}">
      <dgm:prSet phldrT="[Texto]"/>
      <dgm:spPr/>
      <dgm:t>
        <a:bodyPr/>
        <a:lstStyle/>
        <a:p>
          <a:r>
            <a:rPr lang="es-CO" dirty="0"/>
            <a:t>4. Satisfacción Garantizada</a:t>
          </a:r>
        </a:p>
      </dgm:t>
    </dgm:pt>
    <dgm:pt modelId="{C94CDDAA-4B6E-4902-9CFD-DB2A1920297C}" type="parTrans" cxnId="{E16A4264-F9BD-4E15-B564-8E2AB3F33000}">
      <dgm:prSet/>
      <dgm:spPr/>
      <dgm:t>
        <a:bodyPr/>
        <a:lstStyle/>
        <a:p>
          <a:endParaRPr lang="es-CO"/>
        </a:p>
      </dgm:t>
    </dgm:pt>
    <dgm:pt modelId="{84D41F1D-FC98-4FC2-996D-C8B6896C4240}" type="sibTrans" cxnId="{E16A4264-F9BD-4E15-B564-8E2AB3F33000}">
      <dgm:prSet/>
      <dgm:spPr/>
      <dgm:t>
        <a:bodyPr/>
        <a:lstStyle/>
        <a:p>
          <a:endParaRPr lang="es-CO"/>
        </a:p>
      </dgm:t>
    </dgm:pt>
    <dgm:pt modelId="{D6506690-15D4-4DA9-A78F-2BD5B788C8C9}" type="pres">
      <dgm:prSet presAssocID="{F8D7F381-4F85-4453-95E9-180BB9D2CBF0}" presName="matrix" presStyleCnt="0">
        <dgm:presLayoutVars>
          <dgm:chMax val="1"/>
          <dgm:dir/>
          <dgm:resizeHandles val="exact"/>
        </dgm:presLayoutVars>
      </dgm:prSet>
      <dgm:spPr/>
    </dgm:pt>
    <dgm:pt modelId="{CAE84F3B-4438-408C-85C7-6121BBE5B046}" type="pres">
      <dgm:prSet presAssocID="{F8D7F381-4F85-4453-95E9-180BB9D2CBF0}" presName="diamond" presStyleLbl="bgShp" presStyleIdx="0" presStyleCnt="1"/>
      <dgm:spPr/>
    </dgm:pt>
    <dgm:pt modelId="{762C3F76-0FB8-4ACE-B104-B24B41A35705}" type="pres">
      <dgm:prSet presAssocID="{F8D7F381-4F85-4453-95E9-180BB9D2CBF0}" presName="quad1" presStyleLbl="node1" presStyleIdx="0" presStyleCnt="4" custScaleX="134597" custLinFactNeighborX="-19294" custLinFactNeighborY="-6392">
        <dgm:presLayoutVars>
          <dgm:chMax val="0"/>
          <dgm:chPref val="0"/>
          <dgm:bulletEnabled val="1"/>
        </dgm:presLayoutVars>
      </dgm:prSet>
      <dgm:spPr/>
    </dgm:pt>
    <dgm:pt modelId="{0AB4189B-47BB-4776-8B66-C0F953963B21}" type="pres">
      <dgm:prSet presAssocID="{F8D7F381-4F85-4453-95E9-180BB9D2CBF0}" presName="quad2" presStyleLbl="node1" presStyleIdx="1" presStyleCnt="4" custScaleX="134597" custLinFactNeighborX="19176" custLinFactNeighborY="-6818">
        <dgm:presLayoutVars>
          <dgm:chMax val="0"/>
          <dgm:chPref val="0"/>
          <dgm:bulletEnabled val="1"/>
        </dgm:presLayoutVars>
      </dgm:prSet>
      <dgm:spPr/>
    </dgm:pt>
    <dgm:pt modelId="{8064F378-83A0-4E22-8FDC-CB9F0057A409}" type="pres">
      <dgm:prSet presAssocID="{F8D7F381-4F85-4453-95E9-180BB9D2CBF0}" presName="quad3" presStyleLbl="node1" presStyleIdx="2" presStyleCnt="4" custScaleX="134597" custLinFactNeighborX="-19294" custLinFactNeighborY="6392">
        <dgm:presLayoutVars>
          <dgm:chMax val="0"/>
          <dgm:chPref val="0"/>
          <dgm:bulletEnabled val="1"/>
        </dgm:presLayoutVars>
      </dgm:prSet>
      <dgm:spPr/>
    </dgm:pt>
    <dgm:pt modelId="{5941DFA9-392D-4B31-A49D-31F0AFF25D60}" type="pres">
      <dgm:prSet presAssocID="{F8D7F381-4F85-4453-95E9-180BB9D2CBF0}" presName="quad4" presStyleLbl="node1" presStyleIdx="3" presStyleCnt="4" custScaleX="134597" custLinFactNeighborX="21306" custLinFactNeighborY="7244">
        <dgm:presLayoutVars>
          <dgm:chMax val="0"/>
          <dgm:chPref val="0"/>
          <dgm:bulletEnabled val="1"/>
        </dgm:presLayoutVars>
      </dgm:prSet>
      <dgm:spPr/>
    </dgm:pt>
  </dgm:ptLst>
  <dgm:cxnLst>
    <dgm:cxn modelId="{39E0E40A-0476-49B7-AC0D-B0D878FDF3CF}" srcId="{F8D7F381-4F85-4453-95E9-180BB9D2CBF0}" destId="{275510BF-FDE0-448F-B274-E7601B170D51}" srcOrd="1" destOrd="0" parTransId="{FCF52DB5-ABE5-4E1E-9C24-4A2564FE19D2}" sibTransId="{ECD756AD-99FD-4054-A839-10F033C59E28}"/>
    <dgm:cxn modelId="{EFF07124-8E54-4B85-BAC2-1AFB9249BF38}" srcId="{F8D7F381-4F85-4453-95E9-180BB9D2CBF0}" destId="{095746ED-3590-4F6D-96AC-9D3613611903}" srcOrd="0" destOrd="0" parTransId="{09D28FD5-613E-4528-A514-B8A579A82000}" sibTransId="{1C8153A0-F2B2-4595-A6F1-5CD7FCCD2BCC}"/>
    <dgm:cxn modelId="{60B7F937-655F-4889-B31C-26BD891919EE}" type="presOf" srcId="{1A310D89-713E-45C4-BEA2-E0E1ECF40482}" destId="{5941DFA9-392D-4B31-A49D-31F0AFF25D60}" srcOrd="0" destOrd="0" presId="urn:microsoft.com/office/officeart/2005/8/layout/matrix3"/>
    <dgm:cxn modelId="{E16A4264-F9BD-4E15-B564-8E2AB3F33000}" srcId="{F8D7F381-4F85-4453-95E9-180BB9D2CBF0}" destId="{1A310D89-713E-45C4-BEA2-E0E1ECF40482}" srcOrd="3" destOrd="0" parTransId="{C94CDDAA-4B6E-4902-9CFD-DB2A1920297C}" sibTransId="{84D41F1D-FC98-4FC2-996D-C8B6896C4240}"/>
    <dgm:cxn modelId="{728F287E-FCF2-498A-B3AB-9E8288C5785A}" type="presOf" srcId="{FCBA3FF2-737C-42AA-9AB6-2B49DEB70358}" destId="{8064F378-83A0-4E22-8FDC-CB9F0057A409}" srcOrd="0" destOrd="0" presId="urn:microsoft.com/office/officeart/2005/8/layout/matrix3"/>
    <dgm:cxn modelId="{DF3ACA8A-C28C-4B33-94EF-C4CF8C128E09}" type="presOf" srcId="{F8D7F381-4F85-4453-95E9-180BB9D2CBF0}" destId="{D6506690-15D4-4DA9-A78F-2BD5B788C8C9}" srcOrd="0" destOrd="0" presId="urn:microsoft.com/office/officeart/2005/8/layout/matrix3"/>
    <dgm:cxn modelId="{3BBA5DEE-FDCC-4847-8705-78DE87258002}" srcId="{F8D7F381-4F85-4453-95E9-180BB9D2CBF0}" destId="{FCBA3FF2-737C-42AA-9AB6-2B49DEB70358}" srcOrd="2" destOrd="0" parTransId="{C75EE255-6A9B-4E75-9C3A-9CD307C5843C}" sibTransId="{108959A6-6E94-4805-ADDF-8B4E50A17E4C}"/>
    <dgm:cxn modelId="{298F5DF3-ED5C-413E-B1D0-8AF0FFA14DD3}" type="presOf" srcId="{275510BF-FDE0-448F-B274-E7601B170D51}" destId="{0AB4189B-47BB-4776-8B66-C0F953963B21}" srcOrd="0" destOrd="0" presId="urn:microsoft.com/office/officeart/2005/8/layout/matrix3"/>
    <dgm:cxn modelId="{75A7C0F6-0AFA-4F8F-8650-87E8B44712A1}" type="presOf" srcId="{095746ED-3590-4F6D-96AC-9D3613611903}" destId="{762C3F76-0FB8-4ACE-B104-B24B41A35705}" srcOrd="0" destOrd="0" presId="urn:microsoft.com/office/officeart/2005/8/layout/matrix3"/>
    <dgm:cxn modelId="{1133401E-08C1-4720-A0F3-2E157B26803E}" type="presParOf" srcId="{D6506690-15D4-4DA9-A78F-2BD5B788C8C9}" destId="{CAE84F3B-4438-408C-85C7-6121BBE5B046}" srcOrd="0" destOrd="0" presId="urn:microsoft.com/office/officeart/2005/8/layout/matrix3"/>
    <dgm:cxn modelId="{B0653006-F873-4986-A405-2DC640FE3A22}" type="presParOf" srcId="{D6506690-15D4-4DA9-A78F-2BD5B788C8C9}" destId="{762C3F76-0FB8-4ACE-B104-B24B41A35705}" srcOrd="1" destOrd="0" presId="urn:microsoft.com/office/officeart/2005/8/layout/matrix3"/>
    <dgm:cxn modelId="{E2CEFA88-3192-4AF1-BC04-C3DDDD36989F}" type="presParOf" srcId="{D6506690-15D4-4DA9-A78F-2BD5B788C8C9}" destId="{0AB4189B-47BB-4776-8B66-C0F953963B21}" srcOrd="2" destOrd="0" presId="urn:microsoft.com/office/officeart/2005/8/layout/matrix3"/>
    <dgm:cxn modelId="{338C60B3-C38C-413E-BC10-875FCD425288}" type="presParOf" srcId="{D6506690-15D4-4DA9-A78F-2BD5B788C8C9}" destId="{8064F378-83A0-4E22-8FDC-CB9F0057A409}" srcOrd="3" destOrd="0" presId="urn:microsoft.com/office/officeart/2005/8/layout/matrix3"/>
    <dgm:cxn modelId="{1B16C7C5-EA85-483D-B197-CFAE5C9CCA02}" type="presParOf" srcId="{D6506690-15D4-4DA9-A78F-2BD5B788C8C9}" destId="{5941DFA9-392D-4B31-A49D-31F0AFF25D6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84F3B-4438-408C-85C7-6121BBE5B046}">
      <dsp:nvSpPr>
        <dsp:cNvPr id="0" name=""/>
        <dsp:cNvSpPr/>
      </dsp:nvSpPr>
      <dsp:spPr>
        <a:xfrm>
          <a:off x="1048503" y="0"/>
          <a:ext cx="4662837" cy="466283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C3F76-0FB8-4ACE-B104-B24B41A35705}">
      <dsp:nvSpPr>
        <dsp:cNvPr id="0" name=""/>
        <dsp:cNvSpPr/>
      </dsp:nvSpPr>
      <dsp:spPr>
        <a:xfrm>
          <a:off x="826036" y="326730"/>
          <a:ext cx="2447655" cy="181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1. Innovación de Producto</a:t>
          </a:r>
        </a:p>
      </dsp:txBody>
      <dsp:txXfrm>
        <a:off x="914808" y="415502"/>
        <a:ext cx="2270111" cy="1640962"/>
      </dsp:txXfrm>
    </dsp:sp>
    <dsp:sp modelId="{0AB4189B-47BB-4776-8B66-C0F953963B21}">
      <dsp:nvSpPr>
        <dsp:cNvPr id="0" name=""/>
        <dsp:cNvSpPr/>
      </dsp:nvSpPr>
      <dsp:spPr>
        <a:xfrm>
          <a:off x="3484007" y="318983"/>
          <a:ext cx="2447655" cy="181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2. Innovación de Proceso</a:t>
          </a:r>
        </a:p>
      </dsp:txBody>
      <dsp:txXfrm>
        <a:off x="3572779" y="407755"/>
        <a:ext cx="2270111" cy="1640962"/>
      </dsp:txXfrm>
    </dsp:sp>
    <dsp:sp modelId="{8064F378-83A0-4E22-8FDC-CB9F0057A409}">
      <dsp:nvSpPr>
        <dsp:cNvPr id="0" name=""/>
        <dsp:cNvSpPr/>
      </dsp:nvSpPr>
      <dsp:spPr>
        <a:xfrm>
          <a:off x="826036" y="2517599"/>
          <a:ext cx="2447655" cy="181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3. Innovación de Marketing</a:t>
          </a:r>
        </a:p>
      </dsp:txBody>
      <dsp:txXfrm>
        <a:off x="914808" y="2606371"/>
        <a:ext cx="2270111" cy="1640962"/>
      </dsp:txXfrm>
    </dsp:sp>
    <dsp:sp modelId="{5941DFA9-392D-4B31-A49D-31F0AFF25D60}">
      <dsp:nvSpPr>
        <dsp:cNvPr id="0" name=""/>
        <dsp:cNvSpPr/>
      </dsp:nvSpPr>
      <dsp:spPr>
        <a:xfrm>
          <a:off x="3522741" y="2533093"/>
          <a:ext cx="2447655" cy="181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4. Satisfacción Garantizada</a:t>
          </a:r>
        </a:p>
      </dsp:txBody>
      <dsp:txXfrm>
        <a:off x="3611513" y="2621865"/>
        <a:ext cx="2270111" cy="164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2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3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 3"/>
          <p:cNvCxnSpPr/>
          <p:nvPr/>
        </p:nvCxnSpPr>
        <p:spPr>
          <a:xfrm>
            <a:off x="228600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E01B1F5A-534D-4E3D-B4AF-BEA80A01A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01334"/>
              </p:ext>
            </p:extLst>
          </p:nvPr>
        </p:nvGraphicFramePr>
        <p:xfrm>
          <a:off x="1298306" y="1609947"/>
          <a:ext cx="6759844" cy="466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Innovaciones Propuestas</a:t>
            </a:r>
          </a:p>
        </p:txBody>
      </p:sp>
      <p:sp>
        <p:nvSpPr>
          <p:cNvPr id="3" name="Octagon 2"/>
          <p:cNvSpPr/>
          <p:nvPr/>
        </p:nvSpPr>
        <p:spPr>
          <a:xfrm>
            <a:off x="3657600" y="2299716"/>
            <a:ext cx="1828800" cy="914400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1. </a:t>
            </a:r>
            <a:r>
              <a:rPr dirty="0" err="1"/>
              <a:t>Innovación</a:t>
            </a:r>
            <a:r>
              <a:rPr dirty="0"/>
              <a:t> de </a:t>
            </a:r>
            <a:r>
              <a:rPr dirty="0" err="1"/>
              <a:t>Producto</a:t>
            </a:r>
            <a:endParaRPr dirty="0"/>
          </a:p>
        </p:txBody>
      </p:sp>
      <p:cxnSp>
        <p:nvCxnSpPr>
          <p:cNvPr id="4" name="Connector 3"/>
          <p:cNvCxnSpPr/>
          <p:nvPr/>
        </p:nvCxnSpPr>
        <p:spPr>
          <a:xfrm>
            <a:off x="228600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ctagon 4"/>
          <p:cNvSpPr/>
          <p:nvPr/>
        </p:nvSpPr>
        <p:spPr>
          <a:xfrm>
            <a:off x="2557220" y="3429000"/>
            <a:ext cx="1828800" cy="914400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2. </a:t>
            </a:r>
            <a:r>
              <a:rPr dirty="0" err="1"/>
              <a:t>Innovación</a:t>
            </a:r>
            <a:r>
              <a:rPr dirty="0"/>
              <a:t> de </a:t>
            </a:r>
            <a:r>
              <a:rPr dirty="0" err="1"/>
              <a:t>Proceso</a:t>
            </a:r>
            <a:endParaRPr dirty="0"/>
          </a:p>
        </p:txBody>
      </p:sp>
      <p:cxnSp>
        <p:nvCxnSpPr>
          <p:cNvPr id="6" name="Connector 5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ctagon 6"/>
          <p:cNvSpPr/>
          <p:nvPr/>
        </p:nvSpPr>
        <p:spPr>
          <a:xfrm>
            <a:off x="4843220" y="3429000"/>
            <a:ext cx="1828800" cy="914400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3. </a:t>
            </a:r>
            <a:r>
              <a:rPr dirty="0" err="1"/>
              <a:t>Innovación</a:t>
            </a:r>
            <a:r>
              <a:rPr dirty="0"/>
              <a:t> de Marketing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ctagon 8"/>
          <p:cNvSpPr/>
          <p:nvPr/>
        </p:nvSpPr>
        <p:spPr>
          <a:xfrm>
            <a:off x="3657600" y="4558284"/>
            <a:ext cx="1828800" cy="914400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4. </a:t>
            </a:r>
            <a:r>
              <a:rPr dirty="0" err="1"/>
              <a:t>Satisfacción</a:t>
            </a:r>
            <a:r>
              <a:rPr dirty="0"/>
              <a:t> </a:t>
            </a:r>
            <a:r>
              <a:rPr dirty="0" err="1"/>
              <a:t>Garantizada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14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40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Presentación de PowerPoint</vt:lpstr>
      <vt:lpstr>Innovaciones Propuestas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Julian</dc:creator>
  <cp:keywords/>
  <dc:description>generated using python-pptx</dc:description>
  <cp:lastModifiedBy>USUARIO</cp:lastModifiedBy>
  <cp:revision>3</cp:revision>
  <dcterms:created xsi:type="dcterms:W3CDTF">2013-01-27T09:14:16Z</dcterms:created>
  <dcterms:modified xsi:type="dcterms:W3CDTF">2024-11-23T05:59:08Z</dcterms:modified>
  <cp:category/>
</cp:coreProperties>
</file>