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48f5f3622_0_1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48f5f362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48f5f3622_0_1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48f5f362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48f5f3622_0_1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e48f5f362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48f5f3622_0_1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48f5f362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48f5f3622_0_1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48f5f362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48f5f3622_0_1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48f5f362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48f5f3622_0_2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e48f5f362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48f5f3622_0_1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48f5f362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48f5f3622_0_1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48f5f362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48f5f3622_0_1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48f5f362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b0a08ee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4b0a08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youtube.com/watch?v=lyXRIbE2RoA" TargetMode="External"/><Relationship Id="rId4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youtube.com/watch?v=HPvbKpVSACw" TargetMode="External"/><Relationship Id="rId4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mup.fc.up.pt/cmup/relatividade/3Corpos/3corpos.html" TargetMode="External"/><Relationship Id="rId4" Type="http://schemas.openxmlformats.org/officeDocument/2006/relationships/hyperlink" Target="https://www.scielo.br/j/rbef/a/ngrxHPwZ6bDbbhvPnnLQ8LL/?lang=pt" TargetMode="External"/><Relationship Id="rId5" Type="http://schemas.openxmlformats.org/officeDocument/2006/relationships/hyperlink" Target="https://towardsdatascience.com/modelling-the-three-body-problem-in-classical-mechanics-using-python-9dc270ad7767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90525" y="767250"/>
            <a:ext cx="8222100" cy="19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latin typeface="Times New Roman"/>
                <a:ea typeface="Times New Roman"/>
                <a:cs typeface="Times New Roman"/>
                <a:sym typeface="Times New Roman"/>
              </a:rPr>
              <a:t>Problema Restrito de Três Corpos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33"/>
            <a:ext cx="8222100" cy="1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Mecânica Clássica (01419)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Prof. Dr. 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Cristian Giovanny Bernal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Aluno: Cami Borges Sena (135414)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50" y="255750"/>
            <a:ext cx="1049404" cy="105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6500" y="407998"/>
            <a:ext cx="2813301" cy="7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76450"/>
            <a:ext cx="3183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Problema de dois corpos, gráfico produzido em script python no Jupyter Notebook: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aseline="-25000"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1.0 </a:t>
            </a: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(massa da estrela 1)</a:t>
            </a:r>
            <a:endParaRPr i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aseline="-25000"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0.907 </a:t>
            </a: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(massa da estrela 2)</a:t>
            </a:r>
            <a:endParaRPr i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períodos orbitais e 500 pontos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Georgia"/>
                <a:ea typeface="Georgia"/>
                <a:cs typeface="Georgia"/>
                <a:sym typeface="Georgia"/>
              </a:rPr>
              <a:t>Resultados do Script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800" y="964875"/>
            <a:ext cx="44562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0900"/>
            <a:ext cx="3425100" cy="3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Problema de três corpos (com alteração no valor das massas), gráfico produzido em script python no Jupyter Notebook: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aseline="-25000"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1.0 </a:t>
            </a: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(massa da estrela 1)</a:t>
            </a:r>
            <a:endParaRPr i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aseline="-25000"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1.0 </a:t>
            </a: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(massa da estrela 2)</a:t>
            </a:r>
            <a:endParaRPr i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aseline="-25000"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 (</a:t>
            </a: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massa do Planeta)</a:t>
            </a:r>
            <a:endParaRPr i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*500 períodos orbitais e 1000 pontos</a:t>
            </a:r>
            <a:endParaRPr i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Georgia"/>
                <a:ea typeface="Georgia"/>
                <a:cs typeface="Georgia"/>
                <a:sym typeface="Georgia"/>
              </a:rPr>
              <a:t>Resultados do Script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025" y="586600"/>
            <a:ext cx="4479651" cy="440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247500"/>
            <a:ext cx="3453600" cy="3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Problema de três corpos (com alteração no valor das massas), gráfico produzido em script python no Jupyter Notebook: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aseline="-25000"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 </a:t>
            </a: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(massa da estrela 1)</a:t>
            </a:r>
            <a:endParaRPr i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aseline="-25000"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0.907 </a:t>
            </a: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(massa da estrela 2)</a:t>
            </a:r>
            <a:endParaRPr i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aseline="-25000"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1.0 (</a:t>
            </a: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massa do Planeta)</a:t>
            </a:r>
            <a:endParaRPr i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*200 períodos orbitais e 500 pontos</a:t>
            </a:r>
            <a:endParaRPr i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Georgia"/>
                <a:ea typeface="Georgia"/>
                <a:cs typeface="Georgia"/>
                <a:sym typeface="Georgia"/>
              </a:rPr>
              <a:t>Resultados do Script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927" y="667800"/>
            <a:ext cx="4483374" cy="434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0900"/>
            <a:ext cx="3425100" cy="48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Problema de três corpos (com alteração no valor das massas), gráfico produzido em script python no Jupyter Notebook: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aseline="-25000"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 </a:t>
            </a: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(massa da estrela 1)</a:t>
            </a:r>
            <a:endParaRPr i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aseline="-25000"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0.907 </a:t>
            </a: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(massa da estrela 2)</a:t>
            </a:r>
            <a:endParaRPr i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aseline="-25000"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1.0 (</a:t>
            </a: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massa do Planeta)</a:t>
            </a:r>
            <a:endParaRPr i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*200 períodos orbitais e 500 pontos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Georgia"/>
                <a:ea typeface="Georgia"/>
                <a:cs typeface="Georgia"/>
                <a:sym typeface="Georgia"/>
              </a:rPr>
              <a:t>Resultados do Script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800" y="652000"/>
            <a:ext cx="5137600" cy="43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Georgia"/>
                <a:ea typeface="Georgia"/>
                <a:cs typeface="Georgia"/>
                <a:sym typeface="Georgia"/>
              </a:rPr>
              <a:t>Gráficos animados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This animation was created using the Matplotlib module in Python." id="154" name="Google Shape;154;p26" title="Time evolution of orbits of stars in a two-body proble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2288" y="949400"/>
            <a:ext cx="6999431" cy="39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Georgia"/>
                <a:ea typeface="Georgia"/>
                <a:cs typeface="Georgia"/>
                <a:sym typeface="Georgia"/>
              </a:rPr>
              <a:t>Gráficos animados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The animation was created using the Matplotlib module in Python." id="160" name="Google Shape;160;p27" title="Time evolution of orbits of stars in a three-body problem (No pattern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7251" y="1017725"/>
            <a:ext cx="6806600" cy="38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idx="4294967295" type="title"/>
          </p:nvPr>
        </p:nvSpPr>
        <p:spPr>
          <a:xfrm>
            <a:off x="265650" y="272175"/>
            <a:ext cx="21873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Georgia"/>
                <a:ea typeface="Georgia"/>
                <a:cs typeface="Georgia"/>
                <a:sym typeface="Georgia"/>
              </a:rPr>
              <a:t>Referências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66" name="Google Shape;166;p28"/>
          <p:cNvCxnSpPr/>
          <p:nvPr/>
        </p:nvCxnSpPr>
        <p:spPr>
          <a:xfrm>
            <a:off x="386375" y="87035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p28"/>
          <p:cNvSpPr txBox="1"/>
          <p:nvPr/>
        </p:nvSpPr>
        <p:spPr>
          <a:xfrm>
            <a:off x="386375" y="1159100"/>
            <a:ext cx="8415600" cy="29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Times New Roman"/>
                <a:ea typeface="Times New Roman"/>
                <a:cs typeface="Times New Roman"/>
                <a:sym typeface="Times New Roman"/>
              </a:rPr>
              <a:t>[1] V. Oliveira e I. Cruz, O problema dos três corpos, Projetos Novos Talentos em Matemática da Fundação Calouste Gulbenkian. Disponível em:&lt;</a:t>
            </a:r>
            <a:r>
              <a:rPr lang="pt-BR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https://cmup.fc.up.pt/cmup/relatividade/3Corpos/3corpos.html</a:t>
            </a:r>
            <a:r>
              <a:rPr lang="pt-BR" sz="1500">
                <a:latin typeface="Times New Roman"/>
                <a:ea typeface="Times New Roman"/>
                <a:cs typeface="Times New Roman"/>
                <a:sym typeface="Times New Roman"/>
              </a:rPr>
              <a:t> &gt; , acesso em maio. 2023.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Times New Roman"/>
                <a:ea typeface="Times New Roman"/>
                <a:cs typeface="Times New Roman"/>
                <a:sym typeface="Times New Roman"/>
              </a:rPr>
              <a:t>[2]G. da Silva Macedo e A. J. R. Junior, Aplicação do problema restrito de três corpos no estudo do movimento de astros do sistema solar, Revista Brasileira de Ensino de Física (online) Vol 40 (2018). Disponível em:&lt;</a:t>
            </a:r>
            <a:r>
              <a:rPr lang="pt-BR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https://www.scielo.br/j/rbef/a/ngrxHPwZ6bDbbhvPnnLQ8LL/?lang=pt</a:t>
            </a:r>
            <a:r>
              <a:rPr lang="pt-BR" sz="1500">
                <a:latin typeface="Times New Roman"/>
                <a:ea typeface="Times New Roman"/>
                <a:cs typeface="Times New Roman"/>
                <a:sym typeface="Times New Roman"/>
              </a:rPr>
              <a:t> &gt; , acesso em maio. 2023.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Times New Roman"/>
                <a:ea typeface="Times New Roman"/>
                <a:cs typeface="Times New Roman"/>
                <a:sym typeface="Times New Roman"/>
              </a:rPr>
              <a:t>[3] G. Deshmukh. Modelling the Three Body Problem in Classical Mechanics using Python. Disponível em: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pt-BR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https://towardsdatascience.com/modelling-the-three-body-problem-in-classical-mechanics-using-python-9dc270ad7767</a:t>
            </a:r>
            <a:r>
              <a:rPr lang="pt-BR" sz="1500">
                <a:latin typeface="Times New Roman"/>
                <a:ea typeface="Times New Roman"/>
                <a:cs typeface="Times New Roman"/>
                <a:sym typeface="Times New Roman"/>
              </a:rPr>
              <a:t>&gt;, acesso em maio. 2023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439400" y="338175"/>
            <a:ext cx="22743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Times New Roman"/>
                <a:ea typeface="Times New Roman"/>
                <a:cs typeface="Times New Roman"/>
                <a:sym typeface="Times New Roman"/>
              </a:rPr>
              <a:t>Índice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10975" y="1116975"/>
            <a:ext cx="6862800" cy="15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AutoNum type="arabicPeriod"/>
            </a:pPr>
            <a:r>
              <a:rPr lang="pt-BR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Introdução ao problema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AutoNum type="arabicPeriod"/>
            </a:pPr>
            <a:r>
              <a:rPr lang="pt-BR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Equações principais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AutoNum type="arabicPeriod"/>
            </a:pPr>
            <a:r>
              <a:rPr lang="pt-BR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 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3.1. Resultados do Script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3.2. Gráficos animados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AutoNum type="arabicPeriod"/>
            </a:pPr>
            <a:r>
              <a:rPr lang="pt-BR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Referências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663825" y="3173000"/>
            <a:ext cx="2011325" cy="19705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 flipH="1" rot="-1717235">
            <a:off x="5335356" y="3168479"/>
            <a:ext cx="1761769" cy="1159516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5527150" y="3312800"/>
            <a:ext cx="13782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Tudo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planejado!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Georgia"/>
                <a:ea typeface="Georgia"/>
                <a:cs typeface="Georgia"/>
                <a:sym typeface="Georgia"/>
              </a:rPr>
              <a:t>Introdução ao Problema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problema dos três corpos (com força de atração Newtoniana) é o estudo do movimento de três corpos com massas arbitrárias, </a:t>
            </a:r>
            <a:r>
              <a:rPr i="1" lang="pt-BR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aseline="-25000" i="1" lang="pt-BR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pt-BR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i="1" lang="pt-BR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</a:t>
            </a:r>
            <a:r>
              <a:rPr baseline="-25000" i="1" lang="pt-BR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pt-BR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pt-BR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aseline="-25000" i="1" lang="pt-BR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i="1" lang="pt-BR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pt-BR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movendo-se exclusivamente devido à força de atração gravitacional Newtoniana entre cada par de corpos. </a:t>
            </a:r>
            <a:endParaRPr sz="20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333" y="2261421"/>
            <a:ext cx="3917475" cy="25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2728725" y="4703625"/>
            <a:ext cx="56505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Figura (1): 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Representação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 do problema 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Satélite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-Terra-Lua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Georgia"/>
                <a:ea typeface="Georgia"/>
                <a:cs typeface="Georgia"/>
                <a:sym typeface="Georgia"/>
              </a:rPr>
              <a:t>Equações Principais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problema envolve 18 equações 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diferenciais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primeira ordem, podendo ser reduzida a 6 equações através do uso de equações e cálculos de conservação, foi observado que não há quantidades de 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conservação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suficientes para mais simplificações.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Porém, podemos olhar para um caso mais restrito para ter uma ideia geral do que 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observarmos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como exemplos limitados.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33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partir da lei gravitacional de Newton, conseguimos chegar 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às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equações diferenciais (EDO) que vão descrever a interação dos corpos: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Georgia"/>
                <a:ea typeface="Georgia"/>
                <a:cs typeface="Georgia"/>
                <a:sym typeface="Georgia"/>
              </a:rPr>
              <a:t>Equações Principais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440475" y="4347825"/>
            <a:ext cx="81984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Onde </a:t>
            </a:r>
            <a:r>
              <a:rPr i="1" lang="pt-BR" sz="20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 é a constante gravitacional, e </a:t>
            </a:r>
            <a:r>
              <a:rPr i="1" lang="pt-BR" sz="2000">
                <a:latin typeface="Times New Roman"/>
                <a:ea typeface="Times New Roman"/>
                <a:cs typeface="Times New Roman"/>
                <a:sym typeface="Times New Roman"/>
              </a:rPr>
              <a:t>⃗r</a:t>
            </a:r>
            <a:r>
              <a:rPr baseline="-25000" i="1" lang="pt-BR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pt-BR" sz="2000">
                <a:latin typeface="Times New Roman"/>
                <a:ea typeface="Times New Roman"/>
                <a:cs typeface="Times New Roman"/>
                <a:sym typeface="Times New Roman"/>
              </a:rPr>
              <a:t> − ⃗r</a:t>
            </a:r>
            <a:r>
              <a:rPr baseline="-25000" i="1" lang="pt-BR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 são os vetores posição e aceleração dos corpos.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900" y="1017725"/>
            <a:ext cx="5093787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o problema restrito de três corpos, m</a:t>
            </a:r>
            <a:r>
              <a:rPr baseline="-25000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m</a:t>
            </a:r>
            <a:r>
              <a:rPr baseline="-25000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são chamados de primárias e o que se busca é estudar o movimento do terceiro corpo, m</a:t>
            </a:r>
            <a:r>
              <a:rPr baseline="-25000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Uma particularidade deste problema está no fato de que 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aseline="-25000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aseline="-25000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&gt;&gt; 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aseline="-25000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dito de forma geral, temos três restrições aplicadas ao problema: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m</a:t>
            </a:r>
            <a:r>
              <a:rPr baseline="-25000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é considerada nula.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As órbitas do primeiro e segundo corpo são círculos ao redor do centro de gravidade do sistema.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O terceiro corpo se move no plano orbital dos outros dois corpos.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Georgia"/>
                <a:ea typeface="Georgia"/>
                <a:cs typeface="Georgia"/>
                <a:sym typeface="Georgia"/>
              </a:rPr>
              <a:t>Equações Principais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47500"/>
            <a:ext cx="8520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órbitas estáveis, sabemos que a energia total do sistema precisa se aproximar de zero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ou seja, a energia potencial gravitacional e energia cinética devem ter magnitudes muito próximas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Com isso, podemos encontrar a velocidade inicial para alcançar uma órbita estável relacionada com uma distância do planeta, com sua posição inicial.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Georgia"/>
                <a:ea typeface="Georgia"/>
                <a:cs typeface="Georgia"/>
                <a:sym typeface="Georgia"/>
              </a:rPr>
              <a:t>Equações Principais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925" y="3253775"/>
            <a:ext cx="4545250" cy="14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47500"/>
            <a:ext cx="8520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sistema dinâmico de três corpos não vai possuir soluções fechadas, e o caso restrito possibilita que calculemos algumas órbitas possíveis nessa interação, demais condições 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resultam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 um sistemas caóticos.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Georgia"/>
                <a:ea typeface="Georgia"/>
                <a:cs typeface="Georgia"/>
                <a:sym typeface="Georgia"/>
              </a:rPr>
              <a:t>Resultados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15598" l="2808" r="5423" t="12484"/>
          <a:stretch/>
        </p:blipFill>
        <p:spPr>
          <a:xfrm>
            <a:off x="2677675" y="3134525"/>
            <a:ext cx="3788650" cy="20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76450"/>
            <a:ext cx="3183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Problema de dois corpos, gráfico produzido em script python no Jupyter Notebook: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aseline="-25000"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</a:t>
            </a: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(massa da estrela 1)</a:t>
            </a:r>
            <a:endParaRPr i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aseline="-25000"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10 </a:t>
            </a: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(massa da estrela 2)</a:t>
            </a:r>
            <a:endParaRPr i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 períodos orbitais e 1000 pontos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Georgia"/>
                <a:ea typeface="Georgia"/>
                <a:cs typeface="Georgia"/>
                <a:sym typeface="Georgia"/>
              </a:rPr>
              <a:t>Resultados do Script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8624" y="586213"/>
            <a:ext cx="4741750" cy="45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