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2" r:id="rId4"/>
    <p:sldId id="266" r:id="rId5"/>
    <p:sldId id="267" r:id="rId6"/>
    <p:sldId id="268" r:id="rId7"/>
    <p:sldId id="264" r:id="rId8"/>
    <p:sldId id="273" r:id="rId9"/>
    <p:sldId id="259" r:id="rId10"/>
    <p:sldId id="263" r:id="rId11"/>
    <p:sldId id="269" r:id="rId12"/>
    <p:sldId id="270" r:id="rId13"/>
    <p:sldId id="272" r:id="rId14"/>
    <p:sldId id="274" r:id="rId15"/>
    <p:sldId id="265" r:id="rId16"/>
    <p:sldId id="258" r:id="rId17"/>
    <p:sldId id="271" r:id="rId18"/>
    <p:sldId id="261" r:id="rId1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70E63-389F-6711-41BE-04E507DA26C6}" v="4751" dt="2021-04-23T14:55:44.701"/>
    <p1510:client id="{4AF3C5D4-38E6-2F49-8403-32D644C24728}" v="1" dt="2021-04-07T02:32:31.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ierotti, Camilla" userId="S::cc6020@ic.ac.uk::6c64dd13-bce2-4946-9cfe-91e2e4b7b84a" providerId="AD" clId="Web-{33370E63-389F-6711-41BE-04E507DA26C6}"/>
    <pc:docChg chg="addSld delSld modSld sldOrd">
      <pc:chgData name="Callierotti, Camilla" userId="S::cc6020@ic.ac.uk::6c64dd13-bce2-4946-9cfe-91e2e4b7b84a" providerId="AD" clId="Web-{33370E63-389F-6711-41BE-04E507DA26C6}" dt="2021-04-23T14:55:44.701" v="3176" actId="20577"/>
      <pc:docMkLst>
        <pc:docMk/>
      </pc:docMkLst>
      <pc:sldChg chg="addSp delSp modSp mod setBg">
        <pc:chgData name="Callierotti, Camilla" userId="S::cc6020@ic.ac.uk::6c64dd13-bce2-4946-9cfe-91e2e4b7b84a" providerId="AD" clId="Web-{33370E63-389F-6711-41BE-04E507DA26C6}" dt="2021-04-20T18:43:23.891" v="2806" actId="20577"/>
        <pc:sldMkLst>
          <pc:docMk/>
          <pc:sldMk cId="142153214" sldId="256"/>
        </pc:sldMkLst>
        <pc:spChg chg="mod">
          <ac:chgData name="Callierotti, Camilla" userId="S::cc6020@ic.ac.uk::6c64dd13-bce2-4946-9cfe-91e2e4b7b84a" providerId="AD" clId="Web-{33370E63-389F-6711-41BE-04E507DA26C6}" dt="2021-04-20T18:43:23.891" v="2806" actId="20577"/>
          <ac:spMkLst>
            <pc:docMk/>
            <pc:sldMk cId="142153214" sldId="256"/>
            <ac:spMk id="2" creationId="{E8424798-59E8-5C43-8859-5C357084E60C}"/>
          </ac:spMkLst>
        </pc:spChg>
        <pc:spChg chg="mod">
          <ac:chgData name="Callierotti, Camilla" userId="S::cc6020@ic.ac.uk::6c64dd13-bce2-4946-9cfe-91e2e4b7b84a" providerId="AD" clId="Web-{33370E63-389F-6711-41BE-04E507DA26C6}" dt="2021-04-19T17:42:16.692" v="449"/>
          <ac:spMkLst>
            <pc:docMk/>
            <pc:sldMk cId="142153214" sldId="256"/>
            <ac:spMk id="3" creationId="{25BC95C2-520E-594F-A966-D823C2DAF6DC}"/>
          </ac:spMkLst>
        </pc:spChg>
        <pc:spChg chg="add del">
          <ac:chgData name="Callierotti, Camilla" userId="S::cc6020@ic.ac.uk::6c64dd13-bce2-4946-9cfe-91e2e4b7b84a" providerId="AD" clId="Web-{33370E63-389F-6711-41BE-04E507DA26C6}" dt="2021-04-19T17:42:16.692" v="449"/>
          <ac:spMkLst>
            <pc:docMk/>
            <pc:sldMk cId="142153214" sldId="256"/>
            <ac:spMk id="8" creationId="{ED8E54F9-849C-4865-8C5E-FD967B81D756}"/>
          </ac:spMkLst>
        </pc:spChg>
        <pc:spChg chg="add del">
          <ac:chgData name="Callierotti, Camilla" userId="S::cc6020@ic.ac.uk::6c64dd13-bce2-4946-9cfe-91e2e4b7b84a" providerId="AD" clId="Web-{33370E63-389F-6711-41BE-04E507DA26C6}" dt="2021-04-19T17:42:16.692" v="449"/>
          <ac:spMkLst>
            <pc:docMk/>
            <pc:sldMk cId="142153214" sldId="256"/>
            <ac:spMk id="10" creationId="{391AE6B3-1D2D-4C67-A4DB-888635B527AC}"/>
          </ac:spMkLst>
        </pc:spChg>
        <pc:spChg chg="add del">
          <ac:chgData name="Callierotti, Camilla" userId="S::cc6020@ic.ac.uk::6c64dd13-bce2-4946-9cfe-91e2e4b7b84a" providerId="AD" clId="Web-{33370E63-389F-6711-41BE-04E507DA26C6}" dt="2021-04-19T17:42:16.692" v="449"/>
          <ac:spMkLst>
            <pc:docMk/>
            <pc:sldMk cId="142153214" sldId="256"/>
            <ac:spMk id="12" creationId="{6D080EC2-42B5-4E04-BBF7-F0BC5CB7C997}"/>
          </ac:spMkLst>
        </pc:spChg>
        <pc:spChg chg="add">
          <ac:chgData name="Callierotti, Camilla" userId="S::cc6020@ic.ac.uk::6c64dd13-bce2-4946-9cfe-91e2e4b7b84a" providerId="AD" clId="Web-{33370E63-389F-6711-41BE-04E507DA26C6}" dt="2021-04-19T17:42:16.692" v="449"/>
          <ac:spMkLst>
            <pc:docMk/>
            <pc:sldMk cId="142153214" sldId="256"/>
            <ac:spMk id="17" creationId="{30B7813D-B76D-400E-BFDE-AA4BA0BFAD54}"/>
          </ac:spMkLst>
        </pc:spChg>
      </pc:sldChg>
      <pc:sldChg chg="addSp delSp modSp mod setBg">
        <pc:chgData name="Callierotti, Camilla" userId="S::cc6020@ic.ac.uk::6c64dd13-bce2-4946-9cfe-91e2e4b7b84a" providerId="AD" clId="Web-{33370E63-389F-6711-41BE-04E507DA26C6}" dt="2021-04-19T21:18:23.598" v="1568"/>
        <pc:sldMkLst>
          <pc:docMk/>
          <pc:sldMk cId="1746027567" sldId="257"/>
        </pc:sldMkLst>
        <pc:spChg chg="mod">
          <ac:chgData name="Callierotti, Camilla" userId="S::cc6020@ic.ac.uk::6c64dd13-bce2-4946-9cfe-91e2e4b7b84a" providerId="AD" clId="Web-{33370E63-389F-6711-41BE-04E507DA26C6}" dt="2021-04-19T21:17:10.106" v="1554"/>
          <ac:spMkLst>
            <pc:docMk/>
            <pc:sldMk cId="1746027567" sldId="257"/>
            <ac:spMk id="2" creationId="{8BB6EADB-636F-284A-8D0E-4D1AB0A6E5C9}"/>
          </ac:spMkLst>
        </pc:spChg>
        <pc:spChg chg="add del mod">
          <ac:chgData name="Callierotti, Camilla" userId="S::cc6020@ic.ac.uk::6c64dd13-bce2-4946-9cfe-91e2e4b7b84a" providerId="AD" clId="Web-{33370E63-389F-6711-41BE-04E507DA26C6}" dt="2021-04-19T17:40:23.158" v="424"/>
          <ac:spMkLst>
            <pc:docMk/>
            <pc:sldMk cId="1746027567" sldId="257"/>
            <ac:spMk id="3" creationId="{BBA7AD40-BAE7-2144-A0C2-F7A621047E5D}"/>
          </ac:spMkLst>
        </pc:spChg>
        <pc:spChg chg="add del">
          <ac:chgData name="Callierotti, Camilla" userId="S::cc6020@ic.ac.uk::6c64dd13-bce2-4946-9cfe-91e2e4b7b84a" providerId="AD" clId="Web-{33370E63-389F-6711-41BE-04E507DA26C6}" dt="2021-04-19T17:42:54.912" v="451"/>
          <ac:spMkLst>
            <pc:docMk/>
            <pc:sldMk cId="1746027567" sldId="257"/>
            <ac:spMk id="6" creationId="{2E442304-DDBD-4F7B-8017-36BCC863FB40}"/>
          </ac:spMkLst>
        </pc:spChg>
        <pc:spChg chg="add del">
          <ac:chgData name="Callierotti, Camilla" userId="S::cc6020@ic.ac.uk::6c64dd13-bce2-4946-9cfe-91e2e4b7b84a" providerId="AD" clId="Web-{33370E63-389F-6711-41BE-04E507DA26C6}" dt="2021-04-19T17:42:54.912" v="451"/>
          <ac:spMkLst>
            <pc:docMk/>
            <pc:sldMk cId="1746027567" sldId="257"/>
            <ac:spMk id="7" creationId="{5E107275-3853-46FD-A241-DE4355A42675}"/>
          </ac:spMkLst>
        </pc:spChg>
        <pc:spChg chg="add del">
          <ac:chgData name="Callierotti, Camilla" userId="S::cc6020@ic.ac.uk::6c64dd13-bce2-4946-9cfe-91e2e4b7b84a" providerId="AD" clId="Web-{33370E63-389F-6711-41BE-04E507DA26C6}" dt="2021-04-19T17:40:23.111" v="423"/>
          <ac:spMkLst>
            <pc:docMk/>
            <pc:sldMk cId="1746027567" sldId="257"/>
            <ac:spMk id="9" creationId="{577D1452-F0B7-431E-9A24-D3F7103D8510}"/>
          </ac:spMkLst>
        </pc:spChg>
        <pc:spChg chg="add del">
          <ac:chgData name="Callierotti, Camilla" userId="S::cc6020@ic.ac.uk::6c64dd13-bce2-4946-9cfe-91e2e4b7b84a" providerId="AD" clId="Web-{33370E63-389F-6711-41BE-04E507DA26C6}" dt="2021-04-19T17:40:23.111" v="423"/>
          <ac:spMkLst>
            <pc:docMk/>
            <pc:sldMk cId="1746027567" sldId="257"/>
            <ac:spMk id="11" creationId="{A660F4F9-5DF5-4F15-BE6A-CD8648BB1148}"/>
          </ac:spMkLst>
        </pc:spChg>
        <pc:spChg chg="add del">
          <ac:chgData name="Callierotti, Camilla" userId="S::cc6020@ic.ac.uk::6c64dd13-bce2-4946-9cfe-91e2e4b7b84a" providerId="AD" clId="Web-{33370E63-389F-6711-41BE-04E507DA26C6}" dt="2021-04-19T21:17:10.106" v="1554"/>
          <ac:spMkLst>
            <pc:docMk/>
            <pc:sldMk cId="1746027567" sldId="257"/>
            <ac:spMk id="13" creationId="{DCC231C8-C761-4B31-9B1C-C6D19248C6B3}"/>
          </ac:spMkLst>
        </pc:spChg>
        <pc:spChg chg="add">
          <ac:chgData name="Callierotti, Camilla" userId="S::cc6020@ic.ac.uk::6c64dd13-bce2-4946-9cfe-91e2e4b7b84a" providerId="AD" clId="Web-{33370E63-389F-6711-41BE-04E507DA26C6}" dt="2021-04-19T21:17:10.106" v="1554"/>
          <ac:spMkLst>
            <pc:docMk/>
            <pc:sldMk cId="1746027567" sldId="257"/>
            <ac:spMk id="18" creationId="{6C4028FD-8BAA-4A19-BFDE-594D991B7552}"/>
          </ac:spMkLst>
        </pc:spChg>
        <pc:graphicFrameChg chg="add del">
          <ac:chgData name="Callierotti, Camilla" userId="S::cc6020@ic.ac.uk::6c64dd13-bce2-4946-9cfe-91e2e4b7b84a" providerId="AD" clId="Web-{33370E63-389F-6711-41BE-04E507DA26C6}" dt="2021-04-19T17:40:23.111" v="423"/>
          <ac:graphicFrameMkLst>
            <pc:docMk/>
            <pc:sldMk cId="1746027567" sldId="257"/>
            <ac:graphicFrameMk id="5" creationId="{9132C5F5-521A-4B7D-954C-6EAB96E96112}"/>
          </ac:graphicFrameMkLst>
        </pc:graphicFrameChg>
        <pc:graphicFrameChg chg="add mod modGraphic">
          <ac:chgData name="Callierotti, Camilla" userId="S::cc6020@ic.ac.uk::6c64dd13-bce2-4946-9cfe-91e2e4b7b84a" providerId="AD" clId="Web-{33370E63-389F-6711-41BE-04E507DA26C6}" dt="2021-04-19T21:18:23.598" v="1568"/>
          <ac:graphicFrameMkLst>
            <pc:docMk/>
            <pc:sldMk cId="1746027567" sldId="257"/>
            <ac:graphicFrameMk id="8" creationId="{B3FAF3AF-CA8E-4B86-967D-4BE1C766D753}"/>
          </ac:graphicFrameMkLst>
        </pc:graphicFrameChg>
      </pc:sldChg>
      <pc:sldChg chg="modSp">
        <pc:chgData name="Callierotti, Camilla" userId="S::cc6020@ic.ac.uk::6c64dd13-bce2-4946-9cfe-91e2e4b7b84a" providerId="AD" clId="Web-{33370E63-389F-6711-41BE-04E507DA26C6}" dt="2021-04-19T17:43:51.288" v="517" actId="20577"/>
        <pc:sldMkLst>
          <pc:docMk/>
          <pc:sldMk cId="643103280" sldId="258"/>
        </pc:sldMkLst>
        <pc:spChg chg="mod">
          <ac:chgData name="Callierotti, Camilla" userId="S::cc6020@ic.ac.uk::6c64dd13-bce2-4946-9cfe-91e2e4b7b84a" providerId="AD" clId="Web-{33370E63-389F-6711-41BE-04E507DA26C6}" dt="2021-04-19T17:43:51.288" v="517" actId="20577"/>
          <ac:spMkLst>
            <pc:docMk/>
            <pc:sldMk cId="643103280" sldId="258"/>
            <ac:spMk id="3" creationId="{78D66CF7-5EE6-6242-ACB5-BCD351A328DF}"/>
          </ac:spMkLst>
        </pc:spChg>
      </pc:sldChg>
      <pc:sldChg chg="addSp modSp mod ord setBg modNotes">
        <pc:chgData name="Callierotti, Camilla" userId="S::cc6020@ic.ac.uk::6c64dd13-bce2-4946-9cfe-91e2e4b7b84a" providerId="AD" clId="Web-{33370E63-389F-6711-41BE-04E507DA26C6}" dt="2021-04-19T21:05:56.323" v="1416"/>
        <pc:sldMkLst>
          <pc:docMk/>
          <pc:sldMk cId="2740102556" sldId="259"/>
        </pc:sldMkLst>
        <pc:spChg chg="mod">
          <ac:chgData name="Callierotti, Camilla" userId="S::cc6020@ic.ac.uk::6c64dd13-bce2-4946-9cfe-91e2e4b7b84a" providerId="AD" clId="Web-{33370E63-389F-6711-41BE-04E507DA26C6}" dt="2021-04-19T17:39:43.204" v="420"/>
          <ac:spMkLst>
            <pc:docMk/>
            <pc:sldMk cId="2740102556" sldId="259"/>
            <ac:spMk id="2" creationId="{8B0364FB-E0F1-C447-A7FE-623BA5F91EBE}"/>
          </ac:spMkLst>
        </pc:spChg>
        <pc:spChg chg="mod">
          <ac:chgData name="Callierotti, Camilla" userId="S::cc6020@ic.ac.uk::6c64dd13-bce2-4946-9cfe-91e2e4b7b84a" providerId="AD" clId="Web-{33370E63-389F-6711-41BE-04E507DA26C6}" dt="2021-04-19T17:39:43.204" v="420"/>
          <ac:spMkLst>
            <pc:docMk/>
            <pc:sldMk cId="2740102556" sldId="259"/>
            <ac:spMk id="3" creationId="{D086F931-14C3-3A48-8198-C0DBD7879607}"/>
          </ac:spMkLst>
        </pc:spChg>
        <pc:spChg chg="add">
          <ac:chgData name="Callierotti, Camilla" userId="S::cc6020@ic.ac.uk::6c64dd13-bce2-4946-9cfe-91e2e4b7b84a" providerId="AD" clId="Web-{33370E63-389F-6711-41BE-04E507DA26C6}" dt="2021-04-19T17:39:43.204" v="420"/>
          <ac:spMkLst>
            <pc:docMk/>
            <pc:sldMk cId="2740102556" sldId="259"/>
            <ac:spMk id="10" creationId="{823AC064-BC96-4F32-8AE1-B2FD38754823}"/>
          </ac:spMkLst>
        </pc:spChg>
        <pc:picChg chg="add mod ord">
          <ac:chgData name="Callierotti, Camilla" userId="S::cc6020@ic.ac.uk::6c64dd13-bce2-4946-9cfe-91e2e4b7b84a" providerId="AD" clId="Web-{33370E63-389F-6711-41BE-04E507DA26C6}" dt="2021-04-19T17:39:43.204" v="420"/>
          <ac:picMkLst>
            <pc:docMk/>
            <pc:sldMk cId="2740102556" sldId="259"/>
            <ac:picMk id="4" creationId="{B2EB6B1F-9F71-4B2F-A6AE-6D08B4365386}"/>
          </ac:picMkLst>
        </pc:picChg>
        <pc:picChg chg="add mod">
          <ac:chgData name="Callierotti, Camilla" userId="S::cc6020@ic.ac.uk::6c64dd13-bce2-4946-9cfe-91e2e4b7b84a" providerId="AD" clId="Web-{33370E63-389F-6711-41BE-04E507DA26C6}" dt="2021-04-19T17:39:43.204" v="420"/>
          <ac:picMkLst>
            <pc:docMk/>
            <pc:sldMk cId="2740102556" sldId="259"/>
            <ac:picMk id="5" creationId="{5E406F48-A076-470B-A3D0-9C66921C3CC4}"/>
          </ac:picMkLst>
        </pc:picChg>
        <pc:cxnChg chg="add">
          <ac:chgData name="Callierotti, Camilla" userId="S::cc6020@ic.ac.uk::6c64dd13-bce2-4946-9cfe-91e2e4b7b84a" providerId="AD" clId="Web-{33370E63-389F-6711-41BE-04E507DA26C6}" dt="2021-04-19T17:39:43.204" v="420"/>
          <ac:cxnSpMkLst>
            <pc:docMk/>
            <pc:sldMk cId="2740102556" sldId="259"/>
            <ac:cxnSpMk id="12" creationId="{7E7C77BC-7138-40B1-A15B-20F57A494629}"/>
          </ac:cxnSpMkLst>
        </pc:cxnChg>
        <pc:cxnChg chg="add">
          <ac:chgData name="Callierotti, Camilla" userId="S::cc6020@ic.ac.uk::6c64dd13-bce2-4946-9cfe-91e2e4b7b84a" providerId="AD" clId="Web-{33370E63-389F-6711-41BE-04E507DA26C6}" dt="2021-04-19T17:39:43.204" v="420"/>
          <ac:cxnSpMkLst>
            <pc:docMk/>
            <pc:sldMk cId="2740102556" sldId="259"/>
            <ac:cxnSpMk id="14" creationId="{DB146403-F3D6-484B-B2ED-97F9565D0370}"/>
          </ac:cxnSpMkLst>
        </pc:cxnChg>
      </pc:sldChg>
      <pc:sldChg chg="modSp del ord">
        <pc:chgData name="Callierotti, Camilla" userId="S::cc6020@ic.ac.uk::6c64dd13-bce2-4946-9cfe-91e2e4b7b84a" providerId="AD" clId="Web-{33370E63-389F-6711-41BE-04E507DA26C6}" dt="2021-04-19T21:23:28.465" v="1883"/>
        <pc:sldMkLst>
          <pc:docMk/>
          <pc:sldMk cId="430251938" sldId="260"/>
        </pc:sldMkLst>
        <pc:spChg chg="mod">
          <ac:chgData name="Callierotti, Camilla" userId="S::cc6020@ic.ac.uk::6c64dd13-bce2-4946-9cfe-91e2e4b7b84a" providerId="AD" clId="Web-{33370E63-389F-6711-41BE-04E507DA26C6}" dt="2021-04-19T20:36:18.442" v="789" actId="20577"/>
          <ac:spMkLst>
            <pc:docMk/>
            <pc:sldMk cId="430251938" sldId="260"/>
            <ac:spMk id="2" creationId="{2DE42BE0-431B-8F42-94BF-A642CDD2A7F2}"/>
          </ac:spMkLst>
        </pc:spChg>
        <pc:spChg chg="mod">
          <ac:chgData name="Callierotti, Camilla" userId="S::cc6020@ic.ac.uk::6c64dd13-bce2-4946-9cfe-91e2e4b7b84a" providerId="AD" clId="Web-{33370E63-389F-6711-41BE-04E507DA26C6}" dt="2021-04-19T20:40:16.027" v="968" actId="20577"/>
          <ac:spMkLst>
            <pc:docMk/>
            <pc:sldMk cId="430251938" sldId="260"/>
            <ac:spMk id="3" creationId="{953C4EC0-C3A6-1248-BB5B-F4D56937D564}"/>
          </ac:spMkLst>
        </pc:spChg>
      </pc:sldChg>
      <pc:sldChg chg="addSp delSp modSp new mod setBg">
        <pc:chgData name="Callierotti, Camilla" userId="S::cc6020@ic.ac.uk::6c64dd13-bce2-4946-9cfe-91e2e4b7b84a" providerId="AD" clId="Web-{33370E63-389F-6711-41BE-04E507DA26C6}" dt="2021-04-20T17:40:07.411" v="2628" actId="20577"/>
        <pc:sldMkLst>
          <pc:docMk/>
          <pc:sldMk cId="3613847386" sldId="262"/>
        </pc:sldMkLst>
        <pc:spChg chg="mod">
          <ac:chgData name="Callierotti, Camilla" userId="S::cc6020@ic.ac.uk::6c64dd13-bce2-4946-9cfe-91e2e4b7b84a" providerId="AD" clId="Web-{33370E63-389F-6711-41BE-04E507DA26C6}" dt="2021-04-20T17:37:04.947" v="2526"/>
          <ac:spMkLst>
            <pc:docMk/>
            <pc:sldMk cId="3613847386" sldId="262"/>
            <ac:spMk id="2" creationId="{643B6DAA-AF8C-4FC9-86F7-022F0ED8F2B2}"/>
          </ac:spMkLst>
        </pc:spChg>
        <pc:spChg chg="del mod">
          <ac:chgData name="Callierotti, Camilla" userId="S::cc6020@ic.ac.uk::6c64dd13-bce2-4946-9cfe-91e2e4b7b84a" providerId="AD" clId="Web-{33370E63-389F-6711-41BE-04E507DA26C6}" dt="2021-04-19T17:39:55.970" v="421"/>
          <ac:spMkLst>
            <pc:docMk/>
            <pc:sldMk cId="3613847386" sldId="262"/>
            <ac:spMk id="3" creationId="{E4C38E4D-C75D-4052-AF86-9DD5D9D03EE4}"/>
          </ac:spMkLst>
        </pc:spChg>
        <pc:spChg chg="add del">
          <ac:chgData name="Callierotti, Camilla" userId="S::cc6020@ic.ac.uk::6c64dd13-bce2-4946-9cfe-91e2e4b7b84a" providerId="AD" clId="Web-{33370E63-389F-6711-41BE-04E507DA26C6}" dt="2021-04-19T17:42:31.396" v="450"/>
          <ac:spMkLst>
            <pc:docMk/>
            <pc:sldMk cId="3613847386" sldId="262"/>
            <ac:spMk id="9" creationId="{2E442304-DDBD-4F7B-8017-36BCC863FB40}"/>
          </ac:spMkLst>
        </pc:spChg>
        <pc:spChg chg="add del">
          <ac:chgData name="Callierotti, Camilla" userId="S::cc6020@ic.ac.uk::6c64dd13-bce2-4946-9cfe-91e2e4b7b84a" providerId="AD" clId="Web-{33370E63-389F-6711-41BE-04E507DA26C6}" dt="2021-04-19T17:42:31.396" v="450"/>
          <ac:spMkLst>
            <pc:docMk/>
            <pc:sldMk cId="3613847386" sldId="262"/>
            <ac:spMk id="11" creationId="{5E107275-3853-46FD-A241-DE4355A42675}"/>
          </ac:spMkLst>
        </pc:spChg>
        <pc:spChg chg="add del">
          <ac:chgData name="Callierotti, Camilla" userId="S::cc6020@ic.ac.uk::6c64dd13-bce2-4946-9cfe-91e2e4b7b84a" providerId="AD" clId="Web-{33370E63-389F-6711-41BE-04E507DA26C6}" dt="2021-04-19T21:17:22.013" v="1555"/>
          <ac:spMkLst>
            <pc:docMk/>
            <pc:sldMk cId="3613847386" sldId="262"/>
            <ac:spMk id="16" creationId="{DCC231C8-C761-4B31-9B1C-C6D19248C6B3}"/>
          </ac:spMkLst>
        </pc:spChg>
        <pc:spChg chg="add del">
          <ac:chgData name="Callierotti, Camilla" userId="S::cc6020@ic.ac.uk::6c64dd13-bce2-4946-9cfe-91e2e4b7b84a" providerId="AD" clId="Web-{33370E63-389F-6711-41BE-04E507DA26C6}" dt="2021-04-20T17:37:04.947" v="2526"/>
          <ac:spMkLst>
            <pc:docMk/>
            <pc:sldMk cId="3613847386" sldId="262"/>
            <ac:spMk id="21" creationId="{257363FD-7E77-4145-9483-331A807ADF0E}"/>
          </ac:spMkLst>
        </pc:spChg>
        <pc:spChg chg="add">
          <ac:chgData name="Callierotti, Camilla" userId="S::cc6020@ic.ac.uk::6c64dd13-bce2-4946-9cfe-91e2e4b7b84a" providerId="AD" clId="Web-{33370E63-389F-6711-41BE-04E507DA26C6}" dt="2021-04-20T17:37:04.947" v="2526"/>
          <ac:spMkLst>
            <pc:docMk/>
            <pc:sldMk cId="3613847386" sldId="262"/>
            <ac:spMk id="23" creationId="{46C2E80F-49A6-4372-B103-219D417A55ED}"/>
          </ac:spMkLst>
        </pc:spChg>
        <pc:spChg chg="add del">
          <ac:chgData name="Callierotti, Camilla" userId="S::cc6020@ic.ac.uk::6c64dd13-bce2-4946-9cfe-91e2e4b7b84a" providerId="AD" clId="Web-{33370E63-389F-6711-41BE-04E507DA26C6}" dt="2021-04-19T21:18:12.238" v="1564"/>
          <ac:spMkLst>
            <pc:docMk/>
            <pc:sldMk cId="3613847386" sldId="262"/>
            <ac:spMk id="26" creationId="{122F9423-F4B1-45D4-8445-E9991ECCBCCF}"/>
          </ac:spMkLst>
        </pc:spChg>
        <pc:grpChg chg="add del">
          <ac:chgData name="Callierotti, Camilla" userId="S::cc6020@ic.ac.uk::6c64dd13-bce2-4946-9cfe-91e2e4b7b84a" providerId="AD" clId="Web-{33370E63-389F-6711-41BE-04E507DA26C6}" dt="2021-04-19T21:18:12.238" v="1564"/>
          <ac:grpSpMkLst>
            <pc:docMk/>
            <pc:sldMk cId="3613847386" sldId="262"/>
            <ac:grpSpMk id="28" creationId="{770AE191-D2EA-45C9-A44D-830C188F74CB}"/>
          </ac:grpSpMkLst>
        </pc:grpChg>
        <pc:graphicFrameChg chg="add mod modGraphic">
          <ac:chgData name="Callierotti, Camilla" userId="S::cc6020@ic.ac.uk::6c64dd13-bce2-4946-9cfe-91e2e4b7b84a" providerId="AD" clId="Web-{33370E63-389F-6711-41BE-04E507DA26C6}" dt="2021-04-20T17:40:07.411" v="2628" actId="20577"/>
          <ac:graphicFrameMkLst>
            <pc:docMk/>
            <pc:sldMk cId="3613847386" sldId="262"/>
            <ac:graphicFrameMk id="5" creationId="{A1F35214-CD91-4FD7-B96A-33E979335DFF}"/>
          </ac:graphicFrameMkLst>
        </pc:graphicFrameChg>
        <pc:picChg chg="add del mod">
          <ac:chgData name="Callierotti, Camilla" userId="S::cc6020@ic.ac.uk::6c64dd13-bce2-4946-9cfe-91e2e4b7b84a" providerId="AD" clId="Web-{33370E63-389F-6711-41BE-04E507DA26C6}" dt="2021-04-19T18:55:22.387" v="709"/>
          <ac:picMkLst>
            <pc:docMk/>
            <pc:sldMk cId="3613847386" sldId="262"/>
            <ac:picMk id="286" creationId="{4F32BEB1-A366-487E-B17E-16DFEBBD147A}"/>
          </ac:picMkLst>
        </pc:picChg>
      </pc:sldChg>
      <pc:sldChg chg="delSp modSp add replId">
        <pc:chgData name="Callierotti, Camilla" userId="S::cc6020@ic.ac.uk::6c64dd13-bce2-4946-9cfe-91e2e4b7b84a" providerId="AD" clId="Web-{33370E63-389F-6711-41BE-04E507DA26C6}" dt="2021-04-19T17:41:12.909" v="437" actId="20577"/>
        <pc:sldMkLst>
          <pc:docMk/>
          <pc:sldMk cId="2365525736" sldId="263"/>
        </pc:sldMkLst>
        <pc:spChg chg="mod">
          <ac:chgData name="Callierotti, Camilla" userId="S::cc6020@ic.ac.uk::6c64dd13-bce2-4946-9cfe-91e2e4b7b84a" providerId="AD" clId="Web-{33370E63-389F-6711-41BE-04E507DA26C6}" dt="2021-04-19T17:41:12.909" v="437" actId="20577"/>
          <ac:spMkLst>
            <pc:docMk/>
            <pc:sldMk cId="2365525736" sldId="263"/>
            <ac:spMk id="3" creationId="{D086F931-14C3-3A48-8198-C0DBD7879607}"/>
          </ac:spMkLst>
        </pc:spChg>
        <pc:picChg chg="del">
          <ac:chgData name="Callierotti, Camilla" userId="S::cc6020@ic.ac.uk::6c64dd13-bce2-4946-9cfe-91e2e4b7b84a" providerId="AD" clId="Web-{33370E63-389F-6711-41BE-04E507DA26C6}" dt="2021-04-19T17:41:06.550" v="432"/>
          <ac:picMkLst>
            <pc:docMk/>
            <pc:sldMk cId="2365525736" sldId="263"/>
            <ac:picMk id="4" creationId="{B2EB6B1F-9F71-4B2F-A6AE-6D08B4365386}"/>
          </ac:picMkLst>
        </pc:picChg>
        <pc:picChg chg="del">
          <ac:chgData name="Callierotti, Camilla" userId="S::cc6020@ic.ac.uk::6c64dd13-bce2-4946-9cfe-91e2e4b7b84a" providerId="AD" clId="Web-{33370E63-389F-6711-41BE-04E507DA26C6}" dt="2021-04-19T17:41:05.956" v="431"/>
          <ac:picMkLst>
            <pc:docMk/>
            <pc:sldMk cId="2365525736" sldId="263"/>
            <ac:picMk id="5" creationId="{5E406F48-A076-470B-A3D0-9C66921C3CC4}"/>
          </ac:picMkLst>
        </pc:picChg>
      </pc:sldChg>
      <pc:sldChg chg="addSp delSp modSp new mod ord setBg setClrOvrMap modNotes">
        <pc:chgData name="Callierotti, Camilla" userId="S::cc6020@ic.ac.uk::6c64dd13-bce2-4946-9cfe-91e2e4b7b84a" providerId="AD" clId="Web-{33370E63-389F-6711-41BE-04E507DA26C6}" dt="2021-04-19T21:25:20.843" v="1999"/>
        <pc:sldMkLst>
          <pc:docMk/>
          <pc:sldMk cId="3911543814" sldId="264"/>
        </pc:sldMkLst>
        <pc:spChg chg="mod">
          <ac:chgData name="Callierotti, Camilla" userId="S::cc6020@ic.ac.uk::6c64dd13-bce2-4946-9cfe-91e2e4b7b84a" providerId="AD" clId="Web-{33370E63-389F-6711-41BE-04E507DA26C6}" dt="2021-04-19T17:44:15.132" v="518"/>
          <ac:spMkLst>
            <pc:docMk/>
            <pc:sldMk cId="3911543814" sldId="264"/>
            <ac:spMk id="2" creationId="{DFC32794-8490-4160-9918-C08E690052B7}"/>
          </ac:spMkLst>
        </pc:spChg>
        <pc:spChg chg="del">
          <ac:chgData name="Callierotti, Camilla" userId="S::cc6020@ic.ac.uk::6c64dd13-bce2-4946-9cfe-91e2e4b7b84a" providerId="AD" clId="Web-{33370E63-389F-6711-41BE-04E507DA26C6}" dt="2021-04-19T17:41:41.254" v="447"/>
          <ac:spMkLst>
            <pc:docMk/>
            <pc:sldMk cId="3911543814" sldId="264"/>
            <ac:spMk id="3" creationId="{850B9644-5610-49FC-83CD-AAAACE80D516}"/>
          </ac:spMkLst>
        </pc:spChg>
        <pc:spChg chg="add del">
          <ac:chgData name="Callierotti, Camilla" userId="S::cc6020@ic.ac.uk::6c64dd13-bce2-4946-9cfe-91e2e4b7b84a" providerId="AD" clId="Web-{33370E63-389F-6711-41BE-04E507DA26C6}" dt="2021-04-19T17:44:15.132" v="518"/>
          <ac:spMkLst>
            <pc:docMk/>
            <pc:sldMk cId="3911543814" sldId="264"/>
            <ac:spMk id="9" creationId="{7CA0DAA6-33B8-4A25-810D-2F4D816FB40E}"/>
          </ac:spMkLst>
        </pc:spChg>
        <pc:spChg chg="add mod">
          <ac:chgData name="Callierotti, Camilla" userId="S::cc6020@ic.ac.uk::6c64dd13-bce2-4946-9cfe-91e2e4b7b84a" providerId="AD" clId="Web-{33370E63-389F-6711-41BE-04E507DA26C6}" dt="2021-04-19T21:24:58.202" v="1971" actId="20577"/>
          <ac:spMkLst>
            <pc:docMk/>
            <pc:sldMk cId="3911543814" sldId="264"/>
            <ac:spMk id="13" creationId="{D3466846-9C68-44AA-B784-665BACE52449}"/>
          </ac:spMkLst>
        </pc:spChg>
        <pc:spChg chg="add">
          <ac:chgData name="Callierotti, Camilla" userId="S::cc6020@ic.ac.uk::6c64dd13-bce2-4946-9cfe-91e2e4b7b84a" providerId="AD" clId="Web-{33370E63-389F-6711-41BE-04E507DA26C6}" dt="2021-04-19T17:44:15.132" v="518"/>
          <ac:spMkLst>
            <pc:docMk/>
            <pc:sldMk cId="3911543814" sldId="264"/>
            <ac:spMk id="16" creationId="{F2B38F72-8FC4-4001-8C67-FA6B86DEC767}"/>
          </ac:spMkLst>
        </pc:spChg>
        <pc:picChg chg="add mod">
          <ac:chgData name="Callierotti, Camilla" userId="S::cc6020@ic.ac.uk::6c64dd13-bce2-4946-9cfe-91e2e4b7b84a" providerId="AD" clId="Web-{33370E63-389F-6711-41BE-04E507DA26C6}" dt="2021-04-19T19:00:10.227" v="770" actId="14100"/>
          <ac:picMkLst>
            <pc:docMk/>
            <pc:sldMk cId="3911543814" sldId="264"/>
            <ac:picMk id="3" creationId="{239C01C6-9BB5-410C-A7E2-A145FE44F429}"/>
          </ac:picMkLst>
        </pc:picChg>
        <pc:picChg chg="add del mod ord">
          <ac:chgData name="Callierotti, Camilla" userId="S::cc6020@ic.ac.uk::6c64dd13-bce2-4946-9cfe-91e2e4b7b84a" providerId="AD" clId="Web-{33370E63-389F-6711-41BE-04E507DA26C6}" dt="2021-04-19T18:59:56.367" v="765"/>
          <ac:picMkLst>
            <pc:docMk/>
            <pc:sldMk cId="3911543814" sldId="264"/>
            <ac:picMk id="4" creationId="{D774DE87-9E02-478B-8B6A-17B36323D8C6}"/>
          </ac:picMkLst>
        </pc:picChg>
      </pc:sldChg>
      <pc:sldChg chg="addSp delSp modSp new">
        <pc:chgData name="Callierotti, Camilla" userId="S::cc6020@ic.ac.uk::6c64dd13-bce2-4946-9cfe-91e2e4b7b84a" providerId="AD" clId="Web-{33370E63-389F-6711-41BE-04E507DA26C6}" dt="2021-04-20T17:45:42.582" v="2770"/>
        <pc:sldMkLst>
          <pc:docMk/>
          <pc:sldMk cId="1451751226" sldId="265"/>
        </pc:sldMkLst>
        <pc:spChg chg="mod">
          <ac:chgData name="Callierotti, Camilla" userId="S::cc6020@ic.ac.uk::6c64dd13-bce2-4946-9cfe-91e2e4b7b84a" providerId="AD" clId="Web-{33370E63-389F-6711-41BE-04E507DA26C6}" dt="2021-04-19T18:56:24.529" v="728" actId="20577"/>
          <ac:spMkLst>
            <pc:docMk/>
            <pc:sldMk cId="1451751226" sldId="265"/>
            <ac:spMk id="2" creationId="{AEF50DCF-2782-4F4F-8B94-85B70324E002}"/>
          </ac:spMkLst>
        </pc:spChg>
        <pc:spChg chg="mod">
          <ac:chgData name="Callierotti, Camilla" userId="S::cc6020@ic.ac.uk::6c64dd13-bce2-4946-9cfe-91e2e4b7b84a" providerId="AD" clId="Web-{33370E63-389F-6711-41BE-04E507DA26C6}" dt="2021-04-19T19:03:18.872" v="787" actId="20577"/>
          <ac:spMkLst>
            <pc:docMk/>
            <pc:sldMk cId="1451751226" sldId="265"/>
            <ac:spMk id="3" creationId="{C49F904C-6A21-4E84-806C-0621482C2BC0}"/>
          </ac:spMkLst>
        </pc:spChg>
        <pc:graphicFrameChg chg="add">
          <ac:chgData name="Callierotti, Camilla" userId="S::cc6020@ic.ac.uk::6c64dd13-bce2-4946-9cfe-91e2e4b7b84a" providerId="AD" clId="Web-{33370E63-389F-6711-41BE-04E507DA26C6}" dt="2021-04-20T17:45:41.160" v="2768"/>
          <ac:graphicFrameMkLst>
            <pc:docMk/>
            <pc:sldMk cId="1451751226" sldId="265"/>
            <ac:graphicFrameMk id="5" creationId="{1C7743FE-EA32-4BAE-897E-0C4EB68D1BFB}"/>
          </ac:graphicFrameMkLst>
        </pc:graphicFrameChg>
        <pc:graphicFrameChg chg="add del">
          <ac:chgData name="Callierotti, Camilla" userId="S::cc6020@ic.ac.uk::6c64dd13-bce2-4946-9cfe-91e2e4b7b84a" providerId="AD" clId="Web-{33370E63-389F-6711-41BE-04E507DA26C6}" dt="2021-04-20T17:45:42.582" v="2770"/>
          <ac:graphicFrameMkLst>
            <pc:docMk/>
            <pc:sldMk cId="1451751226" sldId="265"/>
            <ac:graphicFrameMk id="7" creationId="{394E1F0C-C2C0-488C-BE57-701407BA061E}"/>
          </ac:graphicFrameMkLst>
        </pc:graphicFrameChg>
      </pc:sldChg>
      <pc:sldChg chg="new del">
        <pc:chgData name="Callierotti, Camilla" userId="S::cc6020@ic.ac.uk::6c64dd13-bce2-4946-9cfe-91e2e4b7b84a" providerId="AD" clId="Web-{33370E63-389F-6711-41BE-04E507DA26C6}" dt="2021-04-19T18:53:26.587" v="667"/>
        <pc:sldMkLst>
          <pc:docMk/>
          <pc:sldMk cId="523478501" sldId="266"/>
        </pc:sldMkLst>
      </pc:sldChg>
      <pc:sldChg chg="addSp delSp modSp new">
        <pc:chgData name="Callierotti, Camilla" userId="S::cc6020@ic.ac.uk::6c64dd13-bce2-4946-9cfe-91e2e4b7b84a" providerId="AD" clId="Web-{33370E63-389F-6711-41BE-04E507DA26C6}" dt="2021-04-19T21:33:37.784" v="2061" actId="20577"/>
        <pc:sldMkLst>
          <pc:docMk/>
          <pc:sldMk cId="4025174616" sldId="266"/>
        </pc:sldMkLst>
        <pc:spChg chg="del mod">
          <ac:chgData name="Callierotti, Camilla" userId="S::cc6020@ic.ac.uk::6c64dd13-bce2-4946-9cfe-91e2e4b7b84a" providerId="AD" clId="Web-{33370E63-389F-6711-41BE-04E507DA26C6}" dt="2021-04-19T20:42:00.061" v="1047"/>
          <ac:spMkLst>
            <pc:docMk/>
            <pc:sldMk cId="4025174616" sldId="266"/>
            <ac:spMk id="2" creationId="{092BE9FD-9AFD-4A19-9F7D-B0711C16F9A9}"/>
          </ac:spMkLst>
        </pc:spChg>
        <pc:spChg chg="del">
          <ac:chgData name="Callierotti, Camilla" userId="S::cc6020@ic.ac.uk::6c64dd13-bce2-4946-9cfe-91e2e4b7b84a" providerId="AD" clId="Web-{33370E63-389F-6711-41BE-04E507DA26C6}" dt="2021-04-19T18:55:30.528" v="711"/>
          <ac:spMkLst>
            <pc:docMk/>
            <pc:sldMk cId="4025174616" sldId="266"/>
            <ac:spMk id="3" creationId="{C1A1EC89-12B3-4A77-8A91-2ACB2F974E3D}"/>
          </ac:spMkLst>
        </pc:spChg>
        <pc:spChg chg="add del mod">
          <ac:chgData name="Callierotti, Camilla" userId="S::cc6020@ic.ac.uk::6c64dd13-bce2-4946-9cfe-91e2e4b7b84a" providerId="AD" clId="Web-{33370E63-389F-6711-41BE-04E507DA26C6}" dt="2021-04-19T20:42:09.811" v="1053"/>
          <ac:spMkLst>
            <pc:docMk/>
            <pc:sldMk cId="4025174616" sldId="266"/>
            <ac:spMk id="5" creationId="{7D567374-8FEF-4508-A748-C812265540C0}"/>
          </ac:spMkLst>
        </pc:spChg>
        <pc:spChg chg="add mod">
          <ac:chgData name="Callierotti, Camilla" userId="S::cc6020@ic.ac.uk::6c64dd13-bce2-4946-9cfe-91e2e4b7b84a" providerId="AD" clId="Web-{33370E63-389F-6711-41BE-04E507DA26C6}" dt="2021-04-19T21:33:37.784" v="2061" actId="20577"/>
          <ac:spMkLst>
            <pc:docMk/>
            <pc:sldMk cId="4025174616" sldId="266"/>
            <ac:spMk id="7" creationId="{7D1AACB4-5ACF-4E1D-87B7-463DE429CD01}"/>
          </ac:spMkLst>
        </pc:spChg>
        <pc:spChg chg="add del">
          <ac:chgData name="Callierotti, Camilla" userId="S::cc6020@ic.ac.uk::6c64dd13-bce2-4946-9cfe-91e2e4b7b84a" providerId="AD" clId="Web-{33370E63-389F-6711-41BE-04E507DA26C6}" dt="2021-04-19T20:42:08.545" v="1052"/>
          <ac:spMkLst>
            <pc:docMk/>
            <pc:sldMk cId="4025174616" sldId="266"/>
            <ac:spMk id="9" creationId="{CDE61EA0-27E7-4C2D-94A8-6953C9A8B6CA}"/>
          </ac:spMkLst>
        </pc:spChg>
        <pc:picChg chg="add mod ord">
          <ac:chgData name="Callierotti, Camilla" userId="S::cc6020@ic.ac.uk::6c64dd13-bce2-4946-9cfe-91e2e4b7b84a" providerId="AD" clId="Web-{33370E63-389F-6711-41BE-04E507DA26C6}" dt="2021-04-19T21:25:37.796" v="2000" actId="1076"/>
          <ac:picMkLst>
            <pc:docMk/>
            <pc:sldMk cId="4025174616" sldId="266"/>
            <ac:picMk id="4" creationId="{7ABAB692-24B6-424D-A6E3-37F2EC560181}"/>
          </ac:picMkLst>
        </pc:picChg>
      </pc:sldChg>
      <pc:sldChg chg="addSp delSp modSp add replId modNotes">
        <pc:chgData name="Callierotti, Camilla" userId="S::cc6020@ic.ac.uk::6c64dd13-bce2-4946-9cfe-91e2e4b7b84a" providerId="AD" clId="Web-{33370E63-389F-6711-41BE-04E507DA26C6}" dt="2021-04-19T21:33:40.237" v="2063" actId="20577"/>
        <pc:sldMkLst>
          <pc:docMk/>
          <pc:sldMk cId="1815470195" sldId="267"/>
        </pc:sldMkLst>
        <pc:spChg chg="add del mod">
          <ac:chgData name="Callierotti, Camilla" userId="S::cc6020@ic.ac.uk::6c64dd13-bce2-4946-9cfe-91e2e4b7b84a" providerId="AD" clId="Web-{33370E63-389F-6711-41BE-04E507DA26C6}" dt="2021-04-19T20:50:45.824" v="1330"/>
          <ac:spMkLst>
            <pc:docMk/>
            <pc:sldMk cId="1815470195" sldId="267"/>
            <ac:spMk id="3" creationId="{4B63369A-64C3-4D89-9D82-0C02EC32AA85}"/>
          </ac:spMkLst>
        </pc:spChg>
        <pc:spChg chg="mod">
          <ac:chgData name="Callierotti, Camilla" userId="S::cc6020@ic.ac.uk::6c64dd13-bce2-4946-9cfe-91e2e4b7b84a" providerId="AD" clId="Web-{33370E63-389F-6711-41BE-04E507DA26C6}" dt="2021-04-19T21:33:40.237" v="2063" actId="20577"/>
          <ac:spMkLst>
            <pc:docMk/>
            <pc:sldMk cId="1815470195" sldId="267"/>
            <ac:spMk id="7" creationId="{7D1AACB4-5ACF-4E1D-87B7-463DE429CD01}"/>
          </ac:spMkLst>
        </pc:spChg>
        <pc:picChg chg="del">
          <ac:chgData name="Callierotti, Camilla" userId="S::cc6020@ic.ac.uk::6c64dd13-bce2-4946-9cfe-91e2e4b7b84a" providerId="AD" clId="Web-{33370E63-389F-6711-41BE-04E507DA26C6}" dt="2021-04-19T20:43:45.220" v="1087"/>
          <ac:picMkLst>
            <pc:docMk/>
            <pc:sldMk cId="1815470195" sldId="267"/>
            <ac:picMk id="4" creationId="{7ABAB692-24B6-424D-A6E3-37F2EC560181}"/>
          </ac:picMkLst>
        </pc:picChg>
        <pc:picChg chg="add mod ord">
          <ac:chgData name="Callierotti, Camilla" userId="S::cc6020@ic.ac.uk::6c64dd13-bce2-4946-9cfe-91e2e4b7b84a" providerId="AD" clId="Web-{33370E63-389F-6711-41BE-04E507DA26C6}" dt="2021-04-19T21:19:36.287" v="1575" actId="1076"/>
          <ac:picMkLst>
            <pc:docMk/>
            <pc:sldMk cId="1815470195" sldId="267"/>
            <ac:picMk id="5" creationId="{651B9269-3F09-46B5-9831-434881A88E23}"/>
          </ac:picMkLst>
        </pc:picChg>
        <pc:picChg chg="add del mod">
          <ac:chgData name="Callierotti, Camilla" userId="S::cc6020@ic.ac.uk::6c64dd13-bce2-4946-9cfe-91e2e4b7b84a" providerId="AD" clId="Web-{33370E63-389F-6711-41BE-04E507DA26C6}" dt="2021-04-19T21:01:32.956" v="1339"/>
          <ac:picMkLst>
            <pc:docMk/>
            <pc:sldMk cId="1815470195" sldId="267"/>
            <ac:picMk id="6" creationId="{47BCB496-B7C6-468A-8853-A0A94A70B6D0}"/>
          </ac:picMkLst>
        </pc:picChg>
        <pc:picChg chg="add mod">
          <ac:chgData name="Callierotti, Camilla" userId="S::cc6020@ic.ac.uk::6c64dd13-bce2-4946-9cfe-91e2e4b7b84a" providerId="AD" clId="Web-{33370E63-389F-6711-41BE-04E507DA26C6}" dt="2021-04-19T21:19:38.006" v="1576" actId="1076"/>
          <ac:picMkLst>
            <pc:docMk/>
            <pc:sldMk cId="1815470195" sldId="267"/>
            <ac:picMk id="8" creationId="{674BF4D6-02E5-49AB-9621-385E89C7197A}"/>
          </ac:picMkLst>
        </pc:picChg>
      </pc:sldChg>
      <pc:sldChg chg="addSp delSp modSp add replId modNotes">
        <pc:chgData name="Callierotti, Camilla" userId="S::cc6020@ic.ac.uk::6c64dd13-bce2-4946-9cfe-91e2e4b7b84a" providerId="AD" clId="Web-{33370E63-389F-6711-41BE-04E507DA26C6}" dt="2021-04-23T12:10:14.948" v="3168"/>
        <pc:sldMkLst>
          <pc:docMk/>
          <pc:sldMk cId="2057854266" sldId="268"/>
        </pc:sldMkLst>
        <pc:spChg chg="add mod">
          <ac:chgData name="Callierotti, Camilla" userId="S::cc6020@ic.ac.uk::6c64dd13-bce2-4946-9cfe-91e2e4b7b84a" providerId="AD" clId="Web-{33370E63-389F-6711-41BE-04E507DA26C6}" dt="2021-04-23T12:10:14.948" v="3168"/>
          <ac:spMkLst>
            <pc:docMk/>
            <pc:sldMk cId="2057854266" sldId="268"/>
            <ac:spMk id="3" creationId="{BC781B4E-2BF9-4A97-8F69-563782392A2B}"/>
          </ac:spMkLst>
        </pc:spChg>
        <pc:spChg chg="add del mod">
          <ac:chgData name="Callierotti, Camilla" userId="S::cc6020@ic.ac.uk::6c64dd13-bce2-4946-9cfe-91e2e4b7b84a" providerId="AD" clId="Web-{33370E63-389F-6711-41BE-04E507DA26C6}" dt="2021-04-19T21:15:52.745" v="1529"/>
          <ac:spMkLst>
            <pc:docMk/>
            <pc:sldMk cId="2057854266" sldId="268"/>
            <ac:spMk id="3" creationId="{F0F6BB4C-3DA8-4913-9D71-C7C7124AA1B8}"/>
          </ac:spMkLst>
        </pc:spChg>
        <pc:spChg chg="add del mod">
          <ac:chgData name="Callierotti, Camilla" userId="S::cc6020@ic.ac.uk::6c64dd13-bce2-4946-9cfe-91e2e4b7b84a" providerId="AD" clId="Web-{33370E63-389F-6711-41BE-04E507DA26C6}" dt="2021-04-19T21:15:58.136" v="1532"/>
          <ac:spMkLst>
            <pc:docMk/>
            <pc:sldMk cId="2057854266" sldId="268"/>
            <ac:spMk id="4" creationId="{A53443BE-4160-46D6-AA56-2E38DC262F88}"/>
          </ac:spMkLst>
        </pc:spChg>
        <pc:spChg chg="mod">
          <ac:chgData name="Callierotti, Camilla" userId="S::cc6020@ic.ac.uk::6c64dd13-bce2-4946-9cfe-91e2e4b7b84a" providerId="AD" clId="Web-{33370E63-389F-6711-41BE-04E507DA26C6}" dt="2021-04-20T17:40:34.788" v="2631" actId="20577"/>
          <ac:spMkLst>
            <pc:docMk/>
            <pc:sldMk cId="2057854266" sldId="268"/>
            <ac:spMk id="7" creationId="{7D1AACB4-5ACF-4E1D-87B7-463DE429CD01}"/>
          </ac:spMkLst>
        </pc:spChg>
        <pc:spChg chg="add del mod">
          <ac:chgData name="Callierotti, Camilla" userId="S::cc6020@ic.ac.uk::6c64dd13-bce2-4946-9cfe-91e2e4b7b84a" providerId="AD" clId="Web-{33370E63-389F-6711-41BE-04E507DA26C6}" dt="2021-04-19T21:16:01.558" v="1533"/>
          <ac:spMkLst>
            <pc:docMk/>
            <pc:sldMk cId="2057854266" sldId="268"/>
            <ac:spMk id="13" creationId="{16A4E600-2CEA-468A-8587-A5EB7B3F92F6}"/>
          </ac:spMkLst>
        </pc:spChg>
        <pc:graphicFrameChg chg="add mod modGraphic">
          <ac:chgData name="Callierotti, Camilla" userId="S::cc6020@ic.ac.uk::6c64dd13-bce2-4946-9cfe-91e2e4b7b84a" providerId="AD" clId="Web-{33370E63-389F-6711-41BE-04E507DA26C6}" dt="2021-04-23T12:10:12.511" v="3167"/>
          <ac:graphicFrameMkLst>
            <pc:docMk/>
            <pc:sldMk cId="2057854266" sldId="268"/>
            <ac:graphicFrameMk id="16" creationId="{928FF749-FCAE-476B-94D9-7E65D5300631}"/>
          </ac:graphicFrameMkLst>
        </pc:graphicFrameChg>
        <pc:picChg chg="del">
          <ac:chgData name="Callierotti, Camilla" userId="S::cc6020@ic.ac.uk::6c64dd13-bce2-4946-9cfe-91e2e4b7b84a" providerId="AD" clId="Web-{33370E63-389F-6711-41BE-04E507DA26C6}" dt="2021-04-19T21:15:46.885" v="1526"/>
          <ac:picMkLst>
            <pc:docMk/>
            <pc:sldMk cId="2057854266" sldId="268"/>
            <ac:picMk id="5" creationId="{651B9269-3F09-46B5-9831-434881A88E23}"/>
          </ac:picMkLst>
        </pc:picChg>
        <pc:picChg chg="add del mod ord">
          <ac:chgData name="Callierotti, Camilla" userId="S::cc6020@ic.ac.uk::6c64dd13-bce2-4946-9cfe-91e2e4b7b84a" providerId="AD" clId="Web-{33370E63-389F-6711-41BE-04E507DA26C6}" dt="2021-04-23T12:10:14.948" v="3168"/>
          <ac:picMkLst>
            <pc:docMk/>
            <pc:sldMk cId="2057854266" sldId="268"/>
            <ac:picMk id="6" creationId="{4FC53AAA-91B7-4E8E-A1C9-E8240088B7EE}"/>
          </ac:picMkLst>
        </pc:picChg>
        <pc:picChg chg="del">
          <ac:chgData name="Callierotti, Camilla" userId="S::cc6020@ic.ac.uk::6c64dd13-bce2-4946-9cfe-91e2e4b7b84a" providerId="AD" clId="Web-{33370E63-389F-6711-41BE-04E507DA26C6}" dt="2021-04-19T21:15:47.495" v="1527"/>
          <ac:picMkLst>
            <pc:docMk/>
            <pc:sldMk cId="2057854266" sldId="268"/>
            <ac:picMk id="8" creationId="{674BF4D6-02E5-49AB-9621-385E89C7197A}"/>
          </ac:picMkLst>
        </pc:picChg>
        <pc:picChg chg="add del mod">
          <ac:chgData name="Callierotti, Camilla" userId="S::cc6020@ic.ac.uk::6c64dd13-bce2-4946-9cfe-91e2e4b7b84a" providerId="AD" clId="Web-{33370E63-389F-6711-41BE-04E507DA26C6}" dt="2021-04-19T21:16:07.370" v="1535"/>
          <ac:picMkLst>
            <pc:docMk/>
            <pc:sldMk cId="2057854266" sldId="268"/>
            <ac:picMk id="10" creationId="{70D0C556-07BF-47B3-BAE8-958443A8E401}"/>
          </ac:picMkLst>
        </pc:picChg>
        <pc:picChg chg="add mod">
          <ac:chgData name="Callierotti, Camilla" userId="S::cc6020@ic.ac.uk::6c64dd13-bce2-4946-9cfe-91e2e4b7b84a" providerId="AD" clId="Web-{33370E63-389F-6711-41BE-04E507DA26C6}" dt="2021-04-19T21:22:21.620" v="1818" actId="1076"/>
          <ac:picMkLst>
            <pc:docMk/>
            <pc:sldMk cId="2057854266" sldId="268"/>
            <ac:picMk id="11" creationId="{332C4DCC-FACF-4135-82FB-A1D071BF7D80}"/>
          </ac:picMkLst>
        </pc:picChg>
        <pc:picChg chg="add del mod">
          <ac:chgData name="Callierotti, Camilla" userId="S::cc6020@ic.ac.uk::6c64dd13-bce2-4946-9cfe-91e2e4b7b84a" providerId="AD" clId="Web-{33370E63-389F-6711-41BE-04E507DA26C6}" dt="2021-04-19T21:16:50.903" v="1550"/>
          <ac:picMkLst>
            <pc:docMk/>
            <pc:sldMk cId="2057854266" sldId="268"/>
            <ac:picMk id="14" creationId="{53191C2E-94BF-4375-AAB8-D0E0AB223623}"/>
          </ac:picMkLst>
        </pc:picChg>
        <pc:picChg chg="add mod">
          <ac:chgData name="Callierotti, Camilla" userId="S::cc6020@ic.ac.uk::6c64dd13-bce2-4946-9cfe-91e2e4b7b84a" providerId="AD" clId="Web-{33370E63-389F-6711-41BE-04E507DA26C6}" dt="2021-04-19T21:22:25.963" v="1820" actId="1076"/>
          <ac:picMkLst>
            <pc:docMk/>
            <pc:sldMk cId="2057854266" sldId="268"/>
            <ac:picMk id="15" creationId="{F6ABDF17-50A7-4E70-9669-B6B4FF819D88}"/>
          </ac:picMkLst>
        </pc:picChg>
      </pc:sldChg>
      <pc:sldChg chg="modSp new">
        <pc:chgData name="Callierotti, Camilla" userId="S::cc6020@ic.ac.uk::6c64dd13-bce2-4946-9cfe-91e2e4b7b84a" providerId="AD" clId="Web-{33370E63-389F-6711-41BE-04E507DA26C6}" dt="2021-04-20T17:16:41.622" v="2521" actId="20577"/>
        <pc:sldMkLst>
          <pc:docMk/>
          <pc:sldMk cId="868140278" sldId="269"/>
        </pc:sldMkLst>
        <pc:spChg chg="mod">
          <ac:chgData name="Callierotti, Camilla" userId="S::cc6020@ic.ac.uk::6c64dd13-bce2-4946-9cfe-91e2e4b7b84a" providerId="AD" clId="Web-{33370E63-389F-6711-41BE-04E507DA26C6}" dt="2021-04-20T12:44:36.848" v="2081" actId="20577"/>
          <ac:spMkLst>
            <pc:docMk/>
            <pc:sldMk cId="868140278" sldId="269"/>
            <ac:spMk id="2" creationId="{02583488-0675-4C50-AC4F-07B92A3FFB49}"/>
          </ac:spMkLst>
        </pc:spChg>
        <pc:spChg chg="mod">
          <ac:chgData name="Callierotti, Camilla" userId="S::cc6020@ic.ac.uk::6c64dd13-bce2-4946-9cfe-91e2e4b7b84a" providerId="AD" clId="Web-{33370E63-389F-6711-41BE-04E507DA26C6}" dt="2021-04-20T17:16:41.622" v="2521" actId="20577"/>
          <ac:spMkLst>
            <pc:docMk/>
            <pc:sldMk cId="868140278" sldId="269"/>
            <ac:spMk id="3" creationId="{85B16866-3BE8-4140-925E-21DAC2C647D3}"/>
          </ac:spMkLst>
        </pc:spChg>
      </pc:sldChg>
      <pc:sldChg chg="addSp modSp new">
        <pc:chgData name="Callierotti, Camilla" userId="S::cc6020@ic.ac.uk::6c64dd13-bce2-4946-9cfe-91e2e4b7b84a" providerId="AD" clId="Web-{33370E63-389F-6711-41BE-04E507DA26C6}" dt="2021-04-20T17:46:07.849" v="2798" actId="20577"/>
        <pc:sldMkLst>
          <pc:docMk/>
          <pc:sldMk cId="3602090374" sldId="270"/>
        </pc:sldMkLst>
        <pc:spChg chg="mod">
          <ac:chgData name="Callierotti, Camilla" userId="S::cc6020@ic.ac.uk::6c64dd13-bce2-4946-9cfe-91e2e4b7b84a" providerId="AD" clId="Web-{33370E63-389F-6711-41BE-04E507DA26C6}" dt="2021-04-20T17:45:53.145" v="2771" actId="20577"/>
          <ac:spMkLst>
            <pc:docMk/>
            <pc:sldMk cId="3602090374" sldId="270"/>
            <ac:spMk id="2" creationId="{6672BB5F-31D0-4301-B60E-9CB36D8D538E}"/>
          </ac:spMkLst>
        </pc:spChg>
        <pc:spChg chg="mod">
          <ac:chgData name="Callierotti, Camilla" userId="S::cc6020@ic.ac.uk::6c64dd13-bce2-4946-9cfe-91e2e4b7b84a" providerId="AD" clId="Web-{33370E63-389F-6711-41BE-04E507DA26C6}" dt="2021-04-20T17:46:07.849" v="2798" actId="20577"/>
          <ac:spMkLst>
            <pc:docMk/>
            <pc:sldMk cId="3602090374" sldId="270"/>
            <ac:spMk id="3" creationId="{C85F6129-6534-4E22-B1DD-5606847185D3}"/>
          </ac:spMkLst>
        </pc:spChg>
        <pc:graphicFrameChg chg="add mod modGraphic">
          <ac:chgData name="Callierotti, Camilla" userId="S::cc6020@ic.ac.uk::6c64dd13-bce2-4946-9cfe-91e2e4b7b84a" providerId="AD" clId="Web-{33370E63-389F-6711-41BE-04E507DA26C6}" dt="2021-04-20T17:45:19.691" v="2760"/>
          <ac:graphicFrameMkLst>
            <pc:docMk/>
            <pc:sldMk cId="3602090374" sldId="270"/>
            <ac:graphicFrameMk id="4" creationId="{C3651CC8-4D68-4B35-9DB1-F72D49810A27}"/>
          </ac:graphicFrameMkLst>
        </pc:graphicFrameChg>
      </pc:sldChg>
      <pc:sldChg chg="modSp new">
        <pc:chgData name="Callierotti, Camilla" userId="S::cc6020@ic.ac.uk::6c64dd13-bce2-4946-9cfe-91e2e4b7b84a" providerId="AD" clId="Web-{33370E63-389F-6711-41BE-04E507DA26C6}" dt="2021-04-20T17:04:03.057" v="2499" actId="20577"/>
        <pc:sldMkLst>
          <pc:docMk/>
          <pc:sldMk cId="3227508665" sldId="271"/>
        </pc:sldMkLst>
        <pc:spChg chg="mod">
          <ac:chgData name="Callierotti, Camilla" userId="S::cc6020@ic.ac.uk::6c64dd13-bce2-4946-9cfe-91e2e4b7b84a" providerId="AD" clId="Web-{33370E63-389F-6711-41BE-04E507DA26C6}" dt="2021-04-20T17:02:50.802" v="2416" actId="20577"/>
          <ac:spMkLst>
            <pc:docMk/>
            <pc:sldMk cId="3227508665" sldId="271"/>
            <ac:spMk id="2" creationId="{13EF3B18-1B0E-4119-8DAB-4AB657F3A997}"/>
          </ac:spMkLst>
        </pc:spChg>
        <pc:spChg chg="mod">
          <ac:chgData name="Callierotti, Camilla" userId="S::cc6020@ic.ac.uk::6c64dd13-bce2-4946-9cfe-91e2e4b7b84a" providerId="AD" clId="Web-{33370E63-389F-6711-41BE-04E507DA26C6}" dt="2021-04-20T17:04:03.057" v="2499" actId="20577"/>
          <ac:spMkLst>
            <pc:docMk/>
            <pc:sldMk cId="3227508665" sldId="271"/>
            <ac:spMk id="3" creationId="{BF798CE0-B58A-449D-A60F-0A54A881E484}"/>
          </ac:spMkLst>
        </pc:spChg>
      </pc:sldChg>
      <pc:sldChg chg="addSp delSp modSp new">
        <pc:chgData name="Callierotti, Camilla" userId="S::cc6020@ic.ac.uk::6c64dd13-bce2-4946-9cfe-91e2e4b7b84a" providerId="AD" clId="Web-{33370E63-389F-6711-41BE-04E507DA26C6}" dt="2021-04-21T16:33:03.520" v="3165" actId="20577"/>
        <pc:sldMkLst>
          <pc:docMk/>
          <pc:sldMk cId="3685318537" sldId="272"/>
        </pc:sldMkLst>
        <pc:spChg chg="mod">
          <ac:chgData name="Callierotti, Camilla" userId="S::cc6020@ic.ac.uk::6c64dd13-bce2-4946-9cfe-91e2e4b7b84a" providerId="AD" clId="Web-{33370E63-389F-6711-41BE-04E507DA26C6}" dt="2021-04-21T10:19:30.739" v="2817" actId="20577"/>
          <ac:spMkLst>
            <pc:docMk/>
            <pc:sldMk cId="3685318537" sldId="272"/>
            <ac:spMk id="2" creationId="{5AFA11BC-B792-421D-8293-346754D5B0D3}"/>
          </ac:spMkLst>
        </pc:spChg>
        <pc:spChg chg="mod">
          <ac:chgData name="Callierotti, Camilla" userId="S::cc6020@ic.ac.uk::6c64dd13-bce2-4946-9cfe-91e2e4b7b84a" providerId="AD" clId="Web-{33370E63-389F-6711-41BE-04E507DA26C6}" dt="2021-04-21T16:33:03.520" v="3165" actId="20577"/>
          <ac:spMkLst>
            <pc:docMk/>
            <pc:sldMk cId="3685318537" sldId="272"/>
            <ac:spMk id="3" creationId="{72CF8950-A504-4CD8-9D42-614042A59421}"/>
          </ac:spMkLst>
        </pc:spChg>
        <pc:spChg chg="add del">
          <ac:chgData name="Callierotti, Camilla" userId="S::cc6020@ic.ac.uk::6c64dd13-bce2-4946-9cfe-91e2e4b7b84a" providerId="AD" clId="Web-{33370E63-389F-6711-41BE-04E507DA26C6}" dt="2021-04-20T17:45:27.113" v="2764"/>
          <ac:spMkLst>
            <pc:docMk/>
            <pc:sldMk cId="3685318537" sldId="272"/>
            <ac:spMk id="5" creationId="{C101D50E-3E66-4E74-9A0C-937D61E89B28}"/>
          </ac:spMkLst>
        </pc:spChg>
        <pc:spChg chg="add del">
          <ac:chgData name="Callierotti, Camilla" userId="S::cc6020@ic.ac.uk::6c64dd13-bce2-4946-9cfe-91e2e4b7b84a" providerId="AD" clId="Web-{33370E63-389F-6711-41BE-04E507DA26C6}" dt="2021-04-20T17:45:23.956" v="2763"/>
          <ac:spMkLst>
            <pc:docMk/>
            <pc:sldMk cId="3685318537" sldId="272"/>
            <ac:spMk id="7" creationId="{32F10BDF-B5B4-4F1D-999D-24060111E900}"/>
          </ac:spMkLst>
        </pc:spChg>
        <pc:graphicFrameChg chg="add mod modGraphic">
          <ac:chgData name="Callierotti, Camilla" userId="S::cc6020@ic.ac.uk::6c64dd13-bce2-4946-9cfe-91e2e4b7b84a" providerId="AD" clId="Web-{33370E63-389F-6711-41BE-04E507DA26C6}" dt="2021-04-21T11:44:37.514" v="3153" actId="1076"/>
          <ac:graphicFrameMkLst>
            <pc:docMk/>
            <pc:sldMk cId="3685318537" sldId="272"/>
            <ac:graphicFrameMk id="9" creationId="{5F2C6EBE-54D4-422F-97A4-8365203B8AC9}"/>
          </ac:graphicFrameMkLst>
        </pc:graphicFrameChg>
        <pc:graphicFrameChg chg="add del">
          <ac:chgData name="Callierotti, Camilla" userId="S::cc6020@ic.ac.uk::6c64dd13-bce2-4946-9cfe-91e2e4b7b84a" providerId="AD" clId="Web-{33370E63-389F-6711-41BE-04E507DA26C6}" dt="2021-04-20T17:45:35.254" v="2767"/>
          <ac:graphicFrameMkLst>
            <pc:docMk/>
            <pc:sldMk cId="3685318537" sldId="272"/>
            <ac:graphicFrameMk id="11" creationId="{F387F78D-AAA3-48A8-BFAD-06813993CEC2}"/>
          </ac:graphicFrameMkLst>
        </pc:graphicFrameChg>
      </pc:sldChg>
      <pc:sldChg chg="addSp delSp modSp new">
        <pc:chgData name="Callierotti, Camilla" userId="S::cc6020@ic.ac.uk::6c64dd13-bce2-4946-9cfe-91e2e4b7b84a" providerId="AD" clId="Web-{33370E63-389F-6711-41BE-04E507DA26C6}" dt="2021-04-20T17:45:03.971" v="2758" actId="20577"/>
        <pc:sldMkLst>
          <pc:docMk/>
          <pc:sldMk cId="1767099501" sldId="273"/>
        </pc:sldMkLst>
        <pc:spChg chg="del">
          <ac:chgData name="Callierotti, Camilla" userId="S::cc6020@ic.ac.uk::6c64dd13-bce2-4946-9cfe-91e2e4b7b84a" providerId="AD" clId="Web-{33370E63-389F-6711-41BE-04E507DA26C6}" dt="2021-04-20T17:40:46.710" v="2636"/>
          <ac:spMkLst>
            <pc:docMk/>
            <pc:sldMk cId="1767099501" sldId="273"/>
            <ac:spMk id="2" creationId="{C0821B9B-3A9A-448B-AE63-3F6C9D2E9313}"/>
          </ac:spMkLst>
        </pc:spChg>
        <pc:spChg chg="mod">
          <ac:chgData name="Callierotti, Camilla" userId="S::cc6020@ic.ac.uk::6c64dd13-bce2-4946-9cfe-91e2e4b7b84a" providerId="AD" clId="Web-{33370E63-389F-6711-41BE-04E507DA26C6}" dt="2021-04-20T17:45:03.971" v="2758" actId="20577"/>
          <ac:spMkLst>
            <pc:docMk/>
            <pc:sldMk cId="1767099501" sldId="273"/>
            <ac:spMk id="3" creationId="{A6D65144-957E-4E70-AE2B-D1F76011E5D8}"/>
          </ac:spMkLst>
        </pc:spChg>
        <pc:spChg chg="add mod">
          <ac:chgData name="Callierotti, Camilla" userId="S::cc6020@ic.ac.uk::6c64dd13-bce2-4946-9cfe-91e2e4b7b84a" providerId="AD" clId="Web-{33370E63-389F-6711-41BE-04E507DA26C6}" dt="2021-04-20T17:41:13.930" v="2649" actId="20577"/>
          <ac:spMkLst>
            <pc:docMk/>
            <pc:sldMk cId="1767099501" sldId="273"/>
            <ac:spMk id="5" creationId="{97A44F8A-65C9-4593-B84F-5CFFD1436656}"/>
          </ac:spMkLst>
        </pc:spChg>
        <pc:spChg chg="add del">
          <ac:chgData name="Callierotti, Camilla" userId="S::cc6020@ic.ac.uk::6c64dd13-bce2-4946-9cfe-91e2e4b7b84a" providerId="AD" clId="Web-{33370E63-389F-6711-41BE-04E507DA26C6}" dt="2021-04-20T17:40:41.288" v="2634"/>
          <ac:spMkLst>
            <pc:docMk/>
            <pc:sldMk cId="1767099501" sldId="273"/>
            <ac:spMk id="7" creationId="{EBDE1D93-2783-480A-9001-3B64410EA84F}"/>
          </ac:spMkLst>
        </pc:spChg>
      </pc:sldChg>
      <pc:sldChg chg="modSp new">
        <pc:chgData name="Callierotti, Camilla" userId="S::cc6020@ic.ac.uk::6c64dd13-bce2-4946-9cfe-91e2e4b7b84a" providerId="AD" clId="Web-{33370E63-389F-6711-41BE-04E507DA26C6}" dt="2021-04-23T14:55:44.701" v="3176" actId="20577"/>
        <pc:sldMkLst>
          <pc:docMk/>
          <pc:sldMk cId="3317041887" sldId="274"/>
        </pc:sldMkLst>
        <pc:spChg chg="mod">
          <ac:chgData name="Callierotti, Camilla" userId="S::cc6020@ic.ac.uk::6c64dd13-bce2-4946-9cfe-91e2e4b7b84a" providerId="AD" clId="Web-{33370E63-389F-6711-41BE-04E507DA26C6}" dt="2021-04-23T14:55:18.091" v="3172" actId="20577"/>
          <ac:spMkLst>
            <pc:docMk/>
            <pc:sldMk cId="3317041887" sldId="274"/>
            <ac:spMk id="2" creationId="{FDA87C01-0948-4E4F-B287-6C00B872DD6C}"/>
          </ac:spMkLst>
        </pc:spChg>
        <pc:spChg chg="mod">
          <ac:chgData name="Callierotti, Camilla" userId="S::cc6020@ic.ac.uk::6c64dd13-bce2-4946-9cfe-91e2e4b7b84a" providerId="AD" clId="Web-{33370E63-389F-6711-41BE-04E507DA26C6}" dt="2021-04-23T14:55:44.701" v="3176" actId="20577"/>
          <ac:spMkLst>
            <pc:docMk/>
            <pc:sldMk cId="3317041887" sldId="274"/>
            <ac:spMk id="3" creationId="{AE164886-79F5-42C0-825E-4505D40BAFA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170B3-452A-437D-861E-DAB04BD6DA4F}" type="doc">
      <dgm:prSet loTypeId="urn:microsoft.com/office/officeart/2005/8/layout/hList1" loCatId="list" qsTypeId="urn:microsoft.com/office/officeart/2005/8/quickstyle/simple1" qsCatId="simple" csTypeId="urn:microsoft.com/office/officeart/2005/8/colors/accent3_2" csCatId="accent3"/>
      <dgm:spPr/>
      <dgm:t>
        <a:bodyPr/>
        <a:lstStyle/>
        <a:p>
          <a:endParaRPr lang="en-US"/>
        </a:p>
      </dgm:t>
    </dgm:pt>
    <dgm:pt modelId="{B1167970-5B38-41EA-82F6-88D65C4ADBDA}">
      <dgm:prSet/>
      <dgm:spPr/>
      <dgm:t>
        <a:bodyPr/>
        <a:lstStyle/>
        <a:p>
          <a:r>
            <a:rPr lang="en-US"/>
            <a:t>Dataset:</a:t>
          </a:r>
        </a:p>
      </dgm:t>
    </dgm:pt>
    <dgm:pt modelId="{43854BC2-9833-47D7-8675-F04B52EE5B9D}" type="parTrans" cxnId="{B8961875-BB74-45E2-BB42-325C20C189D8}">
      <dgm:prSet/>
      <dgm:spPr/>
      <dgm:t>
        <a:bodyPr/>
        <a:lstStyle/>
        <a:p>
          <a:endParaRPr lang="en-US"/>
        </a:p>
      </dgm:t>
    </dgm:pt>
    <dgm:pt modelId="{9D7EF857-A6D7-46E4-949B-4095FB8A7976}" type="sibTrans" cxnId="{B8961875-BB74-45E2-BB42-325C20C189D8}">
      <dgm:prSet/>
      <dgm:spPr/>
      <dgm:t>
        <a:bodyPr/>
        <a:lstStyle/>
        <a:p>
          <a:endParaRPr lang="en-US"/>
        </a:p>
      </dgm:t>
    </dgm:pt>
    <dgm:pt modelId="{AE9123A7-4833-4DE7-B888-4817E3AFFF01}">
      <dgm:prSet/>
      <dgm:spPr/>
      <dgm:t>
        <a:bodyPr/>
        <a:lstStyle/>
        <a:p>
          <a:r>
            <a:rPr lang="en-GB"/>
            <a:t>p</a:t>
          </a:r>
          <a:r>
            <a:rPr lang="en-US"/>
            <a:t> = 35</a:t>
          </a:r>
        </a:p>
      </dgm:t>
    </dgm:pt>
    <dgm:pt modelId="{F476A56D-7A1F-4F25-A86B-E381CA8FDF25}" type="parTrans" cxnId="{DC7232C3-0077-408E-8A2F-A33B11A40221}">
      <dgm:prSet/>
      <dgm:spPr/>
      <dgm:t>
        <a:bodyPr/>
        <a:lstStyle/>
        <a:p>
          <a:endParaRPr lang="en-US"/>
        </a:p>
      </dgm:t>
    </dgm:pt>
    <dgm:pt modelId="{7405F317-27BE-44B0-81BE-D1725A5AD7C3}" type="sibTrans" cxnId="{DC7232C3-0077-408E-8A2F-A33B11A40221}">
      <dgm:prSet/>
      <dgm:spPr/>
      <dgm:t>
        <a:bodyPr/>
        <a:lstStyle/>
        <a:p>
          <a:endParaRPr lang="en-US"/>
        </a:p>
      </dgm:t>
    </dgm:pt>
    <dgm:pt modelId="{893E4DB7-69FA-4448-99F1-381568F4BBF5}">
      <dgm:prSet/>
      <dgm:spPr/>
      <dgm:t>
        <a:bodyPr/>
        <a:lstStyle/>
        <a:p>
          <a:r>
            <a:rPr lang="en-GB"/>
            <a:t>n</a:t>
          </a:r>
          <a:r>
            <a:rPr lang="en-US"/>
            <a:t> = 26’707</a:t>
          </a:r>
        </a:p>
      </dgm:t>
    </dgm:pt>
    <dgm:pt modelId="{1D33D8F9-AC5D-43C7-8E7C-D2F10349261A}" type="parTrans" cxnId="{AB1EFC42-894E-402E-AECD-89F29759FEBD}">
      <dgm:prSet/>
      <dgm:spPr/>
      <dgm:t>
        <a:bodyPr/>
        <a:lstStyle/>
        <a:p>
          <a:endParaRPr lang="en-US"/>
        </a:p>
      </dgm:t>
    </dgm:pt>
    <dgm:pt modelId="{E09DF326-89AF-4813-9BD3-8324CFED358F}" type="sibTrans" cxnId="{AB1EFC42-894E-402E-AECD-89F29759FEBD}">
      <dgm:prSet/>
      <dgm:spPr/>
      <dgm:t>
        <a:bodyPr/>
        <a:lstStyle/>
        <a:p>
          <a:endParaRPr lang="en-US"/>
        </a:p>
      </dgm:t>
    </dgm:pt>
    <dgm:pt modelId="{9855E857-039B-4D02-B0A3-1B49EC127FCA}">
      <dgm:prSet/>
      <dgm:spPr/>
      <dgm:t>
        <a:bodyPr/>
        <a:lstStyle/>
        <a:p>
          <a:r>
            <a:rPr lang="en-US"/>
            <a:t>Research question:</a:t>
          </a:r>
        </a:p>
      </dgm:t>
    </dgm:pt>
    <dgm:pt modelId="{42284AB5-F161-4922-9C64-29BD1BEEBDA2}" type="parTrans" cxnId="{2EF4B004-5462-46CC-BE4F-C8779C871543}">
      <dgm:prSet/>
      <dgm:spPr/>
      <dgm:t>
        <a:bodyPr/>
        <a:lstStyle/>
        <a:p>
          <a:endParaRPr lang="en-US"/>
        </a:p>
      </dgm:t>
    </dgm:pt>
    <dgm:pt modelId="{3A78CA95-BF29-4FD2-91D8-853DBE7CEE01}" type="sibTrans" cxnId="{2EF4B004-5462-46CC-BE4F-C8779C871543}">
      <dgm:prSet/>
      <dgm:spPr/>
      <dgm:t>
        <a:bodyPr/>
        <a:lstStyle/>
        <a:p>
          <a:endParaRPr lang="en-US"/>
        </a:p>
      </dgm:t>
    </dgm:pt>
    <dgm:pt modelId="{17544186-4A73-4D36-ACF3-6922E1959927}">
      <dgm:prSet/>
      <dgm:spPr/>
      <dgm:t>
        <a:bodyPr/>
        <a:lstStyle/>
        <a:p>
          <a:r>
            <a:rPr lang="en-GB"/>
            <a:t>P</a:t>
          </a:r>
          <a:r>
            <a:rPr lang="en-US"/>
            <a:t>redict whether a person will or will not take the seasonal flu and H1N1 vaccines</a:t>
          </a:r>
        </a:p>
      </dgm:t>
    </dgm:pt>
    <dgm:pt modelId="{A8EC5ADA-5589-4892-B1FE-3FFB257E5F2C}" type="parTrans" cxnId="{4DB4E77E-72E5-4B47-AF59-6356F497F940}">
      <dgm:prSet/>
      <dgm:spPr/>
      <dgm:t>
        <a:bodyPr/>
        <a:lstStyle/>
        <a:p>
          <a:endParaRPr lang="en-US"/>
        </a:p>
      </dgm:t>
    </dgm:pt>
    <dgm:pt modelId="{EBB86017-EF81-4A0E-B158-7D39FC4DF65B}" type="sibTrans" cxnId="{4DB4E77E-72E5-4B47-AF59-6356F497F940}">
      <dgm:prSet/>
      <dgm:spPr/>
      <dgm:t>
        <a:bodyPr/>
        <a:lstStyle/>
        <a:p>
          <a:endParaRPr lang="en-US"/>
        </a:p>
      </dgm:t>
    </dgm:pt>
    <dgm:pt modelId="{B76C3C57-9A76-4882-8A14-F2DD69994D9A}">
      <dgm:prSet/>
      <dgm:spPr/>
      <dgm:t>
        <a:bodyPr/>
        <a:lstStyle/>
        <a:p>
          <a:r>
            <a:rPr lang="en-GB"/>
            <a:t>A</a:t>
          </a:r>
          <a:r>
            <a:rPr lang="en-US"/>
            <a:t>lgorithms:</a:t>
          </a:r>
        </a:p>
      </dgm:t>
    </dgm:pt>
    <dgm:pt modelId="{8270216F-1DD0-4DBE-8411-E5418AC41375}" type="parTrans" cxnId="{F72F5D3C-E8D6-4ACE-ADE0-D3900904C851}">
      <dgm:prSet/>
      <dgm:spPr/>
      <dgm:t>
        <a:bodyPr/>
        <a:lstStyle/>
        <a:p>
          <a:endParaRPr lang="en-US"/>
        </a:p>
      </dgm:t>
    </dgm:pt>
    <dgm:pt modelId="{778FFEBB-85B3-433C-AF9A-89FF28BBE69F}" type="sibTrans" cxnId="{F72F5D3C-E8D6-4ACE-ADE0-D3900904C851}">
      <dgm:prSet/>
      <dgm:spPr/>
      <dgm:t>
        <a:bodyPr/>
        <a:lstStyle/>
        <a:p>
          <a:endParaRPr lang="en-US"/>
        </a:p>
      </dgm:t>
    </dgm:pt>
    <dgm:pt modelId="{8B4084F4-B025-48DE-94A8-7B3A10DD4641}">
      <dgm:prSet/>
      <dgm:spPr/>
      <dgm:t>
        <a:bodyPr/>
        <a:lstStyle/>
        <a:p>
          <a:r>
            <a:rPr lang="en-GB"/>
            <a:t>C</a:t>
          </a:r>
          <a:r>
            <a:rPr lang="en-US"/>
            <a:t>lustering – to visualise data</a:t>
          </a:r>
        </a:p>
      </dgm:t>
    </dgm:pt>
    <dgm:pt modelId="{B890C17C-025E-494B-AD21-1BAE4A81AC5B}" type="parTrans" cxnId="{496038F5-0B93-4B8C-A31A-89D922629486}">
      <dgm:prSet/>
      <dgm:spPr/>
      <dgm:t>
        <a:bodyPr/>
        <a:lstStyle/>
        <a:p>
          <a:endParaRPr lang="en-US"/>
        </a:p>
      </dgm:t>
    </dgm:pt>
    <dgm:pt modelId="{66529641-5384-4B1E-BA66-03906FAAA2EE}" type="sibTrans" cxnId="{496038F5-0B93-4B8C-A31A-89D922629486}">
      <dgm:prSet/>
      <dgm:spPr/>
      <dgm:t>
        <a:bodyPr/>
        <a:lstStyle/>
        <a:p>
          <a:endParaRPr lang="en-US"/>
        </a:p>
      </dgm:t>
    </dgm:pt>
    <dgm:pt modelId="{02F3D447-0BBE-4678-B0C1-B6F30818709E}">
      <dgm:prSet/>
      <dgm:spPr/>
      <dgm:t>
        <a:bodyPr/>
        <a:lstStyle/>
        <a:p>
          <a:r>
            <a:rPr lang="en-GB"/>
            <a:t>R</a:t>
          </a:r>
          <a:r>
            <a:rPr lang="en-US"/>
            <a:t>egularised regression – to determine which factors are most associated with flu shot uptake</a:t>
          </a:r>
        </a:p>
      </dgm:t>
    </dgm:pt>
    <dgm:pt modelId="{10FAA459-9FA8-42AA-B873-814344BC6580}" type="parTrans" cxnId="{F7D09AB6-3B9C-4A25-B531-716B10DABB94}">
      <dgm:prSet/>
      <dgm:spPr/>
      <dgm:t>
        <a:bodyPr/>
        <a:lstStyle/>
        <a:p>
          <a:endParaRPr lang="en-US"/>
        </a:p>
      </dgm:t>
    </dgm:pt>
    <dgm:pt modelId="{6B77E3B7-F5AB-4F6E-9481-3054033ACFEC}" type="sibTrans" cxnId="{F7D09AB6-3B9C-4A25-B531-716B10DABB94}">
      <dgm:prSet/>
      <dgm:spPr/>
      <dgm:t>
        <a:bodyPr/>
        <a:lstStyle/>
        <a:p>
          <a:endParaRPr lang="en-US"/>
        </a:p>
      </dgm:t>
    </dgm:pt>
    <dgm:pt modelId="{61136A21-F8D2-460C-A0EB-EAECD637DF62}">
      <dgm:prSet/>
      <dgm:spPr/>
      <dgm:t>
        <a:bodyPr/>
        <a:lstStyle/>
        <a:p>
          <a:r>
            <a:rPr lang="en-US"/>
            <a:t>Decision tree</a:t>
          </a:r>
        </a:p>
      </dgm:t>
    </dgm:pt>
    <dgm:pt modelId="{11086E13-CFAF-49ED-B5C9-68E272D8FE44}" type="parTrans" cxnId="{072A21DE-9426-4B9E-A428-419D984212BB}">
      <dgm:prSet/>
      <dgm:spPr/>
      <dgm:t>
        <a:bodyPr/>
        <a:lstStyle/>
        <a:p>
          <a:endParaRPr lang="en-US"/>
        </a:p>
      </dgm:t>
    </dgm:pt>
    <dgm:pt modelId="{E0A1552D-3AE0-4BA1-B06B-1FC8625C18DC}" type="sibTrans" cxnId="{072A21DE-9426-4B9E-A428-419D984212BB}">
      <dgm:prSet/>
      <dgm:spPr/>
      <dgm:t>
        <a:bodyPr/>
        <a:lstStyle/>
        <a:p>
          <a:endParaRPr lang="en-US"/>
        </a:p>
      </dgm:t>
    </dgm:pt>
    <dgm:pt modelId="{FF4D8116-1C93-4BD6-BBF5-0D298A8F559F}" type="pres">
      <dgm:prSet presAssocID="{D31170B3-452A-437D-861E-DAB04BD6DA4F}" presName="Name0" presStyleCnt="0">
        <dgm:presLayoutVars>
          <dgm:dir/>
          <dgm:animLvl val="lvl"/>
          <dgm:resizeHandles val="exact"/>
        </dgm:presLayoutVars>
      </dgm:prSet>
      <dgm:spPr/>
    </dgm:pt>
    <dgm:pt modelId="{475336A4-0292-4BB0-A920-5D728B29167B}" type="pres">
      <dgm:prSet presAssocID="{B1167970-5B38-41EA-82F6-88D65C4ADBDA}" presName="composite" presStyleCnt="0"/>
      <dgm:spPr/>
    </dgm:pt>
    <dgm:pt modelId="{526E04F3-6B7E-4135-A012-B247D783EA6E}" type="pres">
      <dgm:prSet presAssocID="{B1167970-5B38-41EA-82F6-88D65C4ADBDA}" presName="parTx" presStyleLbl="alignNode1" presStyleIdx="0" presStyleCnt="3">
        <dgm:presLayoutVars>
          <dgm:chMax val="0"/>
          <dgm:chPref val="0"/>
          <dgm:bulletEnabled val="1"/>
        </dgm:presLayoutVars>
      </dgm:prSet>
      <dgm:spPr/>
    </dgm:pt>
    <dgm:pt modelId="{5A03CF1C-3D8F-4AE3-ABBB-A709694550C6}" type="pres">
      <dgm:prSet presAssocID="{B1167970-5B38-41EA-82F6-88D65C4ADBDA}" presName="desTx" presStyleLbl="alignAccFollowNode1" presStyleIdx="0" presStyleCnt="3">
        <dgm:presLayoutVars>
          <dgm:bulletEnabled val="1"/>
        </dgm:presLayoutVars>
      </dgm:prSet>
      <dgm:spPr/>
    </dgm:pt>
    <dgm:pt modelId="{E010B43A-4C2F-4512-85F9-9BEC96DB6007}" type="pres">
      <dgm:prSet presAssocID="{9D7EF857-A6D7-46E4-949B-4095FB8A7976}" presName="space" presStyleCnt="0"/>
      <dgm:spPr/>
    </dgm:pt>
    <dgm:pt modelId="{A083338B-C87A-4B99-94CB-AF60C33963D1}" type="pres">
      <dgm:prSet presAssocID="{9855E857-039B-4D02-B0A3-1B49EC127FCA}" presName="composite" presStyleCnt="0"/>
      <dgm:spPr/>
    </dgm:pt>
    <dgm:pt modelId="{19415F18-3EB8-4389-ACB8-587AB7AC8CAE}" type="pres">
      <dgm:prSet presAssocID="{9855E857-039B-4D02-B0A3-1B49EC127FCA}" presName="parTx" presStyleLbl="alignNode1" presStyleIdx="1" presStyleCnt="3">
        <dgm:presLayoutVars>
          <dgm:chMax val="0"/>
          <dgm:chPref val="0"/>
          <dgm:bulletEnabled val="1"/>
        </dgm:presLayoutVars>
      </dgm:prSet>
      <dgm:spPr/>
    </dgm:pt>
    <dgm:pt modelId="{308E7F46-B381-4EA6-BCA9-BAA5159729B2}" type="pres">
      <dgm:prSet presAssocID="{9855E857-039B-4D02-B0A3-1B49EC127FCA}" presName="desTx" presStyleLbl="alignAccFollowNode1" presStyleIdx="1" presStyleCnt="3">
        <dgm:presLayoutVars>
          <dgm:bulletEnabled val="1"/>
        </dgm:presLayoutVars>
      </dgm:prSet>
      <dgm:spPr/>
    </dgm:pt>
    <dgm:pt modelId="{693F1EE3-D36F-4F8C-8DBD-E62B1090FEBE}" type="pres">
      <dgm:prSet presAssocID="{3A78CA95-BF29-4FD2-91D8-853DBE7CEE01}" presName="space" presStyleCnt="0"/>
      <dgm:spPr/>
    </dgm:pt>
    <dgm:pt modelId="{8E1BAE78-9D98-4861-96B4-47CA2DD46BFC}" type="pres">
      <dgm:prSet presAssocID="{B76C3C57-9A76-4882-8A14-F2DD69994D9A}" presName="composite" presStyleCnt="0"/>
      <dgm:spPr/>
    </dgm:pt>
    <dgm:pt modelId="{E738EF7C-C604-49E1-B77C-239BAA7E06CC}" type="pres">
      <dgm:prSet presAssocID="{B76C3C57-9A76-4882-8A14-F2DD69994D9A}" presName="parTx" presStyleLbl="alignNode1" presStyleIdx="2" presStyleCnt="3">
        <dgm:presLayoutVars>
          <dgm:chMax val="0"/>
          <dgm:chPref val="0"/>
          <dgm:bulletEnabled val="1"/>
        </dgm:presLayoutVars>
      </dgm:prSet>
      <dgm:spPr/>
    </dgm:pt>
    <dgm:pt modelId="{AA52B835-A88A-4D2E-A11B-A8EE88A8CA1B}" type="pres">
      <dgm:prSet presAssocID="{B76C3C57-9A76-4882-8A14-F2DD69994D9A}" presName="desTx" presStyleLbl="alignAccFollowNode1" presStyleIdx="2" presStyleCnt="3">
        <dgm:presLayoutVars>
          <dgm:bulletEnabled val="1"/>
        </dgm:presLayoutVars>
      </dgm:prSet>
      <dgm:spPr/>
    </dgm:pt>
  </dgm:ptLst>
  <dgm:cxnLst>
    <dgm:cxn modelId="{2EF4B004-5462-46CC-BE4F-C8779C871543}" srcId="{D31170B3-452A-437D-861E-DAB04BD6DA4F}" destId="{9855E857-039B-4D02-B0A3-1B49EC127FCA}" srcOrd="1" destOrd="0" parTransId="{42284AB5-F161-4922-9C64-29BD1BEEBDA2}" sibTransId="{3A78CA95-BF29-4FD2-91D8-853DBE7CEE01}"/>
    <dgm:cxn modelId="{8C41771F-6034-44D9-9FB8-331133EE926F}" type="presOf" srcId="{AE9123A7-4833-4DE7-B888-4817E3AFFF01}" destId="{5A03CF1C-3D8F-4AE3-ABBB-A709694550C6}" srcOrd="0" destOrd="0" presId="urn:microsoft.com/office/officeart/2005/8/layout/hList1"/>
    <dgm:cxn modelId="{93BA0120-A2BA-4683-B095-DEF0B08D3D33}" type="presOf" srcId="{893E4DB7-69FA-4448-99F1-381568F4BBF5}" destId="{5A03CF1C-3D8F-4AE3-ABBB-A709694550C6}" srcOrd="0" destOrd="1" presId="urn:microsoft.com/office/officeart/2005/8/layout/hList1"/>
    <dgm:cxn modelId="{F5AE3724-CB6C-4F0C-BB7E-7F1D6295411D}" type="presOf" srcId="{02F3D447-0BBE-4678-B0C1-B6F30818709E}" destId="{AA52B835-A88A-4D2E-A11B-A8EE88A8CA1B}" srcOrd="0" destOrd="1" presId="urn:microsoft.com/office/officeart/2005/8/layout/hList1"/>
    <dgm:cxn modelId="{F72F5D3C-E8D6-4ACE-ADE0-D3900904C851}" srcId="{D31170B3-452A-437D-861E-DAB04BD6DA4F}" destId="{B76C3C57-9A76-4882-8A14-F2DD69994D9A}" srcOrd="2" destOrd="0" parTransId="{8270216F-1DD0-4DBE-8411-E5418AC41375}" sibTransId="{778FFEBB-85B3-433C-AF9A-89FF28BBE69F}"/>
    <dgm:cxn modelId="{00172A5D-2AFC-4FBA-A97B-D72B23EA3055}" type="presOf" srcId="{D31170B3-452A-437D-861E-DAB04BD6DA4F}" destId="{FF4D8116-1C93-4BD6-BBF5-0D298A8F559F}" srcOrd="0" destOrd="0" presId="urn:microsoft.com/office/officeart/2005/8/layout/hList1"/>
    <dgm:cxn modelId="{AB1EFC42-894E-402E-AECD-89F29759FEBD}" srcId="{B1167970-5B38-41EA-82F6-88D65C4ADBDA}" destId="{893E4DB7-69FA-4448-99F1-381568F4BBF5}" srcOrd="1" destOrd="0" parTransId="{1D33D8F9-AC5D-43C7-8E7C-D2F10349261A}" sibTransId="{E09DF326-89AF-4813-9BD3-8324CFED358F}"/>
    <dgm:cxn modelId="{B8961875-BB74-45E2-BB42-325C20C189D8}" srcId="{D31170B3-452A-437D-861E-DAB04BD6DA4F}" destId="{B1167970-5B38-41EA-82F6-88D65C4ADBDA}" srcOrd="0" destOrd="0" parTransId="{43854BC2-9833-47D7-8675-F04B52EE5B9D}" sibTransId="{9D7EF857-A6D7-46E4-949B-4095FB8A7976}"/>
    <dgm:cxn modelId="{4DB4E77E-72E5-4B47-AF59-6356F497F940}" srcId="{9855E857-039B-4D02-B0A3-1B49EC127FCA}" destId="{17544186-4A73-4D36-ACF3-6922E1959927}" srcOrd="0" destOrd="0" parTransId="{A8EC5ADA-5589-4892-B1FE-3FFB257E5F2C}" sibTransId="{EBB86017-EF81-4A0E-B158-7D39FC4DF65B}"/>
    <dgm:cxn modelId="{4053F892-BC42-45A3-9811-57E1A4483415}" type="presOf" srcId="{8B4084F4-B025-48DE-94A8-7B3A10DD4641}" destId="{AA52B835-A88A-4D2E-A11B-A8EE88A8CA1B}" srcOrd="0" destOrd="0" presId="urn:microsoft.com/office/officeart/2005/8/layout/hList1"/>
    <dgm:cxn modelId="{814D4594-0946-427F-AD13-56E2A3D845AE}" type="presOf" srcId="{9855E857-039B-4D02-B0A3-1B49EC127FCA}" destId="{19415F18-3EB8-4389-ACB8-587AB7AC8CAE}" srcOrd="0" destOrd="0" presId="urn:microsoft.com/office/officeart/2005/8/layout/hList1"/>
    <dgm:cxn modelId="{D3165DA6-9C70-4856-90AB-8B79E8E382EA}" type="presOf" srcId="{B76C3C57-9A76-4882-8A14-F2DD69994D9A}" destId="{E738EF7C-C604-49E1-B77C-239BAA7E06CC}" srcOrd="0" destOrd="0" presId="urn:microsoft.com/office/officeart/2005/8/layout/hList1"/>
    <dgm:cxn modelId="{F7D09AB6-3B9C-4A25-B531-716B10DABB94}" srcId="{B76C3C57-9A76-4882-8A14-F2DD69994D9A}" destId="{02F3D447-0BBE-4678-B0C1-B6F30818709E}" srcOrd="1" destOrd="0" parTransId="{10FAA459-9FA8-42AA-B873-814344BC6580}" sibTransId="{6B77E3B7-F5AB-4F6E-9481-3054033ACFEC}"/>
    <dgm:cxn modelId="{8910CCC0-4730-4A43-A85E-00DB49D1DA56}" type="presOf" srcId="{61136A21-F8D2-460C-A0EB-EAECD637DF62}" destId="{AA52B835-A88A-4D2E-A11B-A8EE88A8CA1B}" srcOrd="0" destOrd="2" presId="urn:microsoft.com/office/officeart/2005/8/layout/hList1"/>
    <dgm:cxn modelId="{DC7232C3-0077-408E-8A2F-A33B11A40221}" srcId="{B1167970-5B38-41EA-82F6-88D65C4ADBDA}" destId="{AE9123A7-4833-4DE7-B888-4817E3AFFF01}" srcOrd="0" destOrd="0" parTransId="{F476A56D-7A1F-4F25-A86B-E381CA8FDF25}" sibTransId="{7405F317-27BE-44B0-81BE-D1725A5AD7C3}"/>
    <dgm:cxn modelId="{072A21DE-9426-4B9E-A428-419D984212BB}" srcId="{B76C3C57-9A76-4882-8A14-F2DD69994D9A}" destId="{61136A21-F8D2-460C-A0EB-EAECD637DF62}" srcOrd="2" destOrd="0" parTransId="{11086E13-CFAF-49ED-B5C9-68E272D8FE44}" sibTransId="{E0A1552D-3AE0-4BA1-B06B-1FC8625C18DC}"/>
    <dgm:cxn modelId="{AE3F49E7-6B0F-4A2E-9A48-F25EADF7DAAD}" type="presOf" srcId="{17544186-4A73-4D36-ACF3-6922E1959927}" destId="{308E7F46-B381-4EA6-BCA9-BAA5159729B2}" srcOrd="0" destOrd="0" presId="urn:microsoft.com/office/officeart/2005/8/layout/hList1"/>
    <dgm:cxn modelId="{8D4866E9-4A0A-4B41-82A4-A17153A5E6B9}" type="presOf" srcId="{B1167970-5B38-41EA-82F6-88D65C4ADBDA}" destId="{526E04F3-6B7E-4135-A012-B247D783EA6E}" srcOrd="0" destOrd="0" presId="urn:microsoft.com/office/officeart/2005/8/layout/hList1"/>
    <dgm:cxn modelId="{496038F5-0B93-4B8C-A31A-89D922629486}" srcId="{B76C3C57-9A76-4882-8A14-F2DD69994D9A}" destId="{8B4084F4-B025-48DE-94A8-7B3A10DD4641}" srcOrd="0" destOrd="0" parTransId="{B890C17C-025E-494B-AD21-1BAE4A81AC5B}" sibTransId="{66529641-5384-4B1E-BA66-03906FAAA2EE}"/>
    <dgm:cxn modelId="{3A691111-F280-41B6-A669-48838E3AD077}" type="presParOf" srcId="{FF4D8116-1C93-4BD6-BBF5-0D298A8F559F}" destId="{475336A4-0292-4BB0-A920-5D728B29167B}" srcOrd="0" destOrd="0" presId="urn:microsoft.com/office/officeart/2005/8/layout/hList1"/>
    <dgm:cxn modelId="{3D4970F8-A562-46D7-9EF0-7BB2AE4BC164}" type="presParOf" srcId="{475336A4-0292-4BB0-A920-5D728B29167B}" destId="{526E04F3-6B7E-4135-A012-B247D783EA6E}" srcOrd="0" destOrd="0" presId="urn:microsoft.com/office/officeart/2005/8/layout/hList1"/>
    <dgm:cxn modelId="{12925E5D-D342-4A95-A3B1-06025237EFBE}" type="presParOf" srcId="{475336A4-0292-4BB0-A920-5D728B29167B}" destId="{5A03CF1C-3D8F-4AE3-ABBB-A709694550C6}" srcOrd="1" destOrd="0" presId="urn:microsoft.com/office/officeart/2005/8/layout/hList1"/>
    <dgm:cxn modelId="{A7E0524F-1AA0-48C0-85BE-9AC63A909756}" type="presParOf" srcId="{FF4D8116-1C93-4BD6-BBF5-0D298A8F559F}" destId="{E010B43A-4C2F-4512-85F9-9BEC96DB6007}" srcOrd="1" destOrd="0" presId="urn:microsoft.com/office/officeart/2005/8/layout/hList1"/>
    <dgm:cxn modelId="{FF40B5B9-375E-45FF-8122-FCFDBB1E2BE3}" type="presParOf" srcId="{FF4D8116-1C93-4BD6-BBF5-0D298A8F559F}" destId="{A083338B-C87A-4B99-94CB-AF60C33963D1}" srcOrd="2" destOrd="0" presId="urn:microsoft.com/office/officeart/2005/8/layout/hList1"/>
    <dgm:cxn modelId="{59E59BAD-8071-4F30-BDE6-DFB40AF3DFB8}" type="presParOf" srcId="{A083338B-C87A-4B99-94CB-AF60C33963D1}" destId="{19415F18-3EB8-4389-ACB8-587AB7AC8CAE}" srcOrd="0" destOrd="0" presId="urn:microsoft.com/office/officeart/2005/8/layout/hList1"/>
    <dgm:cxn modelId="{DA32006E-7A05-4C08-8E36-9C4AC6EDE86A}" type="presParOf" srcId="{A083338B-C87A-4B99-94CB-AF60C33963D1}" destId="{308E7F46-B381-4EA6-BCA9-BAA5159729B2}" srcOrd="1" destOrd="0" presId="urn:microsoft.com/office/officeart/2005/8/layout/hList1"/>
    <dgm:cxn modelId="{69035C88-8900-4E80-8E23-E4DA30C4286F}" type="presParOf" srcId="{FF4D8116-1C93-4BD6-BBF5-0D298A8F559F}" destId="{693F1EE3-D36F-4F8C-8DBD-E62B1090FEBE}" srcOrd="3" destOrd="0" presId="urn:microsoft.com/office/officeart/2005/8/layout/hList1"/>
    <dgm:cxn modelId="{59460EB9-850B-4BBA-8C60-4A5B1868393F}" type="presParOf" srcId="{FF4D8116-1C93-4BD6-BBF5-0D298A8F559F}" destId="{8E1BAE78-9D98-4861-96B4-47CA2DD46BFC}" srcOrd="4" destOrd="0" presId="urn:microsoft.com/office/officeart/2005/8/layout/hList1"/>
    <dgm:cxn modelId="{D6B7E573-A579-43A1-A73E-D1DA9F38BADE}" type="presParOf" srcId="{8E1BAE78-9D98-4861-96B4-47CA2DD46BFC}" destId="{E738EF7C-C604-49E1-B77C-239BAA7E06CC}" srcOrd="0" destOrd="0" presId="urn:microsoft.com/office/officeart/2005/8/layout/hList1"/>
    <dgm:cxn modelId="{A0E106D6-3811-45D4-A20B-245F6E0FEDC2}" type="presParOf" srcId="{8E1BAE78-9D98-4861-96B4-47CA2DD46BFC}" destId="{AA52B835-A88A-4D2E-A11B-A8EE88A8CA1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2AD17-5AC6-43B5-BA11-D40B89F0C9B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9E2C81F-294C-436A-82EE-97012DD5A280}">
      <dgm:prSet/>
      <dgm:spPr/>
      <dgm:t>
        <a:bodyPr/>
        <a:lstStyle/>
        <a:p>
          <a:r>
            <a:rPr lang="en-US" dirty="0"/>
            <a:t>Missingness:</a:t>
          </a:r>
        </a:p>
      </dgm:t>
    </dgm:pt>
    <dgm:pt modelId="{4166293B-FBB9-4898-AC3E-8C1C20E733F1}" type="parTrans" cxnId="{BE5868CB-4E5C-47F0-BA36-F329EA74445E}">
      <dgm:prSet/>
      <dgm:spPr/>
      <dgm:t>
        <a:bodyPr/>
        <a:lstStyle/>
        <a:p>
          <a:endParaRPr lang="en-US"/>
        </a:p>
      </dgm:t>
    </dgm:pt>
    <dgm:pt modelId="{402E5556-058A-4EC2-8C44-F568E515348A}" type="sibTrans" cxnId="{BE5868CB-4E5C-47F0-BA36-F329EA74445E}">
      <dgm:prSet/>
      <dgm:spPr/>
      <dgm:t>
        <a:bodyPr/>
        <a:lstStyle/>
        <a:p>
          <a:endParaRPr lang="en-US"/>
        </a:p>
      </dgm:t>
    </dgm:pt>
    <dgm:pt modelId="{24CFF1AB-1120-4A9D-913E-C39F0E11A2D6}">
      <dgm:prSet/>
      <dgm:spPr/>
      <dgm:t>
        <a:bodyPr/>
        <a:lstStyle/>
        <a:p>
          <a:r>
            <a:rPr lang="en-US" dirty="0"/>
            <a:t>&gt;50% observations are null: drop feature</a:t>
          </a:r>
        </a:p>
      </dgm:t>
    </dgm:pt>
    <dgm:pt modelId="{2B745BBF-3C4D-4EDF-8DFC-642346CEC9CD}" type="parTrans" cxnId="{688E7F98-6361-4FE8-91A4-C42283C29B4D}">
      <dgm:prSet/>
      <dgm:spPr/>
      <dgm:t>
        <a:bodyPr/>
        <a:lstStyle/>
        <a:p>
          <a:endParaRPr lang="en-US"/>
        </a:p>
      </dgm:t>
    </dgm:pt>
    <dgm:pt modelId="{91D4F557-76F8-4E71-B23B-3E162748AEAD}" type="sibTrans" cxnId="{688E7F98-6361-4FE8-91A4-C42283C29B4D}">
      <dgm:prSet/>
      <dgm:spPr/>
      <dgm:t>
        <a:bodyPr/>
        <a:lstStyle/>
        <a:p>
          <a:endParaRPr lang="en-US"/>
        </a:p>
      </dgm:t>
    </dgm:pt>
    <dgm:pt modelId="{2EFB2BB2-E2F1-450B-BE05-A914F0A48FF2}">
      <dgm:prSet/>
      <dgm:spPr/>
      <dgm:t>
        <a:bodyPr/>
        <a:lstStyle/>
        <a:p>
          <a:r>
            <a:rPr lang="en-US" dirty="0"/>
            <a:t>&lt;50% observations are null: impute</a:t>
          </a:r>
        </a:p>
      </dgm:t>
    </dgm:pt>
    <dgm:pt modelId="{E6D8976D-80E0-4343-9B54-2A3371E7D707}" type="parTrans" cxnId="{28102F9B-E07B-4CAB-9CA4-F340421D6BFF}">
      <dgm:prSet/>
      <dgm:spPr/>
      <dgm:t>
        <a:bodyPr/>
        <a:lstStyle/>
        <a:p>
          <a:endParaRPr lang="en-US"/>
        </a:p>
      </dgm:t>
    </dgm:pt>
    <dgm:pt modelId="{8E40ED60-FE4F-48CF-84B0-BE8A80704646}" type="sibTrans" cxnId="{28102F9B-E07B-4CAB-9CA4-F340421D6BFF}">
      <dgm:prSet/>
      <dgm:spPr/>
      <dgm:t>
        <a:bodyPr/>
        <a:lstStyle/>
        <a:p>
          <a:endParaRPr lang="en-US"/>
        </a:p>
      </dgm:t>
    </dgm:pt>
    <dgm:pt modelId="{AB6E904A-E441-4162-B127-2C603CDBA91A}">
      <dgm:prSet/>
      <dgm:spPr/>
      <dgm:t>
        <a:bodyPr/>
        <a:lstStyle/>
        <a:p>
          <a:r>
            <a:rPr lang="en-US" dirty="0"/>
            <a:t>Mode (categorical features)</a:t>
          </a:r>
        </a:p>
      </dgm:t>
    </dgm:pt>
    <dgm:pt modelId="{8D603AC0-6979-40B3-BB62-4500D26E7A1B}" type="parTrans" cxnId="{4CA5E73D-AD2B-48B8-8EDF-ABDF1757ED7F}">
      <dgm:prSet/>
      <dgm:spPr/>
      <dgm:t>
        <a:bodyPr/>
        <a:lstStyle/>
        <a:p>
          <a:endParaRPr lang="en-US"/>
        </a:p>
      </dgm:t>
    </dgm:pt>
    <dgm:pt modelId="{C34FA2FE-0219-435E-AA65-E4BA8B0CC40E}" type="sibTrans" cxnId="{4CA5E73D-AD2B-48B8-8EDF-ABDF1757ED7F}">
      <dgm:prSet/>
      <dgm:spPr/>
      <dgm:t>
        <a:bodyPr/>
        <a:lstStyle/>
        <a:p>
          <a:endParaRPr lang="en-US"/>
        </a:p>
      </dgm:t>
    </dgm:pt>
    <dgm:pt modelId="{0F04FDA7-1DEF-48F2-8520-25F8DCBC2FF0}">
      <dgm:prSet/>
      <dgm:spPr/>
      <dgm:t>
        <a:bodyPr/>
        <a:lstStyle/>
        <a:p>
          <a:r>
            <a:rPr lang="en-US" dirty="0"/>
            <a:t>Mean (numerical features)</a:t>
          </a:r>
        </a:p>
      </dgm:t>
    </dgm:pt>
    <dgm:pt modelId="{57252386-FE2C-40A3-A27D-E8D9D4EE4638}" type="parTrans" cxnId="{8CAE0F1E-8C33-4D9B-AB73-2CAD38FC9B35}">
      <dgm:prSet/>
      <dgm:spPr/>
      <dgm:t>
        <a:bodyPr/>
        <a:lstStyle/>
        <a:p>
          <a:endParaRPr lang="en-US"/>
        </a:p>
      </dgm:t>
    </dgm:pt>
    <dgm:pt modelId="{852C4A11-7340-45F1-9C9F-FBEF8C1F86DD}" type="sibTrans" cxnId="{8CAE0F1E-8C33-4D9B-AB73-2CAD38FC9B35}">
      <dgm:prSet/>
      <dgm:spPr/>
      <dgm:t>
        <a:bodyPr/>
        <a:lstStyle/>
        <a:p>
          <a:endParaRPr lang="en-US"/>
        </a:p>
      </dgm:t>
    </dgm:pt>
    <dgm:pt modelId="{57A73245-8795-4276-9524-27E3FADEE230}">
      <dgm:prSet/>
      <dgm:spPr/>
      <dgm:t>
        <a:bodyPr/>
        <a:lstStyle/>
        <a:p>
          <a:r>
            <a:rPr lang="en-US" dirty="0"/>
            <a:t>Resulting dataset:</a:t>
          </a:r>
        </a:p>
      </dgm:t>
    </dgm:pt>
    <dgm:pt modelId="{0F5C1EBF-7E07-47EC-AF2D-1FA33CB13439}" type="parTrans" cxnId="{808A3558-4DE4-4C8C-A9D3-5AE4D36D1C4B}">
      <dgm:prSet/>
      <dgm:spPr/>
      <dgm:t>
        <a:bodyPr/>
        <a:lstStyle/>
        <a:p>
          <a:endParaRPr lang="en-US"/>
        </a:p>
      </dgm:t>
    </dgm:pt>
    <dgm:pt modelId="{977A980D-4A07-43B2-A3E7-23E10462422B}" type="sibTrans" cxnId="{808A3558-4DE4-4C8C-A9D3-5AE4D36D1C4B}">
      <dgm:prSet/>
      <dgm:spPr/>
      <dgm:t>
        <a:bodyPr/>
        <a:lstStyle/>
        <a:p>
          <a:endParaRPr lang="en-US"/>
        </a:p>
      </dgm:t>
    </dgm:pt>
    <dgm:pt modelId="{B4BCA973-4999-4F8B-A728-007CCAB2A820}">
      <dgm:prSet/>
      <dgm:spPr/>
      <dgm:t>
        <a:bodyPr/>
        <a:lstStyle/>
        <a:p>
          <a:pPr rtl="0"/>
          <a:r>
            <a:rPr lang="en-US" dirty="0"/>
            <a:t>p = (</a:t>
          </a:r>
          <a:r>
            <a:rPr lang="en-US" dirty="0">
              <a:latin typeface="Calibri Light" panose="020F0302020204030204"/>
            </a:rPr>
            <a:t>where 31 are individual features</a:t>
          </a:r>
          <a:r>
            <a:rPr lang="en-US" dirty="0"/>
            <a:t>)</a:t>
          </a:r>
        </a:p>
      </dgm:t>
    </dgm:pt>
    <dgm:pt modelId="{9CD67C08-15E1-4ED5-A6CB-C18AFD71BB32}" type="parTrans" cxnId="{27B9717A-A22A-4C3E-B54E-4320BAD92C5F}">
      <dgm:prSet/>
      <dgm:spPr/>
      <dgm:t>
        <a:bodyPr/>
        <a:lstStyle/>
        <a:p>
          <a:endParaRPr lang="en-US"/>
        </a:p>
      </dgm:t>
    </dgm:pt>
    <dgm:pt modelId="{AB3BF491-2C6B-4371-AB1B-C0DC13B9CA24}" type="sibTrans" cxnId="{27B9717A-A22A-4C3E-B54E-4320BAD92C5F}">
      <dgm:prSet/>
      <dgm:spPr/>
      <dgm:t>
        <a:bodyPr/>
        <a:lstStyle/>
        <a:p>
          <a:endParaRPr lang="en-US"/>
        </a:p>
      </dgm:t>
    </dgm:pt>
    <dgm:pt modelId="{006B9683-593E-4D82-B0B4-CF882AA8A9C0}">
      <dgm:prSet/>
      <dgm:spPr/>
      <dgm:t>
        <a:bodyPr/>
        <a:lstStyle/>
        <a:p>
          <a:pPr rtl="0"/>
          <a:r>
            <a:rPr lang="en-US" dirty="0"/>
            <a:t>n =</a:t>
          </a:r>
          <a:r>
            <a:rPr lang="en-US" dirty="0">
              <a:latin typeface="Calibri Light" panose="020F0302020204030204"/>
            </a:rPr>
            <a:t> 26,707</a:t>
          </a:r>
          <a:r>
            <a:rPr lang="en-US" dirty="0"/>
            <a:t> (</a:t>
          </a:r>
          <a:r>
            <a:rPr lang="en-US" dirty="0">
              <a:latin typeface="Calibri Light" panose="020F0302020204030204"/>
            </a:rPr>
            <a:t>unchanged)</a:t>
          </a:r>
          <a:endParaRPr lang="en-US" dirty="0"/>
        </a:p>
      </dgm:t>
    </dgm:pt>
    <dgm:pt modelId="{C93453B9-ED39-4CB0-9C3D-0278320FA43D}" type="parTrans" cxnId="{AF9CB018-3418-4D8B-83F0-A85A0EC97749}">
      <dgm:prSet/>
      <dgm:spPr/>
      <dgm:t>
        <a:bodyPr/>
        <a:lstStyle/>
        <a:p>
          <a:endParaRPr lang="en-US"/>
        </a:p>
      </dgm:t>
    </dgm:pt>
    <dgm:pt modelId="{2BEA7451-EFF2-4E9E-B035-D385B52FCCB8}" type="sibTrans" cxnId="{AF9CB018-3418-4D8B-83F0-A85A0EC97749}">
      <dgm:prSet/>
      <dgm:spPr/>
      <dgm:t>
        <a:bodyPr/>
        <a:lstStyle/>
        <a:p>
          <a:endParaRPr lang="en-US"/>
        </a:p>
      </dgm:t>
    </dgm:pt>
    <dgm:pt modelId="{587532A8-C676-4BC2-A903-2F89CE0CEE32}">
      <dgm:prSet phldr="0"/>
      <dgm:spPr/>
      <dgm:t>
        <a:bodyPr/>
        <a:lstStyle/>
        <a:p>
          <a:pPr rtl="0"/>
          <a:r>
            <a:rPr lang="en-US" dirty="0">
              <a:latin typeface="Calibri Light" panose="020F0302020204030204"/>
            </a:rPr>
            <a:t>Categorical features</a:t>
          </a:r>
        </a:p>
      </dgm:t>
    </dgm:pt>
    <dgm:pt modelId="{9A19994D-B5B8-4A0A-8552-C5FC2AD41EC5}" type="parTrans" cxnId="{4E8A1842-1E87-4E16-A074-17A7B1735C70}">
      <dgm:prSet/>
      <dgm:spPr/>
    </dgm:pt>
    <dgm:pt modelId="{1CB30590-C80A-466D-9FBA-70B67B0C7156}" type="sibTrans" cxnId="{4E8A1842-1E87-4E16-A074-17A7B1735C70}">
      <dgm:prSet/>
      <dgm:spPr/>
      <dgm:t>
        <a:bodyPr/>
        <a:lstStyle/>
        <a:p>
          <a:endParaRPr lang="en-US"/>
        </a:p>
      </dgm:t>
    </dgm:pt>
    <dgm:pt modelId="{8AD21830-045F-4BE0-90CE-9213490EDF08}">
      <dgm:prSet phldr="0"/>
      <dgm:spPr/>
      <dgm:t>
        <a:bodyPr/>
        <a:lstStyle/>
        <a:p>
          <a:pPr rtl="0"/>
          <a:r>
            <a:rPr lang="en-US" dirty="0">
              <a:latin typeface="Calibri Light" panose="020F0302020204030204"/>
            </a:rPr>
            <a:t>Hierarchical structure of feature: label encoding</a:t>
          </a:r>
        </a:p>
      </dgm:t>
    </dgm:pt>
    <dgm:pt modelId="{22ACCE8E-6A20-4D68-ACF8-9540FEA35A47}" type="parTrans" cxnId="{EBF4BE7F-D95B-4898-B93C-E24CB333F61B}">
      <dgm:prSet/>
      <dgm:spPr/>
    </dgm:pt>
    <dgm:pt modelId="{7ABCB476-4576-4043-BD71-53142F38A5CD}" type="sibTrans" cxnId="{EBF4BE7F-D95B-4898-B93C-E24CB333F61B}">
      <dgm:prSet/>
      <dgm:spPr/>
      <dgm:t>
        <a:bodyPr/>
        <a:lstStyle/>
        <a:p>
          <a:endParaRPr lang="en-US"/>
        </a:p>
      </dgm:t>
    </dgm:pt>
    <dgm:pt modelId="{784E3406-F54A-40F4-9364-CD6530217400}">
      <dgm:prSet phldr="0"/>
      <dgm:spPr/>
      <dgm:t>
        <a:bodyPr/>
        <a:lstStyle/>
        <a:p>
          <a:r>
            <a:rPr lang="en-US" dirty="0">
              <a:latin typeface="Calibri Light" panose="020F0302020204030204"/>
            </a:rPr>
            <a:t>Collinearity</a:t>
          </a:r>
        </a:p>
      </dgm:t>
    </dgm:pt>
    <dgm:pt modelId="{24ADBE1C-A5BA-491D-B0F7-5183F04EB79D}" type="parTrans" cxnId="{4056CD94-5091-4697-B9B3-827B9B686CC9}">
      <dgm:prSet/>
      <dgm:spPr/>
    </dgm:pt>
    <dgm:pt modelId="{560613A4-F12B-4EBD-80DD-6C354B332A20}" type="sibTrans" cxnId="{4056CD94-5091-4697-B9B3-827B9B686CC9}">
      <dgm:prSet/>
      <dgm:spPr/>
      <dgm:t>
        <a:bodyPr/>
        <a:lstStyle/>
        <a:p>
          <a:endParaRPr lang="en-US"/>
        </a:p>
      </dgm:t>
    </dgm:pt>
    <dgm:pt modelId="{F9BEC761-5363-4453-B02D-F2E9E8031DBA}">
      <dgm:prSet phldr="0"/>
      <dgm:spPr/>
      <dgm:t>
        <a:bodyPr/>
        <a:lstStyle/>
        <a:p>
          <a:pPr rtl="0"/>
          <a:r>
            <a:rPr lang="en-US" dirty="0">
              <a:latin typeface="Calibri Light" panose="020F0302020204030204"/>
            </a:rPr>
            <a:t>Feature engineering to merge collinear features into one normally distributed feature</a:t>
          </a:r>
        </a:p>
      </dgm:t>
    </dgm:pt>
    <dgm:pt modelId="{DF38AE80-F0CB-4249-924B-426107D2AD27}" type="parTrans" cxnId="{BC0565C4-D257-4A99-9041-D4C4B37FEB23}">
      <dgm:prSet/>
      <dgm:spPr/>
    </dgm:pt>
    <dgm:pt modelId="{E14DC35E-407E-4A7F-95C2-190BBF0B0496}" type="sibTrans" cxnId="{BC0565C4-D257-4A99-9041-D4C4B37FEB23}">
      <dgm:prSet/>
      <dgm:spPr/>
      <dgm:t>
        <a:bodyPr/>
        <a:lstStyle/>
        <a:p>
          <a:endParaRPr lang="en-US"/>
        </a:p>
      </dgm:t>
    </dgm:pt>
    <dgm:pt modelId="{297FBB56-5836-4960-A5F4-588FFF7BE00F}">
      <dgm:prSet phldr="0"/>
      <dgm:spPr/>
      <dgm:t>
        <a:bodyPr/>
        <a:lstStyle/>
        <a:p>
          <a:r>
            <a:rPr lang="en-US" dirty="0">
              <a:latin typeface="Calibri Light" panose="020F0302020204030204"/>
            </a:rPr>
            <a:t>Standardisation</a:t>
          </a:r>
        </a:p>
      </dgm:t>
    </dgm:pt>
    <dgm:pt modelId="{0523B22A-B237-431D-8001-98696DBED2AC}" type="parTrans" cxnId="{CB9FBDB9-21AF-4157-BD4D-8F5229A11AF5}">
      <dgm:prSet/>
      <dgm:spPr/>
    </dgm:pt>
    <dgm:pt modelId="{3533E954-2BCF-4D5B-A680-488B69F89350}" type="sibTrans" cxnId="{CB9FBDB9-21AF-4157-BD4D-8F5229A11AF5}">
      <dgm:prSet/>
      <dgm:spPr/>
    </dgm:pt>
    <dgm:pt modelId="{0933BDBD-DE75-4BAD-9E22-DA928F77EC15}">
      <dgm:prSet phldr="0"/>
      <dgm:spPr/>
      <dgm:t>
        <a:bodyPr/>
        <a:lstStyle/>
        <a:p>
          <a:pPr rtl="0"/>
          <a:r>
            <a:rPr lang="en-US" dirty="0">
              <a:latin typeface="Calibri Light" panose="020F0302020204030204"/>
            </a:rPr>
            <a:t>Columns</a:t>
          </a:r>
          <a:r>
            <a:rPr lang="en-US" dirty="0"/>
            <a:t> containing gibberish</a:t>
          </a:r>
          <a:r>
            <a:rPr lang="en-US" dirty="0">
              <a:latin typeface="Calibri Light" panose="020F0302020204030204"/>
            </a:rPr>
            <a:t> (3):</a:t>
          </a:r>
          <a:r>
            <a:rPr lang="en-US" dirty="0"/>
            <a:t> remove features</a:t>
          </a:r>
        </a:p>
      </dgm:t>
    </dgm:pt>
    <dgm:pt modelId="{1E868A6B-48C3-44F2-8D45-0CB108C33106}" type="parTrans" cxnId="{FFA52DFE-D83F-48A4-8D34-F7691F0CB484}">
      <dgm:prSet/>
      <dgm:spPr/>
    </dgm:pt>
    <dgm:pt modelId="{B77C90F8-615B-42EA-8191-B020F8118A3C}" type="sibTrans" cxnId="{FFA52DFE-D83F-48A4-8D34-F7691F0CB484}">
      <dgm:prSet/>
      <dgm:spPr/>
    </dgm:pt>
    <dgm:pt modelId="{C8F432B7-C125-40DC-9C93-80841AFB1CBF}">
      <dgm:prSet phldr="0"/>
      <dgm:spPr/>
      <dgm:t>
        <a:bodyPr/>
        <a:lstStyle/>
        <a:p>
          <a:pPr rtl="0"/>
          <a:r>
            <a:rPr lang="en-US" dirty="0">
              <a:latin typeface="Calibri Light" panose="020F0302020204030204"/>
            </a:rPr>
            <a:t>Non-hierarchical structure of feature: one-hot encoding</a:t>
          </a:r>
        </a:p>
      </dgm:t>
    </dgm:pt>
    <dgm:pt modelId="{C2D78902-8076-4185-9BAA-4B3F4FF46F0B}" type="parTrans" cxnId="{E657A5D2-5C99-4105-BDAB-9EB9BE479B05}">
      <dgm:prSet/>
      <dgm:spPr/>
    </dgm:pt>
    <dgm:pt modelId="{68AA7181-DDA4-466A-9C94-A2FED4CA59FC}" type="sibTrans" cxnId="{E657A5D2-5C99-4105-BDAB-9EB9BE479B05}">
      <dgm:prSet/>
      <dgm:spPr/>
    </dgm:pt>
    <dgm:pt modelId="{49865564-EF96-4773-9685-83309CD80CDC}">
      <dgm:prSet phldr="0"/>
      <dgm:spPr/>
      <dgm:t>
        <a:bodyPr/>
        <a:lstStyle/>
        <a:p>
          <a:endParaRPr lang="en-US" dirty="0">
            <a:latin typeface="Calibri Light" panose="020F0302020204030204"/>
          </a:endParaRPr>
        </a:p>
      </dgm:t>
    </dgm:pt>
    <dgm:pt modelId="{97FEFD9E-DC8D-45C8-AD25-1D6EB0D4307E}" type="parTrans" cxnId="{6C6CAA53-CB38-4A21-9958-ECBD52C9D8A5}">
      <dgm:prSet/>
      <dgm:spPr/>
    </dgm:pt>
    <dgm:pt modelId="{3710ED9A-4B09-4D42-A513-3F4AFC99C39F}" type="sibTrans" cxnId="{6C6CAA53-CB38-4A21-9958-ECBD52C9D8A5}">
      <dgm:prSet/>
      <dgm:spPr/>
    </dgm:pt>
    <dgm:pt modelId="{6596B30D-AA99-4BA3-AEC4-9F3C824B0E4F}" type="pres">
      <dgm:prSet presAssocID="{9252AD17-5AC6-43B5-BA11-D40B89F0C9B8}" presName="linear" presStyleCnt="0">
        <dgm:presLayoutVars>
          <dgm:dir/>
          <dgm:animLvl val="lvl"/>
          <dgm:resizeHandles val="exact"/>
        </dgm:presLayoutVars>
      </dgm:prSet>
      <dgm:spPr/>
    </dgm:pt>
    <dgm:pt modelId="{5479D59E-778A-4A99-B1BF-72E4823F3D87}" type="pres">
      <dgm:prSet presAssocID="{99E2C81F-294C-436A-82EE-97012DD5A280}" presName="parentLin" presStyleCnt="0"/>
      <dgm:spPr/>
    </dgm:pt>
    <dgm:pt modelId="{B4ED9D02-1A6B-4BC8-B16B-13803A0ED09B}" type="pres">
      <dgm:prSet presAssocID="{99E2C81F-294C-436A-82EE-97012DD5A280}" presName="parentLeftMargin" presStyleLbl="node1" presStyleIdx="0" presStyleCnt="5"/>
      <dgm:spPr/>
    </dgm:pt>
    <dgm:pt modelId="{E981A771-1345-4448-9A38-F5C730E28714}" type="pres">
      <dgm:prSet presAssocID="{99E2C81F-294C-436A-82EE-97012DD5A280}" presName="parentText" presStyleLbl="node1" presStyleIdx="0" presStyleCnt="5">
        <dgm:presLayoutVars>
          <dgm:chMax val="0"/>
          <dgm:bulletEnabled val="1"/>
        </dgm:presLayoutVars>
      </dgm:prSet>
      <dgm:spPr/>
    </dgm:pt>
    <dgm:pt modelId="{6A48F67E-2389-4179-A5D0-D6C95ECB4D23}" type="pres">
      <dgm:prSet presAssocID="{99E2C81F-294C-436A-82EE-97012DD5A280}" presName="negativeSpace" presStyleCnt="0"/>
      <dgm:spPr/>
    </dgm:pt>
    <dgm:pt modelId="{8DC701FD-A4B1-4564-8FF9-A92E77A98693}" type="pres">
      <dgm:prSet presAssocID="{99E2C81F-294C-436A-82EE-97012DD5A280}" presName="childText" presStyleLbl="conFgAcc1" presStyleIdx="0" presStyleCnt="5">
        <dgm:presLayoutVars>
          <dgm:bulletEnabled val="1"/>
        </dgm:presLayoutVars>
      </dgm:prSet>
      <dgm:spPr/>
    </dgm:pt>
    <dgm:pt modelId="{CC6271E4-C5CC-4FD5-8841-E67BEA1115DA}" type="pres">
      <dgm:prSet presAssocID="{402E5556-058A-4EC2-8C44-F568E515348A}" presName="spaceBetweenRectangles" presStyleCnt="0"/>
      <dgm:spPr/>
    </dgm:pt>
    <dgm:pt modelId="{11A3359B-E6E4-44EB-936F-B3B1028F83CB}" type="pres">
      <dgm:prSet presAssocID="{587532A8-C676-4BC2-A903-2F89CE0CEE32}" presName="parentLin" presStyleCnt="0"/>
      <dgm:spPr/>
    </dgm:pt>
    <dgm:pt modelId="{7D9EE303-D484-40B9-8E83-C148DE416AAB}" type="pres">
      <dgm:prSet presAssocID="{587532A8-C676-4BC2-A903-2F89CE0CEE32}" presName="parentLeftMargin" presStyleLbl="node1" presStyleIdx="0" presStyleCnt="5"/>
      <dgm:spPr/>
    </dgm:pt>
    <dgm:pt modelId="{32E1DDB5-C67B-4BFA-92E9-E2ACA0C37D74}" type="pres">
      <dgm:prSet presAssocID="{587532A8-C676-4BC2-A903-2F89CE0CEE32}" presName="parentText" presStyleLbl="node1" presStyleIdx="1" presStyleCnt="5">
        <dgm:presLayoutVars>
          <dgm:chMax val="0"/>
          <dgm:bulletEnabled val="1"/>
        </dgm:presLayoutVars>
      </dgm:prSet>
      <dgm:spPr/>
    </dgm:pt>
    <dgm:pt modelId="{4AD375F5-DFA7-468C-9536-21B0D1EA19B9}" type="pres">
      <dgm:prSet presAssocID="{587532A8-C676-4BC2-A903-2F89CE0CEE32}" presName="negativeSpace" presStyleCnt="0"/>
      <dgm:spPr/>
    </dgm:pt>
    <dgm:pt modelId="{6CAC1F5F-C8E5-4593-8ABA-4E3B91E7EA95}" type="pres">
      <dgm:prSet presAssocID="{587532A8-C676-4BC2-A903-2F89CE0CEE32}" presName="childText" presStyleLbl="conFgAcc1" presStyleIdx="1" presStyleCnt="5">
        <dgm:presLayoutVars>
          <dgm:bulletEnabled val="1"/>
        </dgm:presLayoutVars>
      </dgm:prSet>
      <dgm:spPr/>
    </dgm:pt>
    <dgm:pt modelId="{39809DAB-C127-4D0B-A4BC-A798065DA3D5}" type="pres">
      <dgm:prSet presAssocID="{1CB30590-C80A-466D-9FBA-70B67B0C7156}" presName="spaceBetweenRectangles" presStyleCnt="0"/>
      <dgm:spPr/>
    </dgm:pt>
    <dgm:pt modelId="{9441EBB5-EB7A-4D96-AD93-AC0EC606DC67}" type="pres">
      <dgm:prSet presAssocID="{784E3406-F54A-40F4-9364-CD6530217400}" presName="parentLin" presStyleCnt="0"/>
      <dgm:spPr/>
    </dgm:pt>
    <dgm:pt modelId="{FC9BA39D-F627-4C33-9D9E-C2200E1C5FB2}" type="pres">
      <dgm:prSet presAssocID="{784E3406-F54A-40F4-9364-CD6530217400}" presName="parentLeftMargin" presStyleLbl="node1" presStyleIdx="1" presStyleCnt="5"/>
      <dgm:spPr/>
    </dgm:pt>
    <dgm:pt modelId="{7BB417DF-18FC-4D33-8099-BB746B86AE5C}" type="pres">
      <dgm:prSet presAssocID="{784E3406-F54A-40F4-9364-CD6530217400}" presName="parentText" presStyleLbl="node1" presStyleIdx="2" presStyleCnt="5">
        <dgm:presLayoutVars>
          <dgm:chMax val="0"/>
          <dgm:bulletEnabled val="1"/>
        </dgm:presLayoutVars>
      </dgm:prSet>
      <dgm:spPr/>
    </dgm:pt>
    <dgm:pt modelId="{249D7033-3DF1-4A0E-B6F3-E707FA00D3E0}" type="pres">
      <dgm:prSet presAssocID="{784E3406-F54A-40F4-9364-CD6530217400}" presName="negativeSpace" presStyleCnt="0"/>
      <dgm:spPr/>
    </dgm:pt>
    <dgm:pt modelId="{73B86CDA-B989-4EED-93DC-971ED2C0AAC6}" type="pres">
      <dgm:prSet presAssocID="{784E3406-F54A-40F4-9364-CD6530217400}" presName="childText" presStyleLbl="conFgAcc1" presStyleIdx="2" presStyleCnt="5">
        <dgm:presLayoutVars>
          <dgm:bulletEnabled val="1"/>
        </dgm:presLayoutVars>
      </dgm:prSet>
      <dgm:spPr/>
    </dgm:pt>
    <dgm:pt modelId="{EA2C761B-9340-4F27-B72E-AC0CBF663745}" type="pres">
      <dgm:prSet presAssocID="{560613A4-F12B-4EBD-80DD-6C354B332A20}" presName="spaceBetweenRectangles" presStyleCnt="0"/>
      <dgm:spPr/>
    </dgm:pt>
    <dgm:pt modelId="{D78EC594-BD1F-4A65-B036-942AEBE58253}" type="pres">
      <dgm:prSet presAssocID="{297FBB56-5836-4960-A5F4-588FFF7BE00F}" presName="parentLin" presStyleCnt="0"/>
      <dgm:spPr/>
    </dgm:pt>
    <dgm:pt modelId="{6B0A8393-3662-497B-871C-F775D5C3F538}" type="pres">
      <dgm:prSet presAssocID="{297FBB56-5836-4960-A5F4-588FFF7BE00F}" presName="parentLeftMargin" presStyleLbl="node1" presStyleIdx="2" presStyleCnt="5"/>
      <dgm:spPr/>
    </dgm:pt>
    <dgm:pt modelId="{D905D819-929D-419F-A40B-1FBE574BB215}" type="pres">
      <dgm:prSet presAssocID="{297FBB56-5836-4960-A5F4-588FFF7BE00F}" presName="parentText" presStyleLbl="node1" presStyleIdx="3" presStyleCnt="5">
        <dgm:presLayoutVars>
          <dgm:chMax val="0"/>
          <dgm:bulletEnabled val="1"/>
        </dgm:presLayoutVars>
      </dgm:prSet>
      <dgm:spPr/>
    </dgm:pt>
    <dgm:pt modelId="{F8985D4A-3805-40AE-8159-F0D4614B090D}" type="pres">
      <dgm:prSet presAssocID="{297FBB56-5836-4960-A5F4-588FFF7BE00F}" presName="negativeSpace" presStyleCnt="0"/>
      <dgm:spPr/>
    </dgm:pt>
    <dgm:pt modelId="{54BD0416-6656-4032-A2C6-3DDE49CEB969}" type="pres">
      <dgm:prSet presAssocID="{297FBB56-5836-4960-A5F4-588FFF7BE00F}" presName="childText" presStyleLbl="conFgAcc1" presStyleIdx="3" presStyleCnt="5">
        <dgm:presLayoutVars>
          <dgm:bulletEnabled val="1"/>
        </dgm:presLayoutVars>
      </dgm:prSet>
      <dgm:spPr/>
    </dgm:pt>
    <dgm:pt modelId="{D6EE5588-CC0F-4CD4-8A18-FC8059477C04}" type="pres">
      <dgm:prSet presAssocID="{3533E954-2BCF-4D5B-A680-488B69F89350}" presName="spaceBetweenRectangles" presStyleCnt="0"/>
      <dgm:spPr/>
    </dgm:pt>
    <dgm:pt modelId="{72BBF3D3-5D90-40DF-A8F3-3FBAFE25845F}" type="pres">
      <dgm:prSet presAssocID="{57A73245-8795-4276-9524-27E3FADEE230}" presName="parentLin" presStyleCnt="0"/>
      <dgm:spPr/>
    </dgm:pt>
    <dgm:pt modelId="{C9B32811-DF14-4678-876A-624A66A80552}" type="pres">
      <dgm:prSet presAssocID="{57A73245-8795-4276-9524-27E3FADEE230}" presName="parentLeftMargin" presStyleLbl="node1" presStyleIdx="3" presStyleCnt="5"/>
      <dgm:spPr/>
    </dgm:pt>
    <dgm:pt modelId="{66EB8D57-9F88-4DC9-80DE-445AC9ACB7A4}" type="pres">
      <dgm:prSet presAssocID="{57A73245-8795-4276-9524-27E3FADEE230}" presName="parentText" presStyleLbl="node1" presStyleIdx="4" presStyleCnt="5">
        <dgm:presLayoutVars>
          <dgm:chMax val="0"/>
          <dgm:bulletEnabled val="1"/>
        </dgm:presLayoutVars>
      </dgm:prSet>
      <dgm:spPr/>
    </dgm:pt>
    <dgm:pt modelId="{DC29A19B-7D6B-4032-AFE8-4AEB3A0B18F4}" type="pres">
      <dgm:prSet presAssocID="{57A73245-8795-4276-9524-27E3FADEE230}" presName="negativeSpace" presStyleCnt="0"/>
      <dgm:spPr/>
    </dgm:pt>
    <dgm:pt modelId="{BC96926D-3357-4FA9-89D5-BBC9C5C01B47}" type="pres">
      <dgm:prSet presAssocID="{57A73245-8795-4276-9524-27E3FADEE230}" presName="childText" presStyleLbl="conFgAcc1" presStyleIdx="4" presStyleCnt="5">
        <dgm:presLayoutVars>
          <dgm:bulletEnabled val="1"/>
        </dgm:presLayoutVars>
      </dgm:prSet>
      <dgm:spPr/>
    </dgm:pt>
  </dgm:ptLst>
  <dgm:cxnLst>
    <dgm:cxn modelId="{67A69E00-A9F4-40C6-A3FE-E483D9DB5F07}" type="presOf" srcId="{99E2C81F-294C-436A-82EE-97012DD5A280}" destId="{B4ED9D02-1A6B-4BC8-B16B-13803A0ED09B}" srcOrd="0" destOrd="0" presId="urn:microsoft.com/office/officeart/2005/8/layout/list1"/>
    <dgm:cxn modelId="{B8EF5E07-5DB6-4182-96A7-FC9BBE9F1480}" type="presOf" srcId="{B4BCA973-4999-4F8B-A728-007CCAB2A820}" destId="{BC96926D-3357-4FA9-89D5-BBC9C5C01B47}" srcOrd="0" destOrd="0" presId="urn:microsoft.com/office/officeart/2005/8/layout/list1"/>
    <dgm:cxn modelId="{CECA3C18-4D01-45D6-96B0-159AD6E20D66}" type="presOf" srcId="{587532A8-C676-4BC2-A903-2F89CE0CEE32}" destId="{7D9EE303-D484-40B9-8E83-C148DE416AAB}" srcOrd="0" destOrd="0" presId="urn:microsoft.com/office/officeart/2005/8/layout/list1"/>
    <dgm:cxn modelId="{AF9CB018-3418-4D8B-83F0-A85A0EC97749}" srcId="{57A73245-8795-4276-9524-27E3FADEE230}" destId="{006B9683-593E-4D82-B0B4-CF882AA8A9C0}" srcOrd="1" destOrd="0" parTransId="{C93453B9-ED39-4CB0-9C3D-0278320FA43D}" sibTransId="{2BEA7451-EFF2-4E9E-B035-D385B52FCCB8}"/>
    <dgm:cxn modelId="{8CAE0F1E-8C33-4D9B-AB73-2CAD38FC9B35}" srcId="{2EFB2BB2-E2F1-450B-BE05-A914F0A48FF2}" destId="{0F04FDA7-1DEF-48F2-8520-25F8DCBC2FF0}" srcOrd="1" destOrd="0" parTransId="{57252386-FE2C-40A3-A27D-E8D9D4EE4638}" sibTransId="{852C4A11-7340-45F1-9C9F-FBEF8C1F86DD}"/>
    <dgm:cxn modelId="{5542D836-0D97-400B-B66D-AFB283CEF75F}" type="presOf" srcId="{24CFF1AB-1120-4A9D-913E-C39F0E11A2D6}" destId="{8DC701FD-A4B1-4564-8FF9-A92E77A98693}" srcOrd="0" destOrd="0" presId="urn:microsoft.com/office/officeart/2005/8/layout/list1"/>
    <dgm:cxn modelId="{4CA5E73D-AD2B-48B8-8EDF-ABDF1757ED7F}" srcId="{2EFB2BB2-E2F1-450B-BE05-A914F0A48FF2}" destId="{AB6E904A-E441-4162-B127-2C603CDBA91A}" srcOrd="0" destOrd="0" parTransId="{8D603AC0-6979-40B3-BB62-4500D26E7A1B}" sibTransId="{C34FA2FE-0219-435E-AA65-E4BA8B0CC40E}"/>
    <dgm:cxn modelId="{4E8A1842-1E87-4E16-A074-17A7B1735C70}" srcId="{9252AD17-5AC6-43B5-BA11-D40B89F0C9B8}" destId="{587532A8-C676-4BC2-A903-2F89CE0CEE32}" srcOrd="1" destOrd="0" parTransId="{9A19994D-B5B8-4A0A-8552-C5FC2AD41EC5}" sibTransId="{1CB30590-C80A-466D-9FBA-70B67B0C7156}"/>
    <dgm:cxn modelId="{A339FB43-1D04-4E81-A16D-E96F6DD49ABD}" type="presOf" srcId="{784E3406-F54A-40F4-9364-CD6530217400}" destId="{7BB417DF-18FC-4D33-8099-BB746B86AE5C}" srcOrd="1" destOrd="0" presId="urn:microsoft.com/office/officeart/2005/8/layout/list1"/>
    <dgm:cxn modelId="{527D4D48-1E9E-4CEC-B53D-0F16ECD9B937}" type="presOf" srcId="{784E3406-F54A-40F4-9364-CD6530217400}" destId="{FC9BA39D-F627-4C33-9D9E-C2200E1C5FB2}" srcOrd="0" destOrd="0" presId="urn:microsoft.com/office/officeart/2005/8/layout/list1"/>
    <dgm:cxn modelId="{7710514A-0F13-46E3-B605-E28501E8C9CA}" type="presOf" srcId="{8AD21830-045F-4BE0-90CE-9213490EDF08}" destId="{6CAC1F5F-C8E5-4593-8ABA-4E3B91E7EA95}" srcOrd="0" destOrd="0" presId="urn:microsoft.com/office/officeart/2005/8/layout/list1"/>
    <dgm:cxn modelId="{69B58050-DAAE-435F-B072-59C4B060FEEB}" type="presOf" srcId="{9252AD17-5AC6-43B5-BA11-D40B89F0C9B8}" destId="{6596B30D-AA99-4BA3-AEC4-9F3C824B0E4F}" srcOrd="0" destOrd="0" presId="urn:microsoft.com/office/officeart/2005/8/layout/list1"/>
    <dgm:cxn modelId="{6C6CAA53-CB38-4A21-9958-ECBD52C9D8A5}" srcId="{297FBB56-5836-4960-A5F4-588FFF7BE00F}" destId="{49865564-EF96-4773-9685-83309CD80CDC}" srcOrd="0" destOrd="0" parTransId="{97FEFD9E-DC8D-45C8-AD25-1D6EB0D4307E}" sibTransId="{3710ED9A-4B09-4D42-A513-3F4AFC99C39F}"/>
    <dgm:cxn modelId="{808A3558-4DE4-4C8C-A9D3-5AE4D36D1C4B}" srcId="{9252AD17-5AC6-43B5-BA11-D40B89F0C9B8}" destId="{57A73245-8795-4276-9524-27E3FADEE230}" srcOrd="4" destOrd="0" parTransId="{0F5C1EBF-7E07-47EC-AF2D-1FA33CB13439}" sibTransId="{977A980D-4A07-43B2-A3E7-23E10462422B}"/>
    <dgm:cxn modelId="{64290E79-DDE0-4104-B306-A10F6349556F}" type="presOf" srcId="{49865564-EF96-4773-9685-83309CD80CDC}" destId="{54BD0416-6656-4032-A2C6-3DDE49CEB969}" srcOrd="0" destOrd="0" presId="urn:microsoft.com/office/officeart/2005/8/layout/list1"/>
    <dgm:cxn modelId="{27B9717A-A22A-4C3E-B54E-4320BAD92C5F}" srcId="{57A73245-8795-4276-9524-27E3FADEE230}" destId="{B4BCA973-4999-4F8B-A728-007CCAB2A820}" srcOrd="0" destOrd="0" parTransId="{9CD67C08-15E1-4ED5-A6CB-C18AFD71BB32}" sibTransId="{AB3BF491-2C6B-4371-AB1B-C0DC13B9CA24}"/>
    <dgm:cxn modelId="{EBF4BE7F-D95B-4898-B93C-E24CB333F61B}" srcId="{587532A8-C676-4BC2-A903-2F89CE0CEE32}" destId="{8AD21830-045F-4BE0-90CE-9213490EDF08}" srcOrd="0" destOrd="0" parTransId="{22ACCE8E-6A20-4D68-ACF8-9540FEA35A47}" sibTransId="{7ABCB476-4576-4043-BD71-53142F38A5CD}"/>
    <dgm:cxn modelId="{93476C80-B9CF-41AA-AD48-6D0AE4C5AC1B}" type="presOf" srcId="{AB6E904A-E441-4162-B127-2C603CDBA91A}" destId="{8DC701FD-A4B1-4564-8FF9-A92E77A98693}" srcOrd="0" destOrd="2" presId="urn:microsoft.com/office/officeart/2005/8/layout/list1"/>
    <dgm:cxn modelId="{4056CD94-5091-4697-B9B3-827B9B686CC9}" srcId="{9252AD17-5AC6-43B5-BA11-D40B89F0C9B8}" destId="{784E3406-F54A-40F4-9364-CD6530217400}" srcOrd="2" destOrd="0" parTransId="{24ADBE1C-A5BA-491D-B0F7-5183F04EB79D}" sibTransId="{560613A4-F12B-4EBD-80DD-6C354B332A20}"/>
    <dgm:cxn modelId="{688E7F98-6361-4FE8-91A4-C42283C29B4D}" srcId="{99E2C81F-294C-436A-82EE-97012DD5A280}" destId="{24CFF1AB-1120-4A9D-913E-C39F0E11A2D6}" srcOrd="0" destOrd="0" parTransId="{2B745BBF-3C4D-4EDF-8DFC-642346CEC9CD}" sibTransId="{91D4F557-76F8-4E71-B23B-3E162748AEAD}"/>
    <dgm:cxn modelId="{28102F9B-E07B-4CAB-9CA4-F340421D6BFF}" srcId="{99E2C81F-294C-436A-82EE-97012DD5A280}" destId="{2EFB2BB2-E2F1-450B-BE05-A914F0A48FF2}" srcOrd="1" destOrd="0" parTransId="{E6D8976D-80E0-4343-9B54-2A3371E7D707}" sibTransId="{8E40ED60-FE4F-48CF-84B0-BE8A80704646}"/>
    <dgm:cxn modelId="{EB4DC3A3-EB3F-41CC-89C3-9E0D9B52427F}" type="presOf" srcId="{0F04FDA7-1DEF-48F2-8520-25F8DCBC2FF0}" destId="{8DC701FD-A4B1-4564-8FF9-A92E77A98693}" srcOrd="0" destOrd="3" presId="urn:microsoft.com/office/officeart/2005/8/layout/list1"/>
    <dgm:cxn modelId="{7956F7A7-799B-4204-9B10-2AFF7B23B4AC}" type="presOf" srcId="{99E2C81F-294C-436A-82EE-97012DD5A280}" destId="{E981A771-1345-4448-9A38-F5C730E28714}" srcOrd="1" destOrd="0" presId="urn:microsoft.com/office/officeart/2005/8/layout/list1"/>
    <dgm:cxn modelId="{4AD9AFA8-93EF-484B-88E3-52EA753E7ABF}" type="presOf" srcId="{297FBB56-5836-4960-A5F4-588FFF7BE00F}" destId="{6B0A8393-3662-497B-871C-F775D5C3F538}" srcOrd="0" destOrd="0" presId="urn:microsoft.com/office/officeart/2005/8/layout/list1"/>
    <dgm:cxn modelId="{B83ADAAE-770D-4BC6-89AC-68311340A004}" type="presOf" srcId="{297FBB56-5836-4960-A5F4-588FFF7BE00F}" destId="{D905D819-929D-419F-A40B-1FBE574BB215}" srcOrd="1" destOrd="0" presId="urn:microsoft.com/office/officeart/2005/8/layout/list1"/>
    <dgm:cxn modelId="{34B7AFB1-F95A-44FD-B4F4-F67F1C7E0948}" type="presOf" srcId="{006B9683-593E-4D82-B0B4-CF882AA8A9C0}" destId="{BC96926D-3357-4FA9-89D5-BBC9C5C01B47}" srcOrd="0" destOrd="1" presId="urn:microsoft.com/office/officeart/2005/8/layout/list1"/>
    <dgm:cxn modelId="{CB9FBDB9-21AF-4157-BD4D-8F5229A11AF5}" srcId="{9252AD17-5AC6-43B5-BA11-D40B89F0C9B8}" destId="{297FBB56-5836-4960-A5F4-588FFF7BE00F}" srcOrd="3" destOrd="0" parTransId="{0523B22A-B237-431D-8001-98696DBED2AC}" sibTransId="{3533E954-2BCF-4D5B-A680-488B69F89350}"/>
    <dgm:cxn modelId="{5C525DC4-4351-40D9-B4A1-B3EB354F6D2E}" type="presOf" srcId="{0933BDBD-DE75-4BAD-9E22-DA928F77EC15}" destId="{8DC701FD-A4B1-4564-8FF9-A92E77A98693}" srcOrd="0" destOrd="4" presId="urn:microsoft.com/office/officeart/2005/8/layout/list1"/>
    <dgm:cxn modelId="{BC0565C4-D257-4A99-9041-D4C4B37FEB23}" srcId="{784E3406-F54A-40F4-9364-CD6530217400}" destId="{F9BEC761-5363-4453-B02D-F2E9E8031DBA}" srcOrd="0" destOrd="0" parTransId="{DF38AE80-F0CB-4249-924B-426107D2AD27}" sibTransId="{E14DC35E-407E-4A7F-95C2-190BBF0B0496}"/>
    <dgm:cxn modelId="{BE5868CB-4E5C-47F0-BA36-F329EA74445E}" srcId="{9252AD17-5AC6-43B5-BA11-D40B89F0C9B8}" destId="{99E2C81F-294C-436A-82EE-97012DD5A280}" srcOrd="0" destOrd="0" parTransId="{4166293B-FBB9-4898-AC3E-8C1C20E733F1}" sibTransId="{402E5556-058A-4EC2-8C44-F568E515348A}"/>
    <dgm:cxn modelId="{E657A5D2-5C99-4105-BDAB-9EB9BE479B05}" srcId="{587532A8-C676-4BC2-A903-2F89CE0CEE32}" destId="{C8F432B7-C125-40DC-9C93-80841AFB1CBF}" srcOrd="1" destOrd="0" parTransId="{C2D78902-8076-4185-9BAA-4B3F4FF46F0B}" sibTransId="{68AA7181-DDA4-466A-9C94-A2FED4CA59FC}"/>
    <dgm:cxn modelId="{6F1F3DDA-CB8B-4B35-B081-2BA8D4A0C3D0}" type="presOf" srcId="{C8F432B7-C125-40DC-9C93-80841AFB1CBF}" destId="{6CAC1F5F-C8E5-4593-8ABA-4E3B91E7EA95}" srcOrd="0" destOrd="1" presId="urn:microsoft.com/office/officeart/2005/8/layout/list1"/>
    <dgm:cxn modelId="{BC0530DE-CB92-4B17-80B3-065879C54E58}" type="presOf" srcId="{57A73245-8795-4276-9524-27E3FADEE230}" destId="{66EB8D57-9F88-4DC9-80DE-445AC9ACB7A4}" srcOrd="1" destOrd="0" presId="urn:microsoft.com/office/officeart/2005/8/layout/list1"/>
    <dgm:cxn modelId="{50A58EE2-1EB4-4885-B37B-DF01BFC1F1C4}" type="presOf" srcId="{57A73245-8795-4276-9524-27E3FADEE230}" destId="{C9B32811-DF14-4678-876A-624A66A80552}" srcOrd="0" destOrd="0" presId="urn:microsoft.com/office/officeart/2005/8/layout/list1"/>
    <dgm:cxn modelId="{6B48FEE7-70CD-4776-B679-DB87E3BCBAD8}" type="presOf" srcId="{587532A8-C676-4BC2-A903-2F89CE0CEE32}" destId="{32E1DDB5-C67B-4BFA-92E9-E2ACA0C37D74}" srcOrd="1" destOrd="0" presId="urn:microsoft.com/office/officeart/2005/8/layout/list1"/>
    <dgm:cxn modelId="{1FEC8EEC-8819-48BD-A2FB-324531FC56F4}" type="presOf" srcId="{F9BEC761-5363-4453-B02D-F2E9E8031DBA}" destId="{73B86CDA-B989-4EED-93DC-971ED2C0AAC6}" srcOrd="0" destOrd="0" presId="urn:microsoft.com/office/officeart/2005/8/layout/list1"/>
    <dgm:cxn modelId="{6343C3F9-E8A7-4A1F-BE58-EA924E1FC379}" type="presOf" srcId="{2EFB2BB2-E2F1-450B-BE05-A914F0A48FF2}" destId="{8DC701FD-A4B1-4564-8FF9-A92E77A98693}" srcOrd="0" destOrd="1" presId="urn:microsoft.com/office/officeart/2005/8/layout/list1"/>
    <dgm:cxn modelId="{FFA52DFE-D83F-48A4-8D34-F7691F0CB484}" srcId="{99E2C81F-294C-436A-82EE-97012DD5A280}" destId="{0933BDBD-DE75-4BAD-9E22-DA928F77EC15}" srcOrd="2" destOrd="0" parTransId="{1E868A6B-48C3-44F2-8D45-0CB108C33106}" sibTransId="{B77C90F8-615B-42EA-8191-B020F8118A3C}"/>
    <dgm:cxn modelId="{782FE848-D18E-4034-9E08-3D143584E3F1}" type="presParOf" srcId="{6596B30D-AA99-4BA3-AEC4-9F3C824B0E4F}" destId="{5479D59E-778A-4A99-B1BF-72E4823F3D87}" srcOrd="0" destOrd="0" presId="urn:microsoft.com/office/officeart/2005/8/layout/list1"/>
    <dgm:cxn modelId="{0C65D1CE-9B52-4AFC-80EE-5D4F0E56E10A}" type="presParOf" srcId="{5479D59E-778A-4A99-B1BF-72E4823F3D87}" destId="{B4ED9D02-1A6B-4BC8-B16B-13803A0ED09B}" srcOrd="0" destOrd="0" presId="urn:microsoft.com/office/officeart/2005/8/layout/list1"/>
    <dgm:cxn modelId="{9D476099-16FA-47E3-A8D3-30FDFA9D3FC6}" type="presParOf" srcId="{5479D59E-778A-4A99-B1BF-72E4823F3D87}" destId="{E981A771-1345-4448-9A38-F5C730E28714}" srcOrd="1" destOrd="0" presId="urn:microsoft.com/office/officeart/2005/8/layout/list1"/>
    <dgm:cxn modelId="{4A2F8495-572B-4ADA-AA20-5D324EC996E8}" type="presParOf" srcId="{6596B30D-AA99-4BA3-AEC4-9F3C824B0E4F}" destId="{6A48F67E-2389-4179-A5D0-D6C95ECB4D23}" srcOrd="1" destOrd="0" presId="urn:microsoft.com/office/officeart/2005/8/layout/list1"/>
    <dgm:cxn modelId="{4AAA3C8D-EF39-41E4-90FC-5BABF759F9F3}" type="presParOf" srcId="{6596B30D-AA99-4BA3-AEC4-9F3C824B0E4F}" destId="{8DC701FD-A4B1-4564-8FF9-A92E77A98693}" srcOrd="2" destOrd="0" presId="urn:microsoft.com/office/officeart/2005/8/layout/list1"/>
    <dgm:cxn modelId="{4C075696-2D45-4A0F-ACA6-4A2BAC5674F6}" type="presParOf" srcId="{6596B30D-AA99-4BA3-AEC4-9F3C824B0E4F}" destId="{CC6271E4-C5CC-4FD5-8841-E67BEA1115DA}" srcOrd="3" destOrd="0" presId="urn:microsoft.com/office/officeart/2005/8/layout/list1"/>
    <dgm:cxn modelId="{A0884E80-087F-4B7F-A2EA-4CF30BD9D508}" type="presParOf" srcId="{6596B30D-AA99-4BA3-AEC4-9F3C824B0E4F}" destId="{11A3359B-E6E4-44EB-936F-B3B1028F83CB}" srcOrd="4" destOrd="0" presId="urn:microsoft.com/office/officeart/2005/8/layout/list1"/>
    <dgm:cxn modelId="{6C2A4E1A-EDF3-4929-ABAA-632E8FE192B9}" type="presParOf" srcId="{11A3359B-E6E4-44EB-936F-B3B1028F83CB}" destId="{7D9EE303-D484-40B9-8E83-C148DE416AAB}" srcOrd="0" destOrd="0" presId="urn:microsoft.com/office/officeart/2005/8/layout/list1"/>
    <dgm:cxn modelId="{1EB5CBAB-53DB-4FA1-8539-D8D7BD47EE88}" type="presParOf" srcId="{11A3359B-E6E4-44EB-936F-B3B1028F83CB}" destId="{32E1DDB5-C67B-4BFA-92E9-E2ACA0C37D74}" srcOrd="1" destOrd="0" presId="urn:microsoft.com/office/officeart/2005/8/layout/list1"/>
    <dgm:cxn modelId="{763C4152-704A-46B9-A073-B560F5A3F4E0}" type="presParOf" srcId="{6596B30D-AA99-4BA3-AEC4-9F3C824B0E4F}" destId="{4AD375F5-DFA7-468C-9536-21B0D1EA19B9}" srcOrd="5" destOrd="0" presId="urn:microsoft.com/office/officeart/2005/8/layout/list1"/>
    <dgm:cxn modelId="{2C1D18DF-E26D-4711-8DA0-F2B9BA1FF244}" type="presParOf" srcId="{6596B30D-AA99-4BA3-AEC4-9F3C824B0E4F}" destId="{6CAC1F5F-C8E5-4593-8ABA-4E3B91E7EA95}" srcOrd="6" destOrd="0" presId="urn:microsoft.com/office/officeart/2005/8/layout/list1"/>
    <dgm:cxn modelId="{593421A1-10AE-4ACC-83DA-EE7C59C4CDC3}" type="presParOf" srcId="{6596B30D-AA99-4BA3-AEC4-9F3C824B0E4F}" destId="{39809DAB-C127-4D0B-A4BC-A798065DA3D5}" srcOrd="7" destOrd="0" presId="urn:microsoft.com/office/officeart/2005/8/layout/list1"/>
    <dgm:cxn modelId="{C5D1E9AA-04F7-4C94-8E41-86AB9D20E7CD}" type="presParOf" srcId="{6596B30D-AA99-4BA3-AEC4-9F3C824B0E4F}" destId="{9441EBB5-EB7A-4D96-AD93-AC0EC606DC67}" srcOrd="8" destOrd="0" presId="urn:microsoft.com/office/officeart/2005/8/layout/list1"/>
    <dgm:cxn modelId="{5B8ABCDB-E8C3-43AC-9AB3-B02854452F37}" type="presParOf" srcId="{9441EBB5-EB7A-4D96-AD93-AC0EC606DC67}" destId="{FC9BA39D-F627-4C33-9D9E-C2200E1C5FB2}" srcOrd="0" destOrd="0" presId="urn:microsoft.com/office/officeart/2005/8/layout/list1"/>
    <dgm:cxn modelId="{B358B3F9-8868-4B9B-8EB9-E2F36EE03902}" type="presParOf" srcId="{9441EBB5-EB7A-4D96-AD93-AC0EC606DC67}" destId="{7BB417DF-18FC-4D33-8099-BB746B86AE5C}" srcOrd="1" destOrd="0" presId="urn:microsoft.com/office/officeart/2005/8/layout/list1"/>
    <dgm:cxn modelId="{707387F4-0F09-4757-B1ED-6B07FBB86D60}" type="presParOf" srcId="{6596B30D-AA99-4BA3-AEC4-9F3C824B0E4F}" destId="{249D7033-3DF1-4A0E-B6F3-E707FA00D3E0}" srcOrd="9" destOrd="0" presId="urn:microsoft.com/office/officeart/2005/8/layout/list1"/>
    <dgm:cxn modelId="{C94360BF-53D2-4867-99D3-A753D0690A94}" type="presParOf" srcId="{6596B30D-AA99-4BA3-AEC4-9F3C824B0E4F}" destId="{73B86CDA-B989-4EED-93DC-971ED2C0AAC6}" srcOrd="10" destOrd="0" presId="urn:microsoft.com/office/officeart/2005/8/layout/list1"/>
    <dgm:cxn modelId="{8707C3E9-D288-424F-8B6F-9912FDB19A1A}" type="presParOf" srcId="{6596B30D-AA99-4BA3-AEC4-9F3C824B0E4F}" destId="{EA2C761B-9340-4F27-B72E-AC0CBF663745}" srcOrd="11" destOrd="0" presId="urn:microsoft.com/office/officeart/2005/8/layout/list1"/>
    <dgm:cxn modelId="{8D9C3383-3660-4D75-B145-0BAD9B91F4F4}" type="presParOf" srcId="{6596B30D-AA99-4BA3-AEC4-9F3C824B0E4F}" destId="{D78EC594-BD1F-4A65-B036-942AEBE58253}" srcOrd="12" destOrd="0" presId="urn:microsoft.com/office/officeart/2005/8/layout/list1"/>
    <dgm:cxn modelId="{0068537E-6810-4621-877D-9B4AAA902606}" type="presParOf" srcId="{D78EC594-BD1F-4A65-B036-942AEBE58253}" destId="{6B0A8393-3662-497B-871C-F775D5C3F538}" srcOrd="0" destOrd="0" presId="urn:microsoft.com/office/officeart/2005/8/layout/list1"/>
    <dgm:cxn modelId="{782711CF-B767-4727-9237-5691D9189F96}" type="presParOf" srcId="{D78EC594-BD1F-4A65-B036-942AEBE58253}" destId="{D905D819-929D-419F-A40B-1FBE574BB215}" srcOrd="1" destOrd="0" presId="urn:microsoft.com/office/officeart/2005/8/layout/list1"/>
    <dgm:cxn modelId="{90D3C494-16C5-4F9A-A08D-92617BC72CDF}" type="presParOf" srcId="{6596B30D-AA99-4BA3-AEC4-9F3C824B0E4F}" destId="{F8985D4A-3805-40AE-8159-F0D4614B090D}" srcOrd="13" destOrd="0" presId="urn:microsoft.com/office/officeart/2005/8/layout/list1"/>
    <dgm:cxn modelId="{859E32E6-857E-454E-A0A6-C5EA93AF252F}" type="presParOf" srcId="{6596B30D-AA99-4BA3-AEC4-9F3C824B0E4F}" destId="{54BD0416-6656-4032-A2C6-3DDE49CEB969}" srcOrd="14" destOrd="0" presId="urn:microsoft.com/office/officeart/2005/8/layout/list1"/>
    <dgm:cxn modelId="{F7116C79-1AA1-4DF1-A553-5F5B1ACA69B6}" type="presParOf" srcId="{6596B30D-AA99-4BA3-AEC4-9F3C824B0E4F}" destId="{D6EE5588-CC0F-4CD4-8A18-FC8059477C04}" srcOrd="15" destOrd="0" presId="urn:microsoft.com/office/officeart/2005/8/layout/list1"/>
    <dgm:cxn modelId="{8F153562-3F3B-4F81-9E71-4AE69346F6B9}" type="presParOf" srcId="{6596B30D-AA99-4BA3-AEC4-9F3C824B0E4F}" destId="{72BBF3D3-5D90-40DF-A8F3-3FBAFE25845F}" srcOrd="16" destOrd="0" presId="urn:microsoft.com/office/officeart/2005/8/layout/list1"/>
    <dgm:cxn modelId="{D6B7BCD8-3882-4085-9A8C-A5CB911C4C73}" type="presParOf" srcId="{72BBF3D3-5D90-40DF-A8F3-3FBAFE25845F}" destId="{C9B32811-DF14-4678-876A-624A66A80552}" srcOrd="0" destOrd="0" presId="urn:microsoft.com/office/officeart/2005/8/layout/list1"/>
    <dgm:cxn modelId="{4085FE22-D10B-4404-AF72-EF36E52A62BB}" type="presParOf" srcId="{72BBF3D3-5D90-40DF-A8F3-3FBAFE25845F}" destId="{66EB8D57-9F88-4DC9-80DE-445AC9ACB7A4}" srcOrd="1" destOrd="0" presId="urn:microsoft.com/office/officeart/2005/8/layout/list1"/>
    <dgm:cxn modelId="{7BA9A2F1-A0F0-4A23-8F07-0C3D30CC8C09}" type="presParOf" srcId="{6596B30D-AA99-4BA3-AEC4-9F3C824B0E4F}" destId="{DC29A19B-7D6B-4032-AFE8-4AEB3A0B18F4}" srcOrd="17" destOrd="0" presId="urn:microsoft.com/office/officeart/2005/8/layout/list1"/>
    <dgm:cxn modelId="{B1817958-7E7A-4EA7-A9B9-476289701A23}" type="presParOf" srcId="{6596B30D-AA99-4BA3-AEC4-9F3C824B0E4F}" destId="{BC96926D-3357-4FA9-89D5-BBC9C5C01B4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E04F3-6B7E-4135-A012-B247D783EA6E}">
      <dsp:nvSpPr>
        <dsp:cNvPr id="0" name=""/>
        <dsp:cNvSpPr/>
      </dsp:nvSpPr>
      <dsp:spPr>
        <a:xfrm>
          <a:off x="3286" y="16943"/>
          <a:ext cx="3203971" cy="720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Dataset:</a:t>
          </a:r>
        </a:p>
      </dsp:txBody>
      <dsp:txXfrm>
        <a:off x="3286" y="16943"/>
        <a:ext cx="3203971" cy="720000"/>
      </dsp:txXfrm>
    </dsp:sp>
    <dsp:sp modelId="{5A03CF1C-3D8F-4AE3-ABBB-A709694550C6}">
      <dsp:nvSpPr>
        <dsp:cNvPr id="0" name=""/>
        <dsp:cNvSpPr/>
      </dsp:nvSpPr>
      <dsp:spPr>
        <a:xfrm>
          <a:off x="3286" y="736943"/>
          <a:ext cx="3203971" cy="359745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a:t>p</a:t>
          </a:r>
          <a:r>
            <a:rPr lang="en-US" sz="2500" kern="1200"/>
            <a:t> = 35</a:t>
          </a:r>
        </a:p>
        <a:p>
          <a:pPr marL="228600" lvl="1" indent="-228600" algn="l" defTabSz="1111250">
            <a:lnSpc>
              <a:spcPct val="90000"/>
            </a:lnSpc>
            <a:spcBef>
              <a:spcPct val="0"/>
            </a:spcBef>
            <a:spcAft>
              <a:spcPct val="15000"/>
            </a:spcAft>
            <a:buChar char="•"/>
          </a:pPr>
          <a:r>
            <a:rPr lang="en-GB" sz="2500" kern="1200"/>
            <a:t>n</a:t>
          </a:r>
          <a:r>
            <a:rPr lang="en-US" sz="2500" kern="1200"/>
            <a:t> = 26’707</a:t>
          </a:r>
        </a:p>
      </dsp:txBody>
      <dsp:txXfrm>
        <a:off x="3286" y="736943"/>
        <a:ext cx="3203971" cy="3597451"/>
      </dsp:txXfrm>
    </dsp:sp>
    <dsp:sp modelId="{19415F18-3EB8-4389-ACB8-587AB7AC8CAE}">
      <dsp:nvSpPr>
        <dsp:cNvPr id="0" name=""/>
        <dsp:cNvSpPr/>
      </dsp:nvSpPr>
      <dsp:spPr>
        <a:xfrm>
          <a:off x="3655814" y="16943"/>
          <a:ext cx="3203971" cy="720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Research question:</a:t>
          </a:r>
        </a:p>
      </dsp:txBody>
      <dsp:txXfrm>
        <a:off x="3655814" y="16943"/>
        <a:ext cx="3203971" cy="720000"/>
      </dsp:txXfrm>
    </dsp:sp>
    <dsp:sp modelId="{308E7F46-B381-4EA6-BCA9-BAA5159729B2}">
      <dsp:nvSpPr>
        <dsp:cNvPr id="0" name=""/>
        <dsp:cNvSpPr/>
      </dsp:nvSpPr>
      <dsp:spPr>
        <a:xfrm>
          <a:off x="3655814" y="736943"/>
          <a:ext cx="3203971" cy="359745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a:t>P</a:t>
          </a:r>
          <a:r>
            <a:rPr lang="en-US" sz="2500" kern="1200"/>
            <a:t>redict whether a person will or will not take the seasonal flu and H1N1 vaccines</a:t>
          </a:r>
        </a:p>
      </dsp:txBody>
      <dsp:txXfrm>
        <a:off x="3655814" y="736943"/>
        <a:ext cx="3203971" cy="3597451"/>
      </dsp:txXfrm>
    </dsp:sp>
    <dsp:sp modelId="{E738EF7C-C604-49E1-B77C-239BAA7E06CC}">
      <dsp:nvSpPr>
        <dsp:cNvPr id="0" name=""/>
        <dsp:cNvSpPr/>
      </dsp:nvSpPr>
      <dsp:spPr>
        <a:xfrm>
          <a:off x="7308342" y="16943"/>
          <a:ext cx="3203971" cy="720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A</a:t>
          </a:r>
          <a:r>
            <a:rPr lang="en-US" sz="2500" kern="1200"/>
            <a:t>lgorithms:</a:t>
          </a:r>
        </a:p>
      </dsp:txBody>
      <dsp:txXfrm>
        <a:off x="7308342" y="16943"/>
        <a:ext cx="3203971" cy="720000"/>
      </dsp:txXfrm>
    </dsp:sp>
    <dsp:sp modelId="{AA52B835-A88A-4D2E-A11B-A8EE88A8CA1B}">
      <dsp:nvSpPr>
        <dsp:cNvPr id="0" name=""/>
        <dsp:cNvSpPr/>
      </dsp:nvSpPr>
      <dsp:spPr>
        <a:xfrm>
          <a:off x="7308342" y="736943"/>
          <a:ext cx="3203971" cy="3597451"/>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a:t>C</a:t>
          </a:r>
          <a:r>
            <a:rPr lang="en-US" sz="2500" kern="1200"/>
            <a:t>lustering – to visualise data</a:t>
          </a:r>
        </a:p>
        <a:p>
          <a:pPr marL="228600" lvl="1" indent="-228600" algn="l" defTabSz="1111250">
            <a:lnSpc>
              <a:spcPct val="90000"/>
            </a:lnSpc>
            <a:spcBef>
              <a:spcPct val="0"/>
            </a:spcBef>
            <a:spcAft>
              <a:spcPct val="15000"/>
            </a:spcAft>
            <a:buChar char="•"/>
          </a:pPr>
          <a:r>
            <a:rPr lang="en-GB" sz="2500" kern="1200"/>
            <a:t>R</a:t>
          </a:r>
          <a:r>
            <a:rPr lang="en-US" sz="2500" kern="1200"/>
            <a:t>egularised regression – to determine which factors are most associated with flu shot uptake</a:t>
          </a:r>
        </a:p>
        <a:p>
          <a:pPr marL="228600" lvl="1" indent="-228600" algn="l" defTabSz="1111250">
            <a:lnSpc>
              <a:spcPct val="90000"/>
            </a:lnSpc>
            <a:spcBef>
              <a:spcPct val="0"/>
            </a:spcBef>
            <a:spcAft>
              <a:spcPct val="15000"/>
            </a:spcAft>
            <a:buChar char="•"/>
          </a:pPr>
          <a:r>
            <a:rPr lang="en-US" sz="2500" kern="1200"/>
            <a:t>Decision tree</a:t>
          </a:r>
        </a:p>
      </dsp:txBody>
      <dsp:txXfrm>
        <a:off x="7308342" y="736943"/>
        <a:ext cx="3203971" cy="3597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701FD-A4B1-4564-8FF9-A92E77A98693}">
      <dsp:nvSpPr>
        <dsp:cNvPr id="0" name=""/>
        <dsp:cNvSpPr/>
      </dsp:nvSpPr>
      <dsp:spPr>
        <a:xfrm>
          <a:off x="0" y="342703"/>
          <a:ext cx="6513603" cy="1499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91592" rIns="50552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&gt;50% observations are null: drop feature</a:t>
          </a:r>
        </a:p>
        <a:p>
          <a:pPr marL="114300" lvl="1" indent="-114300" algn="l" defTabSz="622300">
            <a:lnSpc>
              <a:spcPct val="90000"/>
            </a:lnSpc>
            <a:spcBef>
              <a:spcPct val="0"/>
            </a:spcBef>
            <a:spcAft>
              <a:spcPct val="15000"/>
            </a:spcAft>
            <a:buChar char="•"/>
          </a:pPr>
          <a:r>
            <a:rPr lang="en-US" sz="1400" kern="1200" dirty="0"/>
            <a:t>&lt;50% observations are null: impute</a:t>
          </a:r>
        </a:p>
        <a:p>
          <a:pPr marL="228600" lvl="2" indent="-114300" algn="l" defTabSz="622300">
            <a:lnSpc>
              <a:spcPct val="90000"/>
            </a:lnSpc>
            <a:spcBef>
              <a:spcPct val="0"/>
            </a:spcBef>
            <a:spcAft>
              <a:spcPct val="15000"/>
            </a:spcAft>
            <a:buChar char="•"/>
          </a:pPr>
          <a:r>
            <a:rPr lang="en-US" sz="1400" kern="1200" dirty="0"/>
            <a:t>Mode (categorical features)</a:t>
          </a:r>
        </a:p>
        <a:p>
          <a:pPr marL="228600" lvl="2" indent="-114300" algn="l" defTabSz="622300">
            <a:lnSpc>
              <a:spcPct val="90000"/>
            </a:lnSpc>
            <a:spcBef>
              <a:spcPct val="0"/>
            </a:spcBef>
            <a:spcAft>
              <a:spcPct val="15000"/>
            </a:spcAft>
            <a:buChar char="•"/>
          </a:pPr>
          <a:r>
            <a:rPr lang="en-US" sz="1400" kern="1200" dirty="0"/>
            <a:t>Mean (numerical features)</a:t>
          </a:r>
        </a:p>
        <a:p>
          <a:pPr marL="114300" lvl="1" indent="-114300" algn="l" defTabSz="622300" rtl="0">
            <a:lnSpc>
              <a:spcPct val="90000"/>
            </a:lnSpc>
            <a:spcBef>
              <a:spcPct val="0"/>
            </a:spcBef>
            <a:spcAft>
              <a:spcPct val="15000"/>
            </a:spcAft>
            <a:buChar char="•"/>
          </a:pPr>
          <a:r>
            <a:rPr lang="en-US" sz="1400" kern="1200" dirty="0">
              <a:latin typeface="Calibri Light" panose="020F0302020204030204"/>
            </a:rPr>
            <a:t>Columns</a:t>
          </a:r>
          <a:r>
            <a:rPr lang="en-US" sz="1400" kern="1200" dirty="0"/>
            <a:t> containing gibberish</a:t>
          </a:r>
          <a:r>
            <a:rPr lang="en-US" sz="1400" kern="1200" dirty="0">
              <a:latin typeface="Calibri Light" panose="020F0302020204030204"/>
            </a:rPr>
            <a:t> (3):</a:t>
          </a:r>
          <a:r>
            <a:rPr lang="en-US" sz="1400" kern="1200" dirty="0"/>
            <a:t> remove features</a:t>
          </a:r>
        </a:p>
      </dsp:txBody>
      <dsp:txXfrm>
        <a:off x="0" y="342703"/>
        <a:ext cx="6513603" cy="1499400"/>
      </dsp:txXfrm>
    </dsp:sp>
    <dsp:sp modelId="{E981A771-1345-4448-9A38-F5C730E28714}">
      <dsp:nvSpPr>
        <dsp:cNvPr id="0" name=""/>
        <dsp:cNvSpPr/>
      </dsp:nvSpPr>
      <dsp:spPr>
        <a:xfrm>
          <a:off x="325680" y="136063"/>
          <a:ext cx="4559522"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22300">
            <a:lnSpc>
              <a:spcPct val="90000"/>
            </a:lnSpc>
            <a:spcBef>
              <a:spcPct val="0"/>
            </a:spcBef>
            <a:spcAft>
              <a:spcPct val="35000"/>
            </a:spcAft>
            <a:buNone/>
          </a:pPr>
          <a:r>
            <a:rPr lang="en-US" sz="1400" kern="1200" dirty="0"/>
            <a:t>Missingness:</a:t>
          </a:r>
        </a:p>
      </dsp:txBody>
      <dsp:txXfrm>
        <a:off x="345855" y="156238"/>
        <a:ext cx="4519172" cy="372930"/>
      </dsp:txXfrm>
    </dsp:sp>
    <dsp:sp modelId="{6CAC1F5F-C8E5-4593-8ABA-4E3B91E7EA95}">
      <dsp:nvSpPr>
        <dsp:cNvPr id="0" name=""/>
        <dsp:cNvSpPr/>
      </dsp:nvSpPr>
      <dsp:spPr>
        <a:xfrm>
          <a:off x="0" y="2124343"/>
          <a:ext cx="6513603" cy="81585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91592" rIns="50552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Calibri Light" panose="020F0302020204030204"/>
            </a:rPr>
            <a:t>Hierarchical structure of feature: label encoding</a:t>
          </a:r>
        </a:p>
        <a:p>
          <a:pPr marL="114300" lvl="1" indent="-114300" algn="l" defTabSz="622300" rtl="0">
            <a:lnSpc>
              <a:spcPct val="90000"/>
            </a:lnSpc>
            <a:spcBef>
              <a:spcPct val="0"/>
            </a:spcBef>
            <a:spcAft>
              <a:spcPct val="15000"/>
            </a:spcAft>
            <a:buChar char="•"/>
          </a:pPr>
          <a:r>
            <a:rPr lang="en-US" sz="1400" kern="1200" dirty="0">
              <a:latin typeface="Calibri Light" panose="020F0302020204030204"/>
            </a:rPr>
            <a:t>Non-hierarchical structure of feature: one-hot encoding</a:t>
          </a:r>
        </a:p>
      </dsp:txBody>
      <dsp:txXfrm>
        <a:off x="0" y="2124343"/>
        <a:ext cx="6513603" cy="815850"/>
      </dsp:txXfrm>
    </dsp:sp>
    <dsp:sp modelId="{32E1DDB5-C67B-4BFA-92E9-E2ACA0C37D74}">
      <dsp:nvSpPr>
        <dsp:cNvPr id="0" name=""/>
        <dsp:cNvSpPr/>
      </dsp:nvSpPr>
      <dsp:spPr>
        <a:xfrm>
          <a:off x="325680" y="1917703"/>
          <a:ext cx="4559522" cy="4132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alibri Light" panose="020F0302020204030204"/>
            </a:rPr>
            <a:t>Categorical features</a:t>
          </a:r>
        </a:p>
      </dsp:txBody>
      <dsp:txXfrm>
        <a:off x="345855" y="1937878"/>
        <a:ext cx="4519172" cy="372930"/>
      </dsp:txXfrm>
    </dsp:sp>
    <dsp:sp modelId="{73B86CDA-B989-4EED-93DC-971ED2C0AAC6}">
      <dsp:nvSpPr>
        <dsp:cNvPr id="0" name=""/>
        <dsp:cNvSpPr/>
      </dsp:nvSpPr>
      <dsp:spPr>
        <a:xfrm>
          <a:off x="0" y="3222433"/>
          <a:ext cx="6513603" cy="793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91592" rIns="50552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Calibri Light" panose="020F0302020204030204"/>
            </a:rPr>
            <a:t>Feature engineering to merge collinear features into one normally distributed feature</a:t>
          </a:r>
        </a:p>
      </dsp:txBody>
      <dsp:txXfrm>
        <a:off x="0" y="3222433"/>
        <a:ext cx="6513603" cy="793800"/>
      </dsp:txXfrm>
    </dsp:sp>
    <dsp:sp modelId="{7BB417DF-18FC-4D33-8099-BB746B86AE5C}">
      <dsp:nvSpPr>
        <dsp:cNvPr id="0" name=""/>
        <dsp:cNvSpPr/>
      </dsp:nvSpPr>
      <dsp:spPr>
        <a:xfrm>
          <a:off x="325680" y="3015793"/>
          <a:ext cx="4559522" cy="413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libri Light" panose="020F0302020204030204"/>
            </a:rPr>
            <a:t>Collinearity</a:t>
          </a:r>
        </a:p>
      </dsp:txBody>
      <dsp:txXfrm>
        <a:off x="345855" y="3035968"/>
        <a:ext cx="4519172" cy="372930"/>
      </dsp:txXfrm>
    </dsp:sp>
    <dsp:sp modelId="{54BD0416-6656-4032-A2C6-3DDE49CEB969}">
      <dsp:nvSpPr>
        <dsp:cNvPr id="0" name=""/>
        <dsp:cNvSpPr/>
      </dsp:nvSpPr>
      <dsp:spPr>
        <a:xfrm>
          <a:off x="0" y="4298473"/>
          <a:ext cx="6513603" cy="3528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91592" rIns="50552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latin typeface="Calibri Light" panose="020F0302020204030204"/>
          </a:endParaRPr>
        </a:p>
      </dsp:txBody>
      <dsp:txXfrm>
        <a:off x="0" y="4298473"/>
        <a:ext cx="6513603" cy="352800"/>
      </dsp:txXfrm>
    </dsp:sp>
    <dsp:sp modelId="{D905D819-929D-419F-A40B-1FBE574BB215}">
      <dsp:nvSpPr>
        <dsp:cNvPr id="0" name=""/>
        <dsp:cNvSpPr/>
      </dsp:nvSpPr>
      <dsp:spPr>
        <a:xfrm>
          <a:off x="325680" y="4091833"/>
          <a:ext cx="4559522" cy="4132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libri Light" panose="020F0302020204030204"/>
            </a:rPr>
            <a:t>Standardisation</a:t>
          </a:r>
        </a:p>
      </dsp:txBody>
      <dsp:txXfrm>
        <a:off x="345855" y="4112008"/>
        <a:ext cx="4519172" cy="372930"/>
      </dsp:txXfrm>
    </dsp:sp>
    <dsp:sp modelId="{BC96926D-3357-4FA9-89D5-BBC9C5C01B47}">
      <dsp:nvSpPr>
        <dsp:cNvPr id="0" name=""/>
        <dsp:cNvSpPr/>
      </dsp:nvSpPr>
      <dsp:spPr>
        <a:xfrm>
          <a:off x="0" y="4933513"/>
          <a:ext cx="6513603" cy="8158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291592" rIns="50552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p = (</a:t>
          </a:r>
          <a:r>
            <a:rPr lang="en-US" sz="1400" kern="1200" dirty="0">
              <a:latin typeface="Calibri Light" panose="020F0302020204030204"/>
            </a:rPr>
            <a:t>where 31 are individual features</a:t>
          </a:r>
          <a:r>
            <a:rPr lang="en-US" sz="1400" kern="1200" dirty="0"/>
            <a:t>)</a:t>
          </a:r>
        </a:p>
        <a:p>
          <a:pPr marL="114300" lvl="1" indent="-114300" algn="l" defTabSz="622300" rtl="0">
            <a:lnSpc>
              <a:spcPct val="90000"/>
            </a:lnSpc>
            <a:spcBef>
              <a:spcPct val="0"/>
            </a:spcBef>
            <a:spcAft>
              <a:spcPct val="15000"/>
            </a:spcAft>
            <a:buChar char="•"/>
          </a:pPr>
          <a:r>
            <a:rPr lang="en-US" sz="1400" kern="1200" dirty="0"/>
            <a:t>n =</a:t>
          </a:r>
          <a:r>
            <a:rPr lang="en-US" sz="1400" kern="1200" dirty="0">
              <a:latin typeface="Calibri Light" panose="020F0302020204030204"/>
            </a:rPr>
            <a:t> 26,707</a:t>
          </a:r>
          <a:r>
            <a:rPr lang="en-US" sz="1400" kern="1200" dirty="0"/>
            <a:t> (</a:t>
          </a:r>
          <a:r>
            <a:rPr lang="en-US" sz="1400" kern="1200" dirty="0">
              <a:latin typeface="Calibri Light" panose="020F0302020204030204"/>
            </a:rPr>
            <a:t>unchanged)</a:t>
          </a:r>
          <a:endParaRPr lang="en-US" sz="1400" kern="1200" dirty="0"/>
        </a:p>
      </dsp:txBody>
      <dsp:txXfrm>
        <a:off x="0" y="4933513"/>
        <a:ext cx="6513603" cy="815850"/>
      </dsp:txXfrm>
    </dsp:sp>
    <dsp:sp modelId="{66EB8D57-9F88-4DC9-80DE-445AC9ACB7A4}">
      <dsp:nvSpPr>
        <dsp:cNvPr id="0" name=""/>
        <dsp:cNvSpPr/>
      </dsp:nvSpPr>
      <dsp:spPr>
        <a:xfrm>
          <a:off x="325680" y="4726872"/>
          <a:ext cx="4559522"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622300">
            <a:lnSpc>
              <a:spcPct val="90000"/>
            </a:lnSpc>
            <a:spcBef>
              <a:spcPct val="0"/>
            </a:spcBef>
            <a:spcAft>
              <a:spcPct val="35000"/>
            </a:spcAft>
            <a:buNone/>
          </a:pPr>
          <a:r>
            <a:rPr lang="en-US" sz="1400" kern="1200" dirty="0"/>
            <a:t>Resulting dataset:</a:t>
          </a:r>
        </a:p>
      </dsp:txBody>
      <dsp:txXfrm>
        <a:off x="345855" y="4747047"/>
        <a:ext cx="4519172"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9DA39-D979-4AD2-A976-20C41AE63B06}" type="datetimeFigureOut">
              <a:rPr lang="en-US"/>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CDC70-5A0E-4EAC-A55D-BEC395C79137}" type="slidenum">
              <a:rPr lang="en-US"/>
              <a:t>‹#›</a:t>
            </a:fld>
            <a:endParaRPr lang="en-US"/>
          </a:p>
        </p:txBody>
      </p:sp>
    </p:spTree>
    <p:extLst>
      <p:ext uri="{BB962C8B-B14F-4D97-AF65-F5344CB8AC3E}">
        <p14:creationId xmlns:p14="http://schemas.microsoft.com/office/powerpoint/2010/main" val="155117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machine learning algorithms cannot support categorical values, and they require manipulation to be turned from text attributes to numerical values without affecting their meaning. For example, converting categories to numbers would imply that some categories are "closer" to others (as 1 is closer to 2 than to 3). Label encoding in this dataset is appropriate because there is a hierarchy in the levels of the categories.</a:t>
            </a:r>
          </a:p>
        </p:txBody>
      </p:sp>
      <p:sp>
        <p:nvSpPr>
          <p:cNvPr id="4" name="Slide Number Placeholder 3"/>
          <p:cNvSpPr>
            <a:spLocks noGrp="1"/>
          </p:cNvSpPr>
          <p:nvPr>
            <p:ph type="sldNum" sz="quarter" idx="5"/>
          </p:nvPr>
        </p:nvSpPr>
        <p:spPr/>
        <p:txBody>
          <a:bodyPr/>
          <a:lstStyle/>
          <a:p>
            <a:fld id="{B89CDC70-5A0E-4EAC-A55D-BEC395C79137}" type="slidenum">
              <a:rPr lang="en-US"/>
              <a:t>5</a:t>
            </a:fld>
            <a:endParaRPr lang="en-US"/>
          </a:p>
        </p:txBody>
      </p:sp>
    </p:spTree>
    <p:extLst>
      <p:ext uri="{BB962C8B-B14F-4D97-AF65-F5344CB8AC3E}">
        <p14:creationId xmlns:p14="http://schemas.microsoft.com/office/powerpoint/2010/main" val="400553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Create new features:</a:t>
            </a:r>
          </a:p>
          <a:p>
            <a:pPr marL="628650" lvl="1" indent="-171450">
              <a:lnSpc>
                <a:spcPct val="90000"/>
              </a:lnSpc>
              <a:spcBef>
                <a:spcPts val="500"/>
              </a:spcBef>
              <a:buFont typeface="Arial"/>
              <a:buChar char="•"/>
            </a:pPr>
            <a:r>
              <a:rPr lang="en-US"/>
              <a:t>Cleanliness (includes behavioural features)</a:t>
            </a:r>
          </a:p>
          <a:p>
            <a:pPr marL="628650" lvl="1" indent="-171450">
              <a:lnSpc>
                <a:spcPct val="90000"/>
              </a:lnSpc>
              <a:spcBef>
                <a:spcPts val="500"/>
              </a:spcBef>
              <a:buFont typeface="Arial"/>
              <a:buChar char="•"/>
            </a:pPr>
            <a:r>
              <a:rPr lang="en-US"/>
              <a:t>Opinions (includes opinion features)</a:t>
            </a:r>
          </a:p>
          <a:p>
            <a:pPr>
              <a:lnSpc>
                <a:spcPct val="90000"/>
              </a:lnSpc>
              <a:spcBef>
                <a:spcPts val="1000"/>
              </a:spcBef>
            </a:pPr>
            <a:r>
              <a:rPr lang="en-US"/>
              <a:t>Because we want to perform feature selection (Lasso), which doesn't handle collinear data well (randomly selects one of collinear variables). It's important that the variables are normally distributed and we can see that they are.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B89CDC70-5A0E-4EAC-A55D-BEC395C79137}" type="slidenum">
              <a:rPr lang="en-US"/>
              <a:t>6</a:t>
            </a:fld>
            <a:endParaRPr lang="en-US"/>
          </a:p>
        </p:txBody>
      </p:sp>
    </p:spTree>
    <p:extLst>
      <p:ext uri="{BB962C8B-B14F-4D97-AF65-F5344CB8AC3E}">
        <p14:creationId xmlns:p14="http://schemas.microsoft.com/office/powerpoint/2010/main" val="104782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Correlation heatmap justifying feature engineering done in the previous slide</a:t>
            </a:r>
          </a:p>
        </p:txBody>
      </p:sp>
      <p:sp>
        <p:nvSpPr>
          <p:cNvPr id="4" name="Slide Number Placeholder 3"/>
          <p:cNvSpPr>
            <a:spLocks noGrp="1"/>
          </p:cNvSpPr>
          <p:nvPr>
            <p:ph type="sldNum" sz="quarter" idx="5"/>
          </p:nvPr>
        </p:nvSpPr>
        <p:spPr/>
        <p:txBody>
          <a:bodyPr/>
          <a:lstStyle/>
          <a:p>
            <a:fld id="{B89CDC70-5A0E-4EAC-A55D-BEC395C79137}" type="slidenum">
              <a:rPr lang="en-US"/>
              <a:t>7</a:t>
            </a:fld>
            <a:endParaRPr lang="en-US"/>
          </a:p>
        </p:txBody>
      </p:sp>
    </p:spTree>
    <p:extLst>
      <p:ext uri="{BB962C8B-B14F-4D97-AF65-F5344CB8AC3E}">
        <p14:creationId xmlns:p14="http://schemas.microsoft.com/office/powerpoint/2010/main" val="3599712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More controls than cases in h1n1 vaccine: can't use a performance metric.</a:t>
            </a:r>
          </a:p>
        </p:txBody>
      </p:sp>
      <p:sp>
        <p:nvSpPr>
          <p:cNvPr id="4" name="Slide Number Placeholder 3"/>
          <p:cNvSpPr>
            <a:spLocks noGrp="1"/>
          </p:cNvSpPr>
          <p:nvPr>
            <p:ph type="sldNum" sz="quarter" idx="5"/>
          </p:nvPr>
        </p:nvSpPr>
        <p:spPr/>
        <p:txBody>
          <a:bodyPr/>
          <a:lstStyle/>
          <a:p>
            <a:fld id="{B89CDC70-5A0E-4EAC-A55D-BEC395C79137}" type="slidenum">
              <a:rPr lang="en-US"/>
              <a:t>9</a:t>
            </a:fld>
            <a:endParaRPr lang="en-US"/>
          </a:p>
        </p:txBody>
      </p:sp>
    </p:spTree>
    <p:extLst>
      <p:ext uri="{BB962C8B-B14F-4D97-AF65-F5344CB8AC3E}">
        <p14:creationId xmlns:p14="http://schemas.microsoft.com/office/powerpoint/2010/main" val="13123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9A30-46F2-EC43-9B45-B3A079C262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F742FFD4-23D2-8C44-95DC-480F5D137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DBE2941D-80D3-0448-910A-F435801AC315}"/>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5" name="Footer Placeholder 4">
            <a:extLst>
              <a:ext uri="{FF2B5EF4-FFF2-40B4-BE49-F238E27FC236}">
                <a16:creationId xmlns:a16="http://schemas.microsoft.com/office/drawing/2014/main" id="{7DD028B1-B7D8-5C4F-8686-B44BF25D074E}"/>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887722C6-823E-654E-98C5-A564D719A326}"/>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352717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66E9-D4EB-1F47-8A59-E9E5E4BB3406}"/>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8630790B-2699-464D-9C18-C153086CFF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3B197535-AAC8-B746-8BE8-D64EB0FEA476}"/>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5" name="Footer Placeholder 4">
            <a:extLst>
              <a:ext uri="{FF2B5EF4-FFF2-40B4-BE49-F238E27FC236}">
                <a16:creationId xmlns:a16="http://schemas.microsoft.com/office/drawing/2014/main" id="{E74D8E99-1AB6-E949-87B4-E60BE1A4C749}"/>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F1A3F58-7F05-E942-A80C-5C890F1E23BA}"/>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398534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798D6-5FA7-9645-A64B-A1E3B4B0EB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EC69D916-1933-2C43-8F1A-978077396A9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BCA17AD-535F-7C4A-9BA0-3202A16CDD32}"/>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5" name="Footer Placeholder 4">
            <a:extLst>
              <a:ext uri="{FF2B5EF4-FFF2-40B4-BE49-F238E27FC236}">
                <a16:creationId xmlns:a16="http://schemas.microsoft.com/office/drawing/2014/main" id="{5D523CE1-9754-FA4F-88E4-46673D55DE0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BD4DB868-763E-C14A-9D0A-B21CC3436B8A}"/>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268130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6110-B4BE-EB41-A1A6-BBB1A114E876}"/>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B21DEE2-DF06-0245-BC5E-695E365AC54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D573DBFB-C115-8F40-912E-1ED1ACB4D645}"/>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5" name="Footer Placeholder 4">
            <a:extLst>
              <a:ext uri="{FF2B5EF4-FFF2-40B4-BE49-F238E27FC236}">
                <a16:creationId xmlns:a16="http://schemas.microsoft.com/office/drawing/2014/main" id="{18359A25-3C38-AE42-BE5D-CF33FBBD857A}"/>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ADEE235-6EE6-2248-BF2B-1854FDFC85C4}"/>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427468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43A2-5E8C-7D44-9C2C-DBC9DE1CD3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E5A6ADA7-5AFF-EA42-86CD-B2FB18DEB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4C4B9F2-161B-D34B-9468-F76808421D5D}"/>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5" name="Footer Placeholder 4">
            <a:extLst>
              <a:ext uri="{FF2B5EF4-FFF2-40B4-BE49-F238E27FC236}">
                <a16:creationId xmlns:a16="http://schemas.microsoft.com/office/drawing/2014/main" id="{3C0CE391-CB91-6149-910E-6A7E5E3870C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C499698-9C0C-624B-B6C5-B85B4FB6F2CD}"/>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425745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36BA-0C4B-F04F-BA27-5B4475402F78}"/>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B5C5E203-D838-614E-81AF-4F73F8ADAE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171FE7DC-B067-8D40-B1C3-DDCEFF270B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2B9EC415-B073-124E-A40F-E6C6CE9412FD}"/>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6" name="Footer Placeholder 5">
            <a:extLst>
              <a:ext uri="{FF2B5EF4-FFF2-40B4-BE49-F238E27FC236}">
                <a16:creationId xmlns:a16="http://schemas.microsoft.com/office/drawing/2014/main" id="{B9FB7BB9-8B49-434C-BD09-F7D1750ADEF7}"/>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F18F5298-AA66-AA43-B1A4-DECDB3321661}"/>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98227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5D44-E2E0-8D42-9FFD-1ABBBDD258E1}"/>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035C7F0E-955F-2D47-B5CD-553607197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38B321-382D-4245-8242-B5349F5F5D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1552D04A-D513-D046-B2C3-C2BC6390B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9EE420-46D0-3D4B-B512-C514A51470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B74AF111-68B8-4D46-A5FA-4486E796FA0F}"/>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8" name="Footer Placeholder 7">
            <a:extLst>
              <a:ext uri="{FF2B5EF4-FFF2-40B4-BE49-F238E27FC236}">
                <a16:creationId xmlns:a16="http://schemas.microsoft.com/office/drawing/2014/main" id="{1CC5D80E-65A6-5447-B07F-6CE08EC0E12A}"/>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3CF1BD4D-E177-A04B-AD74-A281D925E2BB}"/>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390263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6DEB-DF70-DA40-B217-88C3DC337E47}"/>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55145309-2C69-FA49-ADC0-15DB67B2B256}"/>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4" name="Footer Placeholder 3">
            <a:extLst>
              <a:ext uri="{FF2B5EF4-FFF2-40B4-BE49-F238E27FC236}">
                <a16:creationId xmlns:a16="http://schemas.microsoft.com/office/drawing/2014/main" id="{9A398C90-0563-A14E-B3F9-3A7AA97F0DBD}"/>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6680F331-8454-CB4E-B183-833D238C149C}"/>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248602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BA82C-F821-1741-94CB-0E5A9F1A15A8}"/>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3" name="Footer Placeholder 2">
            <a:extLst>
              <a:ext uri="{FF2B5EF4-FFF2-40B4-BE49-F238E27FC236}">
                <a16:creationId xmlns:a16="http://schemas.microsoft.com/office/drawing/2014/main" id="{455CEBA1-CE4C-664D-98F3-A4AE234B45CC}"/>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8FAA45C1-FD46-CB4D-ADFC-73D30EF051E3}"/>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128356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C2D4-BB76-1148-843E-3BD77E78BB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127BFCAC-E375-C849-8C30-069E35CE6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89DFE715-0C77-6043-B2B9-E7AEC9016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CBCC11-F0A2-D04C-A3F8-9ED888FB036E}"/>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6" name="Footer Placeholder 5">
            <a:extLst>
              <a:ext uri="{FF2B5EF4-FFF2-40B4-BE49-F238E27FC236}">
                <a16:creationId xmlns:a16="http://schemas.microsoft.com/office/drawing/2014/main" id="{231472A0-A6E8-A24B-B0C5-2922A0486AB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31347B1B-5F16-294B-A0D8-2003271B6146}"/>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52613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8317-F45E-9E47-8F3C-CEBF38EFDE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1B842DC3-F766-CF44-82C2-3D390CE4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DD022F62-D0D2-DE46-8E20-8B182B3A3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E26B40-C359-A24A-AC06-6C0F763E358C}"/>
              </a:ext>
            </a:extLst>
          </p:cNvPr>
          <p:cNvSpPr>
            <a:spLocks noGrp="1"/>
          </p:cNvSpPr>
          <p:nvPr>
            <p:ph type="dt" sz="half" idx="10"/>
          </p:nvPr>
        </p:nvSpPr>
        <p:spPr/>
        <p:txBody>
          <a:bodyPr/>
          <a:lstStyle/>
          <a:p>
            <a:fld id="{F4E3054E-666A-9044-908D-9F0D31BD70D0}" type="datetimeFigureOut">
              <a:rPr lang="en-IT" smtClean="0"/>
              <a:t>04/23/2021</a:t>
            </a:fld>
            <a:endParaRPr lang="en-IT"/>
          </a:p>
        </p:txBody>
      </p:sp>
      <p:sp>
        <p:nvSpPr>
          <p:cNvPr id="6" name="Footer Placeholder 5">
            <a:extLst>
              <a:ext uri="{FF2B5EF4-FFF2-40B4-BE49-F238E27FC236}">
                <a16:creationId xmlns:a16="http://schemas.microsoft.com/office/drawing/2014/main" id="{9BDA4EDA-40F3-124C-BACA-2D4659C58DD9}"/>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50AE9909-EB1F-1A47-832A-B6E593F855F3}"/>
              </a:ext>
            </a:extLst>
          </p:cNvPr>
          <p:cNvSpPr>
            <a:spLocks noGrp="1"/>
          </p:cNvSpPr>
          <p:nvPr>
            <p:ph type="sldNum" sz="quarter" idx="12"/>
          </p:nvPr>
        </p:nvSpPr>
        <p:spPr/>
        <p:txBody>
          <a:bodyPr/>
          <a:lstStyle/>
          <a:p>
            <a:fld id="{CFC001F7-D082-CB4A-AC41-C48BCCC907DE}" type="slidenum">
              <a:rPr lang="en-IT" smtClean="0"/>
              <a:t>‹#›</a:t>
            </a:fld>
            <a:endParaRPr lang="en-IT"/>
          </a:p>
        </p:txBody>
      </p:sp>
    </p:spTree>
    <p:extLst>
      <p:ext uri="{BB962C8B-B14F-4D97-AF65-F5344CB8AC3E}">
        <p14:creationId xmlns:p14="http://schemas.microsoft.com/office/powerpoint/2010/main" val="1799071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EBD53-A90A-1543-850A-6C04A76A0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4DF815E-5B7C-9D4E-B007-455FB940B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30F0A3B-1471-A349-BB8E-8394B6ACB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3054E-666A-9044-908D-9F0D31BD70D0}" type="datetimeFigureOut">
              <a:rPr lang="en-IT" smtClean="0"/>
              <a:t>04/23/2021</a:t>
            </a:fld>
            <a:endParaRPr lang="en-IT"/>
          </a:p>
        </p:txBody>
      </p:sp>
      <p:sp>
        <p:nvSpPr>
          <p:cNvPr id="5" name="Footer Placeholder 4">
            <a:extLst>
              <a:ext uri="{FF2B5EF4-FFF2-40B4-BE49-F238E27FC236}">
                <a16:creationId xmlns:a16="http://schemas.microsoft.com/office/drawing/2014/main" id="{4F2EEE6F-DA85-0242-860A-4A37FF347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AAC71C2B-D6B7-C240-AF50-32AC94A6B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001F7-D082-CB4A-AC41-C48BCCC907DE}" type="slidenum">
              <a:rPr lang="en-IT" smtClean="0"/>
              <a:t>‹#›</a:t>
            </a:fld>
            <a:endParaRPr lang="en-IT"/>
          </a:p>
        </p:txBody>
      </p:sp>
    </p:spTree>
    <p:extLst>
      <p:ext uri="{BB962C8B-B14F-4D97-AF65-F5344CB8AC3E}">
        <p14:creationId xmlns:p14="http://schemas.microsoft.com/office/powerpoint/2010/main" val="424710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0B7813D-B76D-400E-BFDE-AA4BA0BFA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1785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24798-59E8-5C43-8859-5C357084E60C}"/>
              </a:ext>
            </a:extLst>
          </p:cNvPr>
          <p:cNvSpPr>
            <a:spLocks noGrp="1"/>
          </p:cNvSpPr>
          <p:nvPr>
            <p:ph type="ctrTitle"/>
          </p:nvPr>
        </p:nvSpPr>
        <p:spPr>
          <a:xfrm>
            <a:off x="841248" y="600426"/>
            <a:ext cx="10512552" cy="3360625"/>
          </a:xfrm>
        </p:spPr>
        <p:txBody>
          <a:bodyPr>
            <a:normAutofit/>
          </a:bodyPr>
          <a:lstStyle/>
          <a:p>
            <a:pPr algn="l"/>
            <a:r>
              <a:rPr lang="en-IT" sz="8200">
                <a:solidFill>
                  <a:schemeClr val="bg1"/>
                </a:solidFill>
              </a:rPr>
              <a:t>Predicting seasonal flu vaccine </a:t>
            </a:r>
            <a:r>
              <a:rPr lang="en-IT" sz="8200" dirty="0">
                <a:solidFill>
                  <a:schemeClr val="bg1"/>
                </a:solidFill>
              </a:rPr>
              <a:t>uptake</a:t>
            </a:r>
          </a:p>
        </p:txBody>
      </p:sp>
      <p:sp>
        <p:nvSpPr>
          <p:cNvPr id="3" name="Subtitle 2">
            <a:extLst>
              <a:ext uri="{FF2B5EF4-FFF2-40B4-BE49-F238E27FC236}">
                <a16:creationId xmlns:a16="http://schemas.microsoft.com/office/drawing/2014/main" id="{25BC95C2-520E-594F-A966-D823C2DAF6DC}"/>
              </a:ext>
            </a:extLst>
          </p:cNvPr>
          <p:cNvSpPr>
            <a:spLocks noGrp="1"/>
          </p:cNvSpPr>
          <p:nvPr>
            <p:ph type="subTitle" idx="1"/>
          </p:nvPr>
        </p:nvSpPr>
        <p:spPr>
          <a:xfrm>
            <a:off x="859536" y="4119928"/>
            <a:ext cx="10494264" cy="1366472"/>
          </a:xfrm>
        </p:spPr>
        <p:txBody>
          <a:bodyPr>
            <a:normAutofit/>
          </a:bodyPr>
          <a:lstStyle/>
          <a:p>
            <a:pPr algn="l"/>
            <a:r>
              <a:rPr lang="en-IT" sz="2800">
                <a:solidFill>
                  <a:schemeClr val="bg1"/>
                </a:solidFill>
              </a:rPr>
              <a:t>Camilla Callierotti</a:t>
            </a:r>
          </a:p>
        </p:txBody>
      </p:sp>
    </p:spTree>
    <p:extLst>
      <p:ext uri="{BB962C8B-B14F-4D97-AF65-F5344CB8AC3E}">
        <p14:creationId xmlns:p14="http://schemas.microsoft.com/office/powerpoint/2010/main" val="14215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364FB-E0F1-C447-A7FE-623BA5F91EB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Exploratory analysis: variable distributions</a:t>
            </a:r>
          </a:p>
        </p:txBody>
      </p:sp>
      <p:sp>
        <p:nvSpPr>
          <p:cNvPr id="3" name="Content Placeholder 2">
            <a:extLst>
              <a:ext uri="{FF2B5EF4-FFF2-40B4-BE49-F238E27FC236}">
                <a16:creationId xmlns:a16="http://schemas.microsoft.com/office/drawing/2014/main" id="{D086F931-14C3-3A48-8198-C0DBD7879607}"/>
              </a:ext>
            </a:extLst>
          </p:cNvPr>
          <p:cNvSpPr>
            <a:spLocks noGrp="1"/>
          </p:cNvSpPr>
          <p:nvPr>
            <p:ph idx="1"/>
          </p:nvPr>
        </p:nvSpPr>
        <p:spPr>
          <a:xfrm>
            <a:off x="1544278" y="1645723"/>
            <a:ext cx="9144000" cy="420001"/>
          </a:xfrm>
        </p:spPr>
        <p:txBody>
          <a:bodyPr vert="horz" lIns="91440" tIns="45720" rIns="91440" bIns="45720" rtlCol="0" anchor="t">
            <a:normAutofit/>
          </a:bodyPr>
          <a:lstStyle/>
          <a:p>
            <a:pPr marL="0" indent="0" algn="ctr">
              <a:buNone/>
            </a:pPr>
            <a:r>
              <a:rPr lang="en-US" sz="2000">
                <a:solidFill>
                  <a:srgbClr val="E1802C"/>
                </a:solidFill>
              </a:rPr>
              <a:t>Predictor variables: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52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3488-0675-4C50-AC4F-07B92A3FFB49}"/>
              </a:ext>
            </a:extLst>
          </p:cNvPr>
          <p:cNvSpPr>
            <a:spLocks noGrp="1"/>
          </p:cNvSpPr>
          <p:nvPr>
            <p:ph type="title"/>
          </p:nvPr>
        </p:nvSpPr>
        <p:spPr/>
        <p:txBody>
          <a:bodyPr/>
          <a:lstStyle/>
          <a:p>
            <a:r>
              <a:rPr lang="en-US">
                <a:cs typeface="Calibri Light"/>
              </a:rPr>
              <a:t>Train and test splitting</a:t>
            </a:r>
            <a:endParaRPr lang="en-US"/>
          </a:p>
        </p:txBody>
      </p:sp>
      <p:sp>
        <p:nvSpPr>
          <p:cNvPr id="3" name="Content Placeholder 2">
            <a:extLst>
              <a:ext uri="{FF2B5EF4-FFF2-40B4-BE49-F238E27FC236}">
                <a16:creationId xmlns:a16="http://schemas.microsoft.com/office/drawing/2014/main" id="{85B16866-3BE8-4140-925E-21DAC2C647D3}"/>
              </a:ext>
            </a:extLst>
          </p:cNvPr>
          <p:cNvSpPr>
            <a:spLocks noGrp="1"/>
          </p:cNvSpPr>
          <p:nvPr>
            <p:ph idx="1"/>
          </p:nvPr>
        </p:nvSpPr>
        <p:spPr/>
        <p:txBody>
          <a:bodyPr vert="horz" lIns="91440" tIns="45720" rIns="91440" bIns="45720" rtlCol="0" anchor="t">
            <a:normAutofit/>
          </a:bodyPr>
          <a:lstStyle/>
          <a:p>
            <a:r>
              <a:rPr lang="en-US">
                <a:cs typeface="Calibri"/>
              </a:rPr>
              <a:t>80-20 train-test split</a:t>
            </a:r>
          </a:p>
          <a:p>
            <a:pPr lvl="1"/>
            <a:r>
              <a:rPr lang="en-US">
                <a:cs typeface="Calibri"/>
              </a:rPr>
              <a:t>Motivation: 26'707 observations so a test set of 20% (small) will still give robust error </a:t>
            </a:r>
            <a:r>
              <a:rPr lang="en-US" dirty="0">
                <a:cs typeface="Calibri"/>
              </a:rPr>
              <a:t>metrics</a:t>
            </a:r>
          </a:p>
        </p:txBody>
      </p:sp>
    </p:spTree>
    <p:extLst>
      <p:ext uri="{BB962C8B-B14F-4D97-AF65-F5344CB8AC3E}">
        <p14:creationId xmlns:p14="http://schemas.microsoft.com/office/powerpoint/2010/main" val="86814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BB5F-31D0-4301-B60E-9CB36D8D538E}"/>
              </a:ext>
            </a:extLst>
          </p:cNvPr>
          <p:cNvSpPr>
            <a:spLocks noGrp="1"/>
          </p:cNvSpPr>
          <p:nvPr>
            <p:ph type="title"/>
          </p:nvPr>
        </p:nvSpPr>
        <p:spPr/>
        <p:txBody>
          <a:bodyPr/>
          <a:lstStyle/>
          <a:p>
            <a:r>
              <a:rPr lang="en-US">
                <a:cs typeface="Calibri Light"/>
              </a:rPr>
              <a:t>Regularised regression with Lasso</a:t>
            </a:r>
            <a:endParaRPr lang="en-US"/>
          </a:p>
        </p:txBody>
      </p:sp>
      <p:sp>
        <p:nvSpPr>
          <p:cNvPr id="3" name="Content Placeholder 2">
            <a:extLst>
              <a:ext uri="{FF2B5EF4-FFF2-40B4-BE49-F238E27FC236}">
                <a16:creationId xmlns:a16="http://schemas.microsoft.com/office/drawing/2014/main" id="{C85F6129-6534-4E22-B1DD-5606847185D3}"/>
              </a:ext>
            </a:extLst>
          </p:cNvPr>
          <p:cNvSpPr>
            <a:spLocks noGrp="1"/>
          </p:cNvSpPr>
          <p:nvPr>
            <p:ph idx="1"/>
          </p:nvPr>
        </p:nvSpPr>
        <p:spPr>
          <a:xfrm>
            <a:off x="838200" y="1825625"/>
            <a:ext cx="10515600" cy="2252496"/>
          </a:xfrm>
        </p:spPr>
        <p:txBody>
          <a:bodyPr vert="horz" lIns="91440" tIns="45720" rIns="91440" bIns="45720" rtlCol="0" anchor="t">
            <a:normAutofit/>
          </a:bodyPr>
          <a:lstStyle/>
          <a:p>
            <a:r>
              <a:rPr lang="en-US">
                <a:cs typeface="Calibri"/>
              </a:rPr>
              <a:t>Motivation: understand features most associated to vaccine uptake</a:t>
            </a:r>
            <a:endParaRPr lang="en-US" dirty="0">
              <a:cs typeface="Calibri"/>
            </a:endParaRPr>
          </a:p>
          <a:p>
            <a:r>
              <a:rPr lang="en-US">
                <a:cs typeface="Calibri"/>
              </a:rPr>
              <a:t>K-fold cross-validation:</a:t>
            </a:r>
            <a:endParaRPr lang="en-US" dirty="0">
              <a:cs typeface="Calibri"/>
            </a:endParaRPr>
          </a:p>
          <a:p>
            <a:pPr lvl="1"/>
            <a:r>
              <a:rPr lang="en-US">
                <a:cs typeface="Calibri"/>
              </a:rPr>
              <a:t>N splits= 10</a:t>
            </a:r>
            <a:endParaRPr lang="en-US" dirty="0">
              <a:cs typeface="Calibri"/>
            </a:endParaRPr>
          </a:p>
          <a:p>
            <a:pPr lvl="1"/>
            <a:r>
              <a:rPr lang="en-US">
                <a:cs typeface="Calibri"/>
              </a:rPr>
              <a:t>N repeats= 3</a:t>
            </a:r>
            <a:endParaRPr lang="en-US" dirty="0">
              <a:cs typeface="Calibri"/>
            </a:endParaRPr>
          </a:p>
          <a:p>
            <a:pPr lvl="1"/>
            <a:r>
              <a:rPr lang="en-US">
                <a:cs typeface="Calibri"/>
              </a:rPr>
              <a:t>Result: the best alpha (lambda) value is 0.1</a:t>
            </a:r>
          </a:p>
        </p:txBody>
      </p:sp>
      <p:graphicFrame>
        <p:nvGraphicFramePr>
          <p:cNvPr id="4" name="Table 4">
            <a:extLst>
              <a:ext uri="{FF2B5EF4-FFF2-40B4-BE49-F238E27FC236}">
                <a16:creationId xmlns:a16="http://schemas.microsoft.com/office/drawing/2014/main" id="{C3651CC8-4D68-4B35-9DB1-F72D49810A27}"/>
              </a:ext>
            </a:extLst>
          </p:cNvPr>
          <p:cNvGraphicFramePr>
            <a:graphicFrameLocks noGrp="1"/>
          </p:cNvGraphicFramePr>
          <p:nvPr>
            <p:extLst>
              <p:ext uri="{D42A27DB-BD31-4B8C-83A1-F6EECF244321}">
                <p14:modId xmlns:p14="http://schemas.microsoft.com/office/powerpoint/2010/main" val="2249052069"/>
              </p:ext>
            </p:extLst>
          </p:nvPr>
        </p:nvGraphicFramePr>
        <p:xfrm>
          <a:off x="521368" y="4465052"/>
          <a:ext cx="11108676" cy="1430420"/>
        </p:xfrm>
        <a:graphic>
          <a:graphicData uri="http://schemas.openxmlformats.org/drawingml/2006/table">
            <a:tbl>
              <a:tblPr firstRow="1" bandRow="1">
                <a:tableStyleId>{073A0DAA-6AF3-43AB-8588-CEC1D06C72B9}</a:tableStyleId>
              </a:tblPr>
              <a:tblGrid>
                <a:gridCol w="2777169">
                  <a:extLst>
                    <a:ext uri="{9D8B030D-6E8A-4147-A177-3AD203B41FA5}">
                      <a16:colId xmlns:a16="http://schemas.microsoft.com/office/drawing/2014/main" val="1441538184"/>
                    </a:ext>
                  </a:extLst>
                </a:gridCol>
                <a:gridCol w="2777169">
                  <a:extLst>
                    <a:ext uri="{9D8B030D-6E8A-4147-A177-3AD203B41FA5}">
                      <a16:colId xmlns:a16="http://schemas.microsoft.com/office/drawing/2014/main" val="3597827974"/>
                    </a:ext>
                  </a:extLst>
                </a:gridCol>
                <a:gridCol w="2777169">
                  <a:extLst>
                    <a:ext uri="{9D8B030D-6E8A-4147-A177-3AD203B41FA5}">
                      <a16:colId xmlns:a16="http://schemas.microsoft.com/office/drawing/2014/main" val="3448501040"/>
                    </a:ext>
                  </a:extLst>
                </a:gridCol>
                <a:gridCol w="2777169">
                  <a:extLst>
                    <a:ext uri="{9D8B030D-6E8A-4147-A177-3AD203B41FA5}">
                      <a16:colId xmlns:a16="http://schemas.microsoft.com/office/drawing/2014/main" val="2944546322"/>
                    </a:ext>
                  </a:extLst>
                </a:gridCol>
              </a:tblGrid>
              <a:tr h="715210">
                <a:tc>
                  <a:txBody>
                    <a:bodyPr/>
                    <a:lstStyle/>
                    <a:p>
                      <a:pPr algn="ctr"/>
                      <a:r>
                        <a:rPr lang="en-US">
                          <a:solidFill>
                            <a:schemeClr val="tx1"/>
                          </a:solidFill>
                        </a:rPr>
                        <a:t>Mean squared error (MSE)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a:solidFill>
                            <a:schemeClr val="tx1"/>
                          </a:solidFill>
                        </a:rPr>
                        <a:t>Root mean squared error (RMSE)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a:solidFill>
                            <a:schemeClr val="tx1"/>
                          </a:solidFill>
                        </a:rPr>
                        <a:t>Mean absolute error (MAE)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a:solidFill>
                            <a:schemeClr val="tx1"/>
                          </a:solidFill>
                        </a:rPr>
                        <a:t>R</a:t>
                      </a:r>
                      <a:r>
                        <a:rPr lang="en-US" baseline="30000">
                          <a:solidFill>
                            <a:schemeClr val="tx1"/>
                          </a:solidFill>
                        </a:rPr>
                        <a:t>2</a:t>
                      </a:r>
                      <a:endParaRPr lang="en-US" baseline="3000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64768669"/>
                  </a:ext>
                </a:extLst>
              </a:tr>
              <a:tr h="715210">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98673926"/>
                  </a:ext>
                </a:extLst>
              </a:tr>
            </a:tbl>
          </a:graphicData>
        </a:graphic>
      </p:graphicFrame>
    </p:spTree>
    <p:extLst>
      <p:ext uri="{BB962C8B-B14F-4D97-AF65-F5344CB8AC3E}">
        <p14:creationId xmlns:p14="http://schemas.microsoft.com/office/powerpoint/2010/main" val="360209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11BC-B792-421D-8293-346754D5B0D3}"/>
              </a:ext>
            </a:extLst>
          </p:cNvPr>
          <p:cNvSpPr>
            <a:spLocks noGrp="1"/>
          </p:cNvSpPr>
          <p:nvPr>
            <p:ph type="title"/>
          </p:nvPr>
        </p:nvSpPr>
        <p:spPr/>
        <p:txBody>
          <a:bodyPr/>
          <a:lstStyle/>
          <a:p>
            <a:r>
              <a:rPr lang="en-US">
                <a:cs typeface="Calibri Light"/>
              </a:rPr>
              <a:t>Decision trees and Random forest</a:t>
            </a:r>
            <a:endParaRPr lang="en-US"/>
          </a:p>
        </p:txBody>
      </p:sp>
      <p:sp>
        <p:nvSpPr>
          <p:cNvPr id="3" name="Content Placeholder 2">
            <a:extLst>
              <a:ext uri="{FF2B5EF4-FFF2-40B4-BE49-F238E27FC236}">
                <a16:creationId xmlns:a16="http://schemas.microsoft.com/office/drawing/2014/main" id="{72CF8950-A504-4CD8-9D42-614042A59421}"/>
              </a:ext>
            </a:extLst>
          </p:cNvPr>
          <p:cNvSpPr>
            <a:spLocks noGrp="1"/>
          </p:cNvSpPr>
          <p:nvPr>
            <p:ph idx="1"/>
          </p:nvPr>
        </p:nvSpPr>
        <p:spPr>
          <a:xfrm>
            <a:off x="838200" y="1451310"/>
            <a:ext cx="10515600" cy="2947653"/>
          </a:xfrm>
        </p:spPr>
        <p:txBody>
          <a:bodyPr vert="horz" lIns="91440" tIns="45720" rIns="91440" bIns="45720" rtlCol="0" anchor="t">
            <a:normAutofit/>
          </a:bodyPr>
          <a:lstStyle/>
          <a:p>
            <a:r>
              <a:rPr lang="en-US" sz="2400">
                <a:ea typeface="+mn-lt"/>
                <a:cs typeface="+mn-lt"/>
              </a:rPr>
              <a:t>Decision tree motivation</a:t>
            </a:r>
            <a:endParaRPr lang="en-US"/>
          </a:p>
          <a:p>
            <a:pPr lvl="1"/>
            <a:r>
              <a:rPr lang="en-US" sz="2000">
                <a:ea typeface="+mn-lt"/>
                <a:cs typeface="+mn-lt"/>
              </a:rPr>
              <a:t>Used because </a:t>
            </a:r>
            <a:r>
              <a:rPr lang="en-US" sz="2000" b="1">
                <a:ea typeface="+mn-lt"/>
                <a:cs typeface="+mn-lt"/>
              </a:rPr>
              <a:t>interpretability</a:t>
            </a:r>
            <a:r>
              <a:rPr lang="en-US" sz="2000">
                <a:ea typeface="+mn-lt"/>
                <a:cs typeface="+mn-lt"/>
              </a:rPr>
              <a:t> is important (we want to know what are the decisive factors in getting the seasonal flu vaccine so we can leverage those)</a:t>
            </a:r>
            <a:endParaRPr lang="en-US"/>
          </a:p>
          <a:p>
            <a:pPr lvl="1"/>
            <a:r>
              <a:rPr lang="en-US" sz="2000">
                <a:ea typeface="+mn-lt"/>
                <a:cs typeface="+mn-lt"/>
              </a:rPr>
              <a:t>Sacrificing some accuracy for more interpretability</a:t>
            </a:r>
            <a:endParaRPr lang="en-US" sz="2000" dirty="0">
              <a:ea typeface="+mn-lt"/>
              <a:cs typeface="+mn-lt"/>
            </a:endParaRPr>
          </a:p>
          <a:p>
            <a:r>
              <a:rPr lang="en-US" sz="2400">
                <a:ea typeface="+mn-lt"/>
                <a:cs typeface="+mn-lt"/>
              </a:rPr>
              <a:t>Random forest motivation:</a:t>
            </a:r>
            <a:endParaRPr lang="en-US" sz="2400" dirty="0">
              <a:ea typeface="+mn-lt"/>
              <a:cs typeface="+mn-lt"/>
            </a:endParaRPr>
          </a:p>
          <a:p>
            <a:pPr lvl="1"/>
            <a:r>
              <a:rPr lang="en-US" sz="2000">
                <a:ea typeface="+mn-lt"/>
                <a:cs typeface="+mn-lt"/>
              </a:rPr>
              <a:t>RF performs very well for </a:t>
            </a:r>
            <a:r>
              <a:rPr lang="en-US" sz="2000" b="1">
                <a:ea typeface="+mn-lt"/>
                <a:cs typeface="+mn-lt"/>
              </a:rPr>
              <a:t>classification</a:t>
            </a:r>
            <a:r>
              <a:rPr lang="en-US" sz="2000">
                <a:ea typeface="+mn-lt"/>
                <a:cs typeface="+mn-lt"/>
              </a:rPr>
              <a:t> problems compared to other improvements of decision tree algorithms</a:t>
            </a:r>
          </a:p>
          <a:p>
            <a:pPr lvl="1"/>
            <a:r>
              <a:rPr lang="en-US" sz="2000">
                <a:cs typeface="Calibri"/>
              </a:rPr>
              <a:t>Obtain a </a:t>
            </a:r>
            <a:r>
              <a:rPr lang="en-US" sz="2000" b="1">
                <a:cs typeface="Calibri"/>
              </a:rPr>
              <a:t>variable importance</a:t>
            </a:r>
            <a:r>
              <a:rPr lang="en-US" sz="2000">
                <a:cs typeface="Calibri"/>
              </a:rPr>
              <a:t> plot</a:t>
            </a:r>
            <a:endParaRPr lang="en-US" sz="2000" dirty="0">
              <a:cs typeface="Calibri"/>
            </a:endParaRPr>
          </a:p>
        </p:txBody>
      </p:sp>
      <p:graphicFrame>
        <p:nvGraphicFramePr>
          <p:cNvPr id="9" name="Table 4">
            <a:extLst>
              <a:ext uri="{FF2B5EF4-FFF2-40B4-BE49-F238E27FC236}">
                <a16:creationId xmlns:a16="http://schemas.microsoft.com/office/drawing/2014/main" id="{5F2C6EBE-54D4-422F-97A4-8365203B8AC9}"/>
              </a:ext>
            </a:extLst>
          </p:cNvPr>
          <p:cNvGraphicFramePr>
            <a:graphicFrameLocks noGrp="1"/>
          </p:cNvGraphicFramePr>
          <p:nvPr>
            <p:extLst>
              <p:ext uri="{D42A27DB-BD31-4B8C-83A1-F6EECF244321}">
                <p14:modId xmlns:p14="http://schemas.microsoft.com/office/powerpoint/2010/main" val="128095336"/>
              </p:ext>
            </p:extLst>
          </p:nvPr>
        </p:nvGraphicFramePr>
        <p:xfrm>
          <a:off x="508000" y="4812631"/>
          <a:ext cx="11108676" cy="1804733"/>
        </p:xfrm>
        <a:graphic>
          <a:graphicData uri="http://schemas.openxmlformats.org/drawingml/2006/table">
            <a:tbl>
              <a:tblPr firstRow="1" bandRow="1">
                <a:tableStyleId>{073A0DAA-6AF3-43AB-8588-CEC1D06C72B9}</a:tableStyleId>
              </a:tblPr>
              <a:tblGrid>
                <a:gridCol w="2777169">
                  <a:extLst>
                    <a:ext uri="{9D8B030D-6E8A-4147-A177-3AD203B41FA5}">
                      <a16:colId xmlns:a16="http://schemas.microsoft.com/office/drawing/2014/main" val="1441538184"/>
                    </a:ext>
                  </a:extLst>
                </a:gridCol>
                <a:gridCol w="2777169">
                  <a:extLst>
                    <a:ext uri="{9D8B030D-6E8A-4147-A177-3AD203B41FA5}">
                      <a16:colId xmlns:a16="http://schemas.microsoft.com/office/drawing/2014/main" val="3597827974"/>
                    </a:ext>
                  </a:extLst>
                </a:gridCol>
                <a:gridCol w="2777169">
                  <a:extLst>
                    <a:ext uri="{9D8B030D-6E8A-4147-A177-3AD203B41FA5}">
                      <a16:colId xmlns:a16="http://schemas.microsoft.com/office/drawing/2014/main" val="3448501040"/>
                    </a:ext>
                  </a:extLst>
                </a:gridCol>
                <a:gridCol w="2777169">
                  <a:extLst>
                    <a:ext uri="{9D8B030D-6E8A-4147-A177-3AD203B41FA5}">
                      <a16:colId xmlns:a16="http://schemas.microsoft.com/office/drawing/2014/main" val="2944546322"/>
                    </a:ext>
                  </a:extLst>
                </a:gridCol>
              </a:tblGrid>
              <a:tr h="374315">
                <a:tc gridSpan="4">
                  <a:txBody>
                    <a:bodyPr/>
                    <a:lstStyle/>
                    <a:p>
                      <a:pPr lvl="0" algn="l">
                        <a:buNone/>
                      </a:pPr>
                      <a:r>
                        <a:rPr lang="en-US">
                          <a:solidFill>
                            <a:schemeClr val="tx1"/>
                          </a:solidFill>
                        </a:rPr>
                        <a:t>Random forest</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h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784334110"/>
                  </a:ext>
                </a:extLst>
              </a:tr>
              <a:tr h="715209">
                <a:tc>
                  <a:txBody>
                    <a:bodyPr/>
                    <a:lstStyle/>
                    <a:p>
                      <a:pPr lvl="0" algn="ctr">
                        <a:buNone/>
                      </a:pPr>
                      <a:r>
                        <a:rPr lang="en-US" b="1">
                          <a:solidFill>
                            <a:schemeClr val="tx1"/>
                          </a:solidFill>
                        </a:rPr>
                        <a:t>Mean squared error (MSE)</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b="1">
                          <a:solidFill>
                            <a:schemeClr val="tx1"/>
                          </a:solidFill>
                        </a:rPr>
                        <a:t>Root mean squared error (RMSE)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b="1">
                          <a:solidFill>
                            <a:schemeClr val="tx1"/>
                          </a:solidFill>
                        </a:rPr>
                        <a:t>Mean absolute error (MAE)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b="1">
                          <a:solidFill>
                            <a:schemeClr val="tx1"/>
                          </a:solidFill>
                        </a:rPr>
                        <a:t>R</a:t>
                      </a:r>
                      <a:r>
                        <a:rPr lang="en-US" b="1" baseline="30000">
                          <a:solidFill>
                            <a:schemeClr val="tx1"/>
                          </a:solidFill>
                        </a:rPr>
                        <a:t>2</a:t>
                      </a:r>
                      <a:endParaRPr lang="en-US" b="1"/>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359929"/>
                  </a:ext>
                </a:extLst>
              </a:tr>
              <a:tr h="715209">
                <a:tc>
                  <a:txBody>
                    <a:bodyPr/>
                    <a:lstStyle/>
                    <a:p>
                      <a:pPr lvl="0" algn="ctr">
                        <a:buNone/>
                      </a:pPr>
                      <a:r>
                        <a:rPr lang="en-US">
                          <a:solidFill>
                            <a:schemeClr val="tx1"/>
                          </a:solidFill>
                        </a:rPr>
                        <a:t>0.146</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800" b="0" i="0" u="none" strike="noStrike" noProof="0">
                          <a:solidFill>
                            <a:schemeClr val="tx1"/>
                          </a:solidFill>
                          <a:latin typeface="Calibri"/>
                        </a:rPr>
                        <a:t>0.382</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a:solidFill>
                            <a:schemeClr val="tx1"/>
                          </a:solidFill>
                        </a:rPr>
                        <a:t>0.287</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07794494"/>
                  </a:ext>
                </a:extLst>
              </a:tr>
            </a:tbl>
          </a:graphicData>
        </a:graphic>
      </p:graphicFrame>
    </p:spTree>
    <p:extLst>
      <p:ext uri="{BB962C8B-B14F-4D97-AF65-F5344CB8AC3E}">
        <p14:creationId xmlns:p14="http://schemas.microsoft.com/office/powerpoint/2010/main" val="368531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7C01-0948-4E4F-B287-6C00B872DD6C}"/>
              </a:ext>
            </a:extLst>
          </p:cNvPr>
          <p:cNvSpPr>
            <a:spLocks noGrp="1"/>
          </p:cNvSpPr>
          <p:nvPr>
            <p:ph type="title"/>
          </p:nvPr>
        </p:nvSpPr>
        <p:spPr/>
        <p:txBody>
          <a:bodyPr/>
          <a:lstStyle/>
          <a:p>
            <a:r>
              <a:rPr lang="en-US">
                <a:cs typeface="Calibri Light"/>
              </a:rPr>
              <a:t>Random forest feature importance plot</a:t>
            </a:r>
            <a:endParaRPr lang="en-US"/>
          </a:p>
        </p:txBody>
      </p:sp>
      <p:sp>
        <p:nvSpPr>
          <p:cNvPr id="3" name="Content Placeholder 2">
            <a:extLst>
              <a:ext uri="{FF2B5EF4-FFF2-40B4-BE49-F238E27FC236}">
                <a16:creationId xmlns:a16="http://schemas.microsoft.com/office/drawing/2014/main" id="{AE164886-79F5-42C0-825E-4505D40BAFAC}"/>
              </a:ext>
            </a:extLst>
          </p:cNvPr>
          <p:cNvSpPr>
            <a:spLocks noGrp="1"/>
          </p:cNvSpPr>
          <p:nvPr>
            <p:ph idx="1"/>
          </p:nvPr>
        </p:nvSpPr>
        <p:spPr/>
        <p:txBody>
          <a:bodyPr vert="horz" lIns="91440" tIns="45720" rIns="91440" bIns="45720" rtlCol="0" anchor="t">
            <a:normAutofit/>
          </a:bodyPr>
          <a:lstStyle/>
          <a:p>
            <a:r>
              <a:rPr lang="en-US">
                <a:ea typeface="+mn-lt"/>
                <a:cs typeface="+mn-lt"/>
              </a:rPr>
              <a:t>representing how useful the model found each feature in trying to predict the target</a:t>
            </a:r>
          </a:p>
          <a:p>
            <a:r>
              <a:rPr lang="en-US">
                <a:ea typeface="+mn-lt"/>
                <a:cs typeface="+mn-lt"/>
              </a:rPr>
              <a:t>what features contributed to the accuracy of the model and what features were just </a:t>
            </a:r>
            <a:r>
              <a:rPr lang="en-US" dirty="0">
                <a:ea typeface="+mn-lt"/>
                <a:cs typeface="+mn-lt"/>
              </a:rPr>
              <a:t>noise</a:t>
            </a:r>
          </a:p>
        </p:txBody>
      </p:sp>
    </p:spTree>
    <p:extLst>
      <p:ext uri="{BB962C8B-B14F-4D97-AF65-F5344CB8AC3E}">
        <p14:creationId xmlns:p14="http://schemas.microsoft.com/office/powerpoint/2010/main" val="331704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0DCF-2782-4F4F-8B94-85B70324E002}"/>
              </a:ext>
            </a:extLst>
          </p:cNvPr>
          <p:cNvSpPr>
            <a:spLocks noGrp="1"/>
          </p:cNvSpPr>
          <p:nvPr>
            <p:ph type="title"/>
          </p:nvPr>
        </p:nvSpPr>
        <p:spPr/>
        <p:txBody>
          <a:bodyPr/>
          <a:lstStyle/>
          <a:p>
            <a:r>
              <a:rPr lang="en-US">
                <a:cs typeface="Calibri Light"/>
              </a:rPr>
              <a:t>Hierarchical clustering</a:t>
            </a:r>
            <a:endParaRPr lang="en-US"/>
          </a:p>
        </p:txBody>
      </p:sp>
      <p:sp>
        <p:nvSpPr>
          <p:cNvPr id="3" name="Content Placeholder 2">
            <a:extLst>
              <a:ext uri="{FF2B5EF4-FFF2-40B4-BE49-F238E27FC236}">
                <a16:creationId xmlns:a16="http://schemas.microsoft.com/office/drawing/2014/main" id="{C49F904C-6A21-4E84-806C-0621482C2BC0}"/>
              </a:ext>
            </a:extLst>
          </p:cNvPr>
          <p:cNvSpPr>
            <a:spLocks noGrp="1"/>
          </p:cNvSpPr>
          <p:nvPr>
            <p:ph idx="1"/>
          </p:nvPr>
        </p:nvSpPr>
        <p:spPr/>
        <p:txBody>
          <a:bodyPr vert="horz" lIns="91440" tIns="45720" rIns="91440" bIns="45720" rtlCol="0" anchor="t">
            <a:normAutofit/>
          </a:bodyPr>
          <a:lstStyle/>
          <a:p>
            <a:r>
              <a:rPr lang="en-US">
                <a:cs typeface="Calibri"/>
              </a:rPr>
              <a:t>Motivation:</a:t>
            </a:r>
          </a:p>
          <a:p>
            <a:pPr lvl="1"/>
            <a:r>
              <a:rPr lang="en-US">
                <a:cs typeface="Calibri"/>
              </a:rPr>
              <a:t>Mixed data types (22 numerical, 9 categorical)</a:t>
            </a:r>
            <a:endParaRPr lang="en-US" dirty="0">
              <a:cs typeface="Calibri"/>
            </a:endParaRPr>
          </a:p>
        </p:txBody>
      </p:sp>
      <p:graphicFrame>
        <p:nvGraphicFramePr>
          <p:cNvPr id="5" name="Table 4">
            <a:extLst>
              <a:ext uri="{FF2B5EF4-FFF2-40B4-BE49-F238E27FC236}">
                <a16:creationId xmlns:a16="http://schemas.microsoft.com/office/drawing/2014/main" id="{1C7743FE-EA32-4BAE-897E-0C4EB68D1BFB}"/>
              </a:ext>
            </a:extLst>
          </p:cNvPr>
          <p:cNvGraphicFramePr>
            <a:graphicFrameLocks noGrp="1"/>
          </p:cNvGraphicFramePr>
          <p:nvPr>
            <p:extLst>
              <p:ext uri="{D42A27DB-BD31-4B8C-83A1-F6EECF244321}">
                <p14:modId xmlns:p14="http://schemas.microsoft.com/office/powerpoint/2010/main" val="1297127583"/>
              </p:ext>
            </p:extLst>
          </p:nvPr>
        </p:nvGraphicFramePr>
        <p:xfrm>
          <a:off x="521368" y="4465052"/>
          <a:ext cx="11108676" cy="1430420"/>
        </p:xfrm>
        <a:graphic>
          <a:graphicData uri="http://schemas.openxmlformats.org/drawingml/2006/table">
            <a:tbl>
              <a:tblPr firstRow="1" bandRow="1">
                <a:tableStyleId>{073A0DAA-6AF3-43AB-8588-CEC1D06C72B9}</a:tableStyleId>
              </a:tblPr>
              <a:tblGrid>
                <a:gridCol w="2777169">
                  <a:extLst>
                    <a:ext uri="{9D8B030D-6E8A-4147-A177-3AD203B41FA5}">
                      <a16:colId xmlns:a16="http://schemas.microsoft.com/office/drawing/2014/main" val="1441538184"/>
                    </a:ext>
                  </a:extLst>
                </a:gridCol>
                <a:gridCol w="2777169">
                  <a:extLst>
                    <a:ext uri="{9D8B030D-6E8A-4147-A177-3AD203B41FA5}">
                      <a16:colId xmlns:a16="http://schemas.microsoft.com/office/drawing/2014/main" val="3597827974"/>
                    </a:ext>
                  </a:extLst>
                </a:gridCol>
                <a:gridCol w="2777169">
                  <a:extLst>
                    <a:ext uri="{9D8B030D-6E8A-4147-A177-3AD203B41FA5}">
                      <a16:colId xmlns:a16="http://schemas.microsoft.com/office/drawing/2014/main" val="3448501040"/>
                    </a:ext>
                  </a:extLst>
                </a:gridCol>
                <a:gridCol w="2777169">
                  <a:extLst>
                    <a:ext uri="{9D8B030D-6E8A-4147-A177-3AD203B41FA5}">
                      <a16:colId xmlns:a16="http://schemas.microsoft.com/office/drawing/2014/main" val="2944546322"/>
                    </a:ext>
                  </a:extLst>
                </a:gridCol>
              </a:tblGrid>
              <a:tr h="715210">
                <a:tc>
                  <a:txBody>
                    <a:bodyPr/>
                    <a:lstStyle/>
                    <a:p>
                      <a:pPr algn="ctr"/>
                      <a:r>
                        <a:rPr lang="en-US">
                          <a:solidFill>
                            <a:schemeClr val="tx1"/>
                          </a:solidFill>
                        </a:rPr>
                        <a:t>Mean squared error (MSE)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a:solidFill>
                            <a:schemeClr val="tx1"/>
                          </a:solidFill>
                        </a:rPr>
                        <a:t>Root mean squared error (RMSE)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a:solidFill>
                            <a:schemeClr val="tx1"/>
                          </a:solidFill>
                        </a:rPr>
                        <a:t>Mean absolute error (MAE)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a:solidFill>
                            <a:schemeClr val="tx1"/>
                          </a:solidFill>
                        </a:rPr>
                        <a:t>R</a:t>
                      </a:r>
                      <a:r>
                        <a:rPr lang="en-US" baseline="30000">
                          <a:solidFill>
                            <a:schemeClr val="tx1"/>
                          </a:solidFill>
                        </a:rPr>
                        <a:t>2</a:t>
                      </a:r>
                      <a:endParaRPr lang="en-US" baseline="3000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64768669"/>
                  </a:ext>
                </a:extLst>
              </a:tr>
              <a:tr h="715210">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98673926"/>
                  </a:ext>
                </a:extLst>
              </a:tr>
            </a:tbl>
          </a:graphicData>
        </a:graphic>
      </p:graphicFrame>
    </p:spTree>
    <p:extLst>
      <p:ext uri="{BB962C8B-B14F-4D97-AF65-F5344CB8AC3E}">
        <p14:creationId xmlns:p14="http://schemas.microsoft.com/office/powerpoint/2010/main" val="145175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F3BF-E2FC-454C-B774-F7223C21542C}"/>
              </a:ext>
            </a:extLst>
          </p:cNvPr>
          <p:cNvSpPr>
            <a:spLocks noGrp="1"/>
          </p:cNvSpPr>
          <p:nvPr>
            <p:ph type="title"/>
          </p:nvPr>
        </p:nvSpPr>
        <p:spPr/>
        <p:txBody>
          <a:bodyPr/>
          <a:lstStyle/>
          <a:p>
            <a:r>
              <a:rPr lang="en-IT"/>
              <a:t>Study relevance</a:t>
            </a:r>
          </a:p>
        </p:txBody>
      </p:sp>
      <p:sp>
        <p:nvSpPr>
          <p:cNvPr id="3" name="Content Placeholder 2">
            <a:extLst>
              <a:ext uri="{FF2B5EF4-FFF2-40B4-BE49-F238E27FC236}">
                <a16:creationId xmlns:a16="http://schemas.microsoft.com/office/drawing/2014/main" id="{78D66CF7-5EE6-6242-ACB5-BCD351A328DF}"/>
              </a:ext>
            </a:extLst>
          </p:cNvPr>
          <p:cNvSpPr>
            <a:spLocks noGrp="1"/>
          </p:cNvSpPr>
          <p:nvPr>
            <p:ph idx="1"/>
          </p:nvPr>
        </p:nvSpPr>
        <p:spPr/>
        <p:txBody>
          <a:bodyPr vert="horz" lIns="91440" tIns="45720" rIns="91440" bIns="45720" rtlCol="0" anchor="t">
            <a:normAutofit/>
          </a:bodyPr>
          <a:lstStyle/>
          <a:p>
            <a:r>
              <a:rPr lang="en-US">
                <a:cs typeface="Calibri"/>
              </a:rPr>
              <a:t>Importance of predicting flu vaccine uptake:</a:t>
            </a:r>
            <a:endParaRPr lang="en-US"/>
          </a:p>
          <a:p>
            <a:pPr lvl="1"/>
            <a:r>
              <a:rPr lang="en-IT"/>
              <a:t>How many doses to purchase from manufacturers</a:t>
            </a:r>
            <a:endParaRPr lang="en-IT">
              <a:cs typeface="Calibri"/>
            </a:endParaRPr>
          </a:p>
          <a:p>
            <a:pPr lvl="1"/>
            <a:r>
              <a:rPr lang="en-IT"/>
              <a:t>How to allocate health resources (e.g. vaccines or ventilators)</a:t>
            </a:r>
            <a:endParaRPr lang="en-IT">
              <a:cs typeface="Calibri"/>
            </a:endParaRPr>
          </a:p>
          <a:p>
            <a:pPr lvl="1"/>
            <a:r>
              <a:rPr lang="en-IT">
                <a:cs typeface="Calibri"/>
              </a:rPr>
              <a:t>What factors to spend more resources on to increase compliancy (lasso)</a:t>
            </a:r>
          </a:p>
        </p:txBody>
      </p:sp>
    </p:spTree>
    <p:extLst>
      <p:ext uri="{BB962C8B-B14F-4D97-AF65-F5344CB8AC3E}">
        <p14:creationId xmlns:p14="http://schemas.microsoft.com/office/powerpoint/2010/main" val="64310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3B18-1B0E-4119-8DAB-4AB657F3A997}"/>
              </a:ext>
            </a:extLst>
          </p:cNvPr>
          <p:cNvSpPr>
            <a:spLocks noGrp="1"/>
          </p:cNvSpPr>
          <p:nvPr>
            <p:ph type="title"/>
          </p:nvPr>
        </p:nvSpPr>
        <p:spPr/>
        <p:txBody>
          <a:bodyPr/>
          <a:lstStyle/>
          <a:p>
            <a:r>
              <a:rPr lang="en-US">
                <a:cs typeface="Calibri Light"/>
              </a:rPr>
              <a:t>Issues encountered</a:t>
            </a:r>
            <a:endParaRPr lang="en-US"/>
          </a:p>
        </p:txBody>
      </p:sp>
      <p:sp>
        <p:nvSpPr>
          <p:cNvPr id="3" name="Content Placeholder 2">
            <a:extLst>
              <a:ext uri="{FF2B5EF4-FFF2-40B4-BE49-F238E27FC236}">
                <a16:creationId xmlns:a16="http://schemas.microsoft.com/office/drawing/2014/main" id="{BF798CE0-B58A-449D-A60F-0A54A881E484}"/>
              </a:ext>
            </a:extLst>
          </p:cNvPr>
          <p:cNvSpPr>
            <a:spLocks noGrp="1"/>
          </p:cNvSpPr>
          <p:nvPr>
            <p:ph idx="1"/>
          </p:nvPr>
        </p:nvSpPr>
        <p:spPr/>
        <p:txBody>
          <a:bodyPr vert="horz" lIns="91440" tIns="45720" rIns="91440" bIns="45720" rtlCol="0" anchor="t">
            <a:normAutofit/>
          </a:bodyPr>
          <a:lstStyle/>
          <a:p>
            <a:r>
              <a:rPr lang="en-US">
                <a:cs typeface="Calibri"/>
              </a:rPr>
              <a:t>Perfect metrics (MSE= 0.00994, R^2= 1)</a:t>
            </a:r>
          </a:p>
          <a:p>
            <a:pPr lvl="1"/>
            <a:r>
              <a:rPr lang="en-US">
                <a:cs typeface="Calibri"/>
              </a:rPr>
              <a:t>Solution: response variables (vaccine uptake) were not removed from X datasets</a:t>
            </a:r>
            <a:endParaRPr lang="en-US" dirty="0">
              <a:cs typeface="Calibri"/>
            </a:endParaRPr>
          </a:p>
        </p:txBody>
      </p:sp>
    </p:spTree>
    <p:extLst>
      <p:ext uri="{BB962C8B-B14F-4D97-AF65-F5344CB8AC3E}">
        <p14:creationId xmlns:p14="http://schemas.microsoft.com/office/powerpoint/2010/main" val="322750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518-EAA7-814F-A59D-17314E02B700}"/>
              </a:ext>
            </a:extLst>
          </p:cNvPr>
          <p:cNvSpPr>
            <a:spLocks noGrp="1"/>
          </p:cNvSpPr>
          <p:nvPr>
            <p:ph type="title"/>
          </p:nvPr>
        </p:nvSpPr>
        <p:spPr/>
        <p:txBody>
          <a:bodyPr/>
          <a:lstStyle/>
          <a:p>
            <a:r>
              <a:rPr lang="en-IT"/>
              <a:t>Bibliography</a:t>
            </a:r>
          </a:p>
        </p:txBody>
      </p:sp>
      <p:sp>
        <p:nvSpPr>
          <p:cNvPr id="3" name="Content Placeholder 2">
            <a:extLst>
              <a:ext uri="{FF2B5EF4-FFF2-40B4-BE49-F238E27FC236}">
                <a16:creationId xmlns:a16="http://schemas.microsoft.com/office/drawing/2014/main" id="{3F80D2E5-152E-0249-9F09-D039AD23D73D}"/>
              </a:ext>
            </a:extLst>
          </p:cNvPr>
          <p:cNvSpPr>
            <a:spLocks noGrp="1"/>
          </p:cNvSpPr>
          <p:nvPr>
            <p:ph idx="1"/>
          </p:nvPr>
        </p:nvSpPr>
        <p:spPr/>
        <p:txBody>
          <a:bodyPr/>
          <a:lstStyle/>
          <a:p>
            <a:r>
              <a:rPr lang="en-IT"/>
              <a:t>Dataset and starter code: </a:t>
            </a:r>
            <a:r>
              <a:rPr lang="en-GB"/>
              <a:t>https://</a:t>
            </a:r>
            <a:r>
              <a:rPr lang="en-GB" err="1"/>
              <a:t>www.kaggle.com</a:t>
            </a:r>
            <a:r>
              <a:rPr lang="en-GB"/>
              <a:t>/darkknight98/flu-shot-prediction-complete-</a:t>
            </a:r>
            <a:r>
              <a:rPr lang="en-GB" err="1"/>
              <a:t>eda</a:t>
            </a:r>
            <a:r>
              <a:rPr lang="en-GB"/>
              <a:t>-and-</a:t>
            </a:r>
            <a:r>
              <a:rPr lang="en-GB" err="1"/>
              <a:t>hpo</a:t>
            </a:r>
            <a:endParaRPr lang="en-IT"/>
          </a:p>
        </p:txBody>
      </p:sp>
    </p:spTree>
    <p:extLst>
      <p:ext uri="{BB962C8B-B14F-4D97-AF65-F5344CB8AC3E}">
        <p14:creationId xmlns:p14="http://schemas.microsoft.com/office/powerpoint/2010/main" val="305952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6EADB-636F-284A-8D0E-4D1AB0A6E5C9}"/>
              </a:ext>
            </a:extLst>
          </p:cNvPr>
          <p:cNvSpPr>
            <a:spLocks noGrp="1"/>
          </p:cNvSpPr>
          <p:nvPr>
            <p:ph type="title"/>
          </p:nvPr>
        </p:nvSpPr>
        <p:spPr>
          <a:xfrm>
            <a:off x="838200" y="556995"/>
            <a:ext cx="10515600" cy="1133693"/>
          </a:xfrm>
        </p:spPr>
        <p:txBody>
          <a:bodyPr>
            <a:normAutofit/>
          </a:bodyPr>
          <a:lstStyle/>
          <a:p>
            <a:r>
              <a:rPr lang="en-IT" sz="5200"/>
              <a:t>Overview</a:t>
            </a:r>
          </a:p>
        </p:txBody>
      </p:sp>
      <p:graphicFrame>
        <p:nvGraphicFramePr>
          <p:cNvPr id="8" name="Content Placeholder 2">
            <a:extLst>
              <a:ext uri="{FF2B5EF4-FFF2-40B4-BE49-F238E27FC236}">
                <a16:creationId xmlns:a16="http://schemas.microsoft.com/office/drawing/2014/main" id="{B3FAF3AF-CA8E-4B86-967D-4BE1C766D753}"/>
              </a:ext>
            </a:extLst>
          </p:cNvPr>
          <p:cNvGraphicFramePr>
            <a:graphicFrameLocks noGrp="1"/>
          </p:cNvGraphicFramePr>
          <p:nvPr>
            <p:ph idx="1"/>
            <p:extLst>
              <p:ext uri="{D42A27DB-BD31-4B8C-83A1-F6EECF244321}">
                <p14:modId xmlns:p14="http://schemas.microsoft.com/office/powerpoint/2010/main" val="42039333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02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3B6DAA-AF8C-4FC9-86F7-022F0ED8F2B2}"/>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Data processing overview</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A1F35214-CD91-4FD7-B96A-33E979335DFF}"/>
              </a:ext>
            </a:extLst>
          </p:cNvPr>
          <p:cNvGraphicFramePr>
            <a:graphicFrameLocks noGrp="1"/>
          </p:cNvGraphicFramePr>
          <p:nvPr>
            <p:ph idx="1"/>
            <p:extLst>
              <p:ext uri="{D42A27DB-BD31-4B8C-83A1-F6EECF244321}">
                <p14:modId xmlns:p14="http://schemas.microsoft.com/office/powerpoint/2010/main" val="319030237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84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able&#10;&#10;Description automatically generated">
            <a:extLst>
              <a:ext uri="{FF2B5EF4-FFF2-40B4-BE49-F238E27FC236}">
                <a16:creationId xmlns:a16="http://schemas.microsoft.com/office/drawing/2014/main" id="{7ABAB692-24B6-424D-A6E3-37F2EC560181}"/>
              </a:ext>
            </a:extLst>
          </p:cNvPr>
          <p:cNvPicPr>
            <a:picLocks noGrp="1" noChangeAspect="1"/>
          </p:cNvPicPr>
          <p:nvPr>
            <p:ph idx="1"/>
          </p:nvPr>
        </p:nvPicPr>
        <p:blipFill>
          <a:blip r:embed="rId2"/>
          <a:stretch>
            <a:fillRect/>
          </a:stretch>
        </p:blipFill>
        <p:spPr>
          <a:xfrm>
            <a:off x="4158146" y="1724783"/>
            <a:ext cx="4264498" cy="5138499"/>
          </a:xfrm>
        </p:spPr>
      </p:pic>
      <p:sp>
        <p:nvSpPr>
          <p:cNvPr id="7" name="Title 1">
            <a:extLst>
              <a:ext uri="{FF2B5EF4-FFF2-40B4-BE49-F238E27FC236}">
                <a16:creationId xmlns:a16="http://schemas.microsoft.com/office/drawing/2014/main" id="{7D1AACB4-5ACF-4E1D-87B7-463DE429CD01}"/>
              </a:ext>
            </a:extLst>
          </p:cNvPr>
          <p:cNvSpPr txBox="1">
            <a:spLocks/>
          </p:cNvSpPr>
          <p:nvPr/>
        </p:nvSpPr>
        <p:spPr>
          <a:xfrm>
            <a:off x="349370" y="82737"/>
            <a:ext cx="11224173" cy="148472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a:cs typeface="Calibri Light"/>
              </a:rPr>
              <a:t>Data </a:t>
            </a:r>
            <a:r>
              <a:rPr lang="en-US" sz="5200">
                <a:ea typeface="+mj-lt"/>
                <a:cs typeface="+mj-lt"/>
              </a:rPr>
              <a:t>processing </a:t>
            </a:r>
            <a:endParaRPr lang="en-US">
              <a:ea typeface="+mj-lt"/>
              <a:cs typeface="+mj-lt"/>
            </a:endParaRPr>
          </a:p>
          <a:p>
            <a:endParaRPr lang="en-US" sz="5200" dirty="0">
              <a:ea typeface="+mj-lt"/>
              <a:cs typeface="+mj-lt"/>
            </a:endParaRPr>
          </a:p>
          <a:p>
            <a:r>
              <a:rPr lang="en-US" sz="2000">
                <a:ea typeface="+mj-lt"/>
                <a:cs typeface="+mj-lt"/>
              </a:rPr>
              <a:t>1. Removing one column </a:t>
            </a:r>
            <a:r>
              <a:rPr lang="en-US" sz="2000" dirty="0">
                <a:ea typeface="+mj-lt"/>
                <a:cs typeface="+mj-lt"/>
              </a:rPr>
              <a:t>containing gibberish</a:t>
            </a:r>
          </a:p>
        </p:txBody>
      </p:sp>
    </p:spTree>
    <p:extLst>
      <p:ext uri="{BB962C8B-B14F-4D97-AF65-F5344CB8AC3E}">
        <p14:creationId xmlns:p14="http://schemas.microsoft.com/office/powerpoint/2010/main" val="402517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AACB4-5ACF-4E1D-87B7-463DE429CD01}"/>
              </a:ext>
            </a:extLst>
          </p:cNvPr>
          <p:cNvSpPr txBox="1">
            <a:spLocks/>
          </p:cNvSpPr>
          <p:nvPr/>
        </p:nvSpPr>
        <p:spPr>
          <a:xfrm>
            <a:off x="334992" y="97114"/>
            <a:ext cx="11396702" cy="162849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a:cs typeface="Calibri Light"/>
              </a:rPr>
              <a:t>Data </a:t>
            </a:r>
            <a:r>
              <a:rPr lang="en-US" sz="5200">
                <a:ea typeface="+mj-lt"/>
                <a:cs typeface="+mj-lt"/>
              </a:rPr>
              <a:t>processing </a:t>
            </a:r>
            <a:endParaRPr lang="en-US">
              <a:ea typeface="+mj-lt"/>
              <a:cs typeface="+mj-lt"/>
            </a:endParaRPr>
          </a:p>
          <a:p>
            <a:endParaRPr lang="en-US" sz="5200" dirty="0">
              <a:cs typeface="Calibri Light"/>
            </a:endParaRPr>
          </a:p>
          <a:p>
            <a:r>
              <a:rPr lang="en-US" sz="2000">
                <a:cs typeface="Calibri Light"/>
              </a:rPr>
              <a:t>2. Label encoding of categorical features </a:t>
            </a:r>
            <a:endParaRPr lang="en-US" sz="5200" dirty="0">
              <a:cs typeface="Calibri Light"/>
            </a:endParaRPr>
          </a:p>
        </p:txBody>
      </p:sp>
      <p:pic>
        <p:nvPicPr>
          <p:cNvPr id="5" name="Picture 5" descr="Table&#10;&#10;Description automatically generated">
            <a:extLst>
              <a:ext uri="{FF2B5EF4-FFF2-40B4-BE49-F238E27FC236}">
                <a16:creationId xmlns:a16="http://schemas.microsoft.com/office/drawing/2014/main" id="{651B9269-3F09-46B5-9831-434881A88E23}"/>
              </a:ext>
            </a:extLst>
          </p:cNvPr>
          <p:cNvPicPr>
            <a:picLocks noGrp="1" noChangeAspect="1"/>
          </p:cNvPicPr>
          <p:nvPr>
            <p:ph idx="1"/>
          </p:nvPr>
        </p:nvPicPr>
        <p:blipFill>
          <a:blip r:embed="rId3"/>
          <a:stretch>
            <a:fillRect/>
          </a:stretch>
        </p:blipFill>
        <p:spPr>
          <a:xfrm>
            <a:off x="2047712" y="2166414"/>
            <a:ext cx="8850326" cy="1685922"/>
          </a:xfrm>
        </p:spPr>
      </p:pic>
      <p:pic>
        <p:nvPicPr>
          <p:cNvPr id="8" name="Picture 8" descr="Table&#10;&#10;Description automatically generated">
            <a:extLst>
              <a:ext uri="{FF2B5EF4-FFF2-40B4-BE49-F238E27FC236}">
                <a16:creationId xmlns:a16="http://schemas.microsoft.com/office/drawing/2014/main" id="{674BF4D6-02E5-49AB-9621-385E89C7197A}"/>
              </a:ext>
            </a:extLst>
          </p:cNvPr>
          <p:cNvPicPr>
            <a:picLocks noChangeAspect="1"/>
          </p:cNvPicPr>
          <p:nvPr/>
        </p:nvPicPr>
        <p:blipFill>
          <a:blip r:embed="rId4"/>
          <a:stretch>
            <a:fillRect/>
          </a:stretch>
        </p:blipFill>
        <p:spPr>
          <a:xfrm>
            <a:off x="2107719" y="4257813"/>
            <a:ext cx="8810446" cy="1749809"/>
          </a:xfrm>
          <a:prstGeom prst="rect">
            <a:avLst/>
          </a:prstGeom>
        </p:spPr>
      </p:pic>
    </p:spTree>
    <p:extLst>
      <p:ext uri="{BB962C8B-B14F-4D97-AF65-F5344CB8AC3E}">
        <p14:creationId xmlns:p14="http://schemas.microsoft.com/office/powerpoint/2010/main" val="181547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AACB4-5ACF-4E1D-87B7-463DE429CD01}"/>
              </a:ext>
            </a:extLst>
          </p:cNvPr>
          <p:cNvSpPr txBox="1">
            <a:spLocks/>
          </p:cNvSpPr>
          <p:nvPr/>
        </p:nvSpPr>
        <p:spPr>
          <a:xfrm>
            <a:off x="334992" y="125869"/>
            <a:ext cx="11382324" cy="1585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a:cs typeface="Calibri Light"/>
              </a:rPr>
              <a:t>Data </a:t>
            </a:r>
            <a:r>
              <a:rPr lang="en-US" sz="5200">
                <a:ea typeface="+mj-lt"/>
                <a:cs typeface="+mj-lt"/>
              </a:rPr>
              <a:t>processing</a:t>
            </a:r>
            <a:r>
              <a:rPr lang="en-US" sz="2000">
                <a:ea typeface="+mj-lt"/>
                <a:cs typeface="+mj-lt"/>
              </a:rPr>
              <a:t> </a:t>
            </a:r>
            <a:endParaRPr lang="en-US" sz="2000" dirty="0">
              <a:cs typeface="Calibri Light"/>
            </a:endParaRPr>
          </a:p>
          <a:p>
            <a:endParaRPr lang="en-US" sz="2000" dirty="0">
              <a:cs typeface="Calibri Light"/>
            </a:endParaRPr>
          </a:p>
          <a:p>
            <a:r>
              <a:rPr lang="en-US" sz="2000">
                <a:cs typeface="Calibri Light"/>
              </a:rPr>
              <a:t>3. Feature engineering</a:t>
            </a:r>
          </a:p>
        </p:txBody>
      </p:sp>
      <p:pic>
        <p:nvPicPr>
          <p:cNvPr id="11" name="Picture 11" descr="Chart, histogram&#10;&#10;Description automatically generated">
            <a:extLst>
              <a:ext uri="{FF2B5EF4-FFF2-40B4-BE49-F238E27FC236}">
                <a16:creationId xmlns:a16="http://schemas.microsoft.com/office/drawing/2014/main" id="{332C4DCC-FACF-4135-82FB-A1D071BF7D80}"/>
              </a:ext>
            </a:extLst>
          </p:cNvPr>
          <p:cNvPicPr>
            <a:picLocks noChangeAspect="1"/>
          </p:cNvPicPr>
          <p:nvPr/>
        </p:nvPicPr>
        <p:blipFill>
          <a:blip r:embed="rId3"/>
          <a:stretch>
            <a:fillRect/>
          </a:stretch>
        </p:blipFill>
        <p:spPr>
          <a:xfrm>
            <a:off x="8361873" y="1767756"/>
            <a:ext cx="3490822" cy="3480640"/>
          </a:xfrm>
          <a:prstGeom prst="rect">
            <a:avLst/>
          </a:prstGeom>
        </p:spPr>
      </p:pic>
      <p:pic>
        <p:nvPicPr>
          <p:cNvPr id="15" name="Picture 15" descr="Chart, bar chart&#10;&#10;Description automatically generated">
            <a:extLst>
              <a:ext uri="{FF2B5EF4-FFF2-40B4-BE49-F238E27FC236}">
                <a16:creationId xmlns:a16="http://schemas.microsoft.com/office/drawing/2014/main" id="{F6ABDF17-50A7-4E70-9669-B6B4FF819D88}"/>
              </a:ext>
            </a:extLst>
          </p:cNvPr>
          <p:cNvPicPr>
            <a:picLocks noChangeAspect="1"/>
          </p:cNvPicPr>
          <p:nvPr/>
        </p:nvPicPr>
        <p:blipFill>
          <a:blip r:embed="rId4"/>
          <a:stretch>
            <a:fillRect/>
          </a:stretch>
        </p:blipFill>
        <p:spPr>
          <a:xfrm>
            <a:off x="468703" y="2158041"/>
            <a:ext cx="3073879" cy="3088256"/>
          </a:xfrm>
          <a:prstGeom prst="rect">
            <a:avLst/>
          </a:prstGeom>
        </p:spPr>
      </p:pic>
      <p:graphicFrame>
        <p:nvGraphicFramePr>
          <p:cNvPr id="16" name="Table 16">
            <a:extLst>
              <a:ext uri="{FF2B5EF4-FFF2-40B4-BE49-F238E27FC236}">
                <a16:creationId xmlns:a16="http://schemas.microsoft.com/office/drawing/2014/main" id="{928FF749-FCAE-476B-94D9-7E65D5300631}"/>
              </a:ext>
            </a:extLst>
          </p:cNvPr>
          <p:cNvGraphicFramePr>
            <a:graphicFrameLocks noGrp="1"/>
          </p:cNvGraphicFramePr>
          <p:nvPr>
            <p:extLst>
              <p:ext uri="{D42A27DB-BD31-4B8C-83A1-F6EECF244321}">
                <p14:modId xmlns:p14="http://schemas.microsoft.com/office/powerpoint/2010/main" val="467716600"/>
              </p:ext>
            </p:extLst>
          </p:nvPr>
        </p:nvGraphicFramePr>
        <p:xfrm>
          <a:off x="345056" y="5420264"/>
          <a:ext cx="11759721" cy="1333500"/>
        </p:xfrm>
        <a:graphic>
          <a:graphicData uri="http://schemas.openxmlformats.org/drawingml/2006/table">
            <a:tbl>
              <a:tblPr firstRow="1" bandRow="1">
                <a:tableStyleId>{5C22544A-7EE6-4342-B048-85BDC9FD1C3A}</a:tableStyleId>
              </a:tblPr>
              <a:tblGrid>
                <a:gridCol w="4308230">
                  <a:extLst>
                    <a:ext uri="{9D8B030D-6E8A-4147-A177-3AD203B41FA5}">
                      <a16:colId xmlns:a16="http://schemas.microsoft.com/office/drawing/2014/main" val="1891091672"/>
                    </a:ext>
                  </a:extLst>
                </a:gridCol>
                <a:gridCol w="3956538">
                  <a:extLst>
                    <a:ext uri="{9D8B030D-6E8A-4147-A177-3AD203B41FA5}">
                      <a16:colId xmlns:a16="http://schemas.microsoft.com/office/drawing/2014/main" val="38123903"/>
                    </a:ext>
                  </a:extLst>
                </a:gridCol>
                <a:gridCol w="3494953">
                  <a:extLst>
                    <a:ext uri="{9D8B030D-6E8A-4147-A177-3AD203B41FA5}">
                      <a16:colId xmlns:a16="http://schemas.microsoft.com/office/drawing/2014/main" val="576922827"/>
                    </a:ext>
                  </a:extLst>
                </a:gridCol>
              </a:tblGrid>
              <a:tr h="1333500">
                <a:tc>
                  <a:txBody>
                    <a:bodyPr/>
                    <a:lstStyle/>
                    <a:p>
                      <a:pPr lvl="0">
                        <a:buNone/>
                      </a:pPr>
                      <a:r>
                        <a:rPr lang="en-US" b="0">
                          <a:solidFill>
                            <a:schemeClr val="tx1"/>
                          </a:solidFill>
                        </a:rPr>
                        <a:t>Cleanliness:</a:t>
                      </a:r>
                      <a:endParaRPr lang="en-US" b="0"/>
                    </a:p>
                    <a:p>
                      <a:pPr lvl="0">
                        <a:buNone/>
                      </a:pPr>
                      <a:r>
                        <a:rPr lang="en-US" b="0" dirty="0">
                          <a:solidFill>
                            <a:schemeClr val="tx1"/>
                          </a:solidFill>
                        </a:rPr>
                        <a:t>Antiviral meds, avoidance, face mask, </a:t>
                      </a:r>
                      <a:r>
                        <a:rPr lang="en-US" b="0">
                          <a:solidFill>
                            <a:schemeClr val="tx1"/>
                          </a:solidFill>
                        </a:rPr>
                        <a:t>hand washing, large gatherings, outside home, face touching</a:t>
                      </a:r>
                      <a:endParaRPr lang="en-US" b="0" dirty="0">
                        <a:solidFill>
                          <a:schemeClr val="tx1"/>
                        </a:solidFill>
                      </a:endParaRPr>
                    </a:p>
                  </a:txBody>
                  <a:tcPr>
                    <a:lnL w="0">
                      <a:noFill/>
                    </a:lnL>
                    <a:lnR w="0">
                      <a:noFill/>
                    </a:lnR>
                    <a:lnT w="0">
                      <a:noFill/>
                    </a:lnT>
                    <a:lnB w="0">
                      <a:noFill/>
                    </a:lnB>
                    <a:noFill/>
                  </a:tcPr>
                </a:tc>
                <a:tc>
                  <a:txBody>
                    <a:bodyPr/>
                    <a:lstStyle/>
                    <a:p>
                      <a:endParaRPr lang="en-US" b="0" dirty="0">
                        <a:solidFill>
                          <a:schemeClr val="tx1"/>
                        </a:solidFill>
                      </a:endParaRPr>
                    </a:p>
                  </a:txBody>
                  <a:tcPr>
                    <a:lnL w="0">
                      <a:noFill/>
                    </a:lnL>
                    <a:lnR w="0">
                      <a:noFill/>
                    </a:lnR>
                    <a:lnT w="0">
                      <a:noFill/>
                    </a:lnT>
                    <a:lnB w="0">
                      <a:noFill/>
                    </a:lnB>
                    <a:noFill/>
                  </a:tcPr>
                </a:tc>
                <a:tc>
                  <a:txBody>
                    <a:bodyPr/>
                    <a:lstStyle/>
                    <a:p>
                      <a:pPr lvl="0">
                        <a:buNone/>
                      </a:pPr>
                      <a:r>
                        <a:rPr lang="en-US" sz="1800" b="0" i="0" u="none" strike="noStrike" noProof="0">
                          <a:solidFill>
                            <a:schemeClr val="tx1"/>
                          </a:solidFill>
                          <a:latin typeface="Calibri"/>
                        </a:rPr>
                        <a:t>Opinion on seasonal flu vaccine:</a:t>
                      </a:r>
                      <a:endParaRPr lang="en-US" sz="1800" b="1" i="0" u="none" strike="noStrike" noProof="0">
                        <a:latin typeface="Calibri"/>
                      </a:endParaRPr>
                    </a:p>
                    <a:p>
                      <a:pPr lvl="0">
                        <a:buNone/>
                      </a:pPr>
                      <a:r>
                        <a:rPr lang="en-US" sz="1800" b="0" i="0" u="none" strike="noStrike" noProof="0">
                          <a:solidFill>
                            <a:schemeClr val="tx1"/>
                          </a:solidFill>
                          <a:latin typeface="Calibri"/>
                        </a:rPr>
                        <a:t>- Vaccine effectiveness</a:t>
                      </a:r>
                      <a:endParaRPr lang="en-US" sz="1800" b="1" i="0" u="none" strike="noStrike" noProof="0">
                        <a:latin typeface="Calibri"/>
                      </a:endParaRPr>
                    </a:p>
                    <a:p>
                      <a:pPr lvl="0">
                        <a:buNone/>
                      </a:pPr>
                      <a:r>
                        <a:rPr lang="en-US" sz="1800" b="0" i="0" u="none" strike="noStrike" noProof="0">
                          <a:solidFill>
                            <a:schemeClr val="tx1"/>
                          </a:solidFill>
                          <a:latin typeface="Calibri"/>
                        </a:rPr>
                        <a:t>- Seasonal flu risk</a:t>
                      </a:r>
                    </a:p>
                    <a:p>
                      <a:pPr lvl="0">
                        <a:buNone/>
                      </a:pPr>
                      <a:r>
                        <a:rPr lang="en-US" sz="1800" b="0" i="0" u="none" strike="noStrike" noProof="0">
                          <a:solidFill>
                            <a:schemeClr val="tx1"/>
                          </a:solidFill>
                        </a:rPr>
                        <a:t>- Getting seasonal flu from vaccine</a:t>
                      </a:r>
                      <a:endParaRPr lang="en-US"/>
                    </a:p>
                  </a:txBody>
                  <a:tcPr>
                    <a:lnL w="0">
                      <a:noFill/>
                    </a:lnL>
                    <a:lnR w="0">
                      <a:noFill/>
                    </a:lnR>
                    <a:lnT w="0">
                      <a:noFill/>
                    </a:lnT>
                    <a:lnB w="0">
                      <a:noFill/>
                    </a:lnB>
                    <a:noFill/>
                  </a:tcPr>
                </a:tc>
                <a:extLst>
                  <a:ext uri="{0D108BD9-81ED-4DB2-BD59-A6C34878D82A}">
                    <a16:rowId xmlns:a16="http://schemas.microsoft.com/office/drawing/2014/main" val="2970150817"/>
                  </a:ext>
                </a:extLst>
              </a:tr>
            </a:tbl>
          </a:graphicData>
        </a:graphic>
      </p:graphicFrame>
      <p:sp>
        <p:nvSpPr>
          <p:cNvPr id="3" name="Content Placeholder 2">
            <a:extLst>
              <a:ext uri="{FF2B5EF4-FFF2-40B4-BE49-F238E27FC236}">
                <a16:creationId xmlns:a16="http://schemas.microsoft.com/office/drawing/2014/main" id="{BC781B4E-2BF9-4A97-8F69-563782392A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785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2794-8490-4160-9918-C08E690052B7}"/>
              </a:ext>
            </a:extLst>
          </p:cNvPr>
          <p:cNvSpPr>
            <a:spLocks noGrp="1"/>
          </p:cNvSpPr>
          <p:nvPr>
            <p:ph type="title"/>
          </p:nvPr>
        </p:nvSpPr>
        <p:spPr>
          <a:xfrm>
            <a:off x="648929" y="629266"/>
            <a:ext cx="3667039" cy="1676603"/>
          </a:xfrm>
        </p:spPr>
        <p:txBody>
          <a:bodyPr vert="horz" lIns="91440" tIns="45720" rIns="91440" bIns="45720" rtlCol="0">
            <a:normAutofit/>
          </a:bodyPr>
          <a:lstStyle/>
          <a:p>
            <a:r>
              <a:rPr lang="en-US" sz="3600"/>
              <a:t>Correlation heatmap</a:t>
            </a:r>
          </a:p>
        </p:txBody>
      </p:sp>
      <p:sp>
        <p:nvSpPr>
          <p:cNvPr id="13" name="Content Placeholder 12">
            <a:extLst>
              <a:ext uri="{FF2B5EF4-FFF2-40B4-BE49-F238E27FC236}">
                <a16:creationId xmlns:a16="http://schemas.microsoft.com/office/drawing/2014/main" id="{D3466846-9C68-44AA-B784-665BACE52449}"/>
              </a:ext>
            </a:extLst>
          </p:cNvPr>
          <p:cNvSpPr>
            <a:spLocks noGrp="1"/>
          </p:cNvSpPr>
          <p:nvPr>
            <p:ph idx="1"/>
          </p:nvPr>
        </p:nvSpPr>
        <p:spPr>
          <a:xfrm>
            <a:off x="648931" y="2438401"/>
            <a:ext cx="3667036" cy="3779520"/>
          </a:xfrm>
        </p:spPr>
        <p:txBody>
          <a:bodyPr vert="horz" lIns="91440" tIns="45720" rIns="91440" bIns="45720" rtlCol="0" anchor="t">
            <a:normAutofit/>
          </a:bodyPr>
          <a:lstStyle/>
          <a:p>
            <a:r>
              <a:rPr lang="en-US" sz="1800">
                <a:cs typeface="Calibri"/>
              </a:rPr>
              <a:t>High correlation between </a:t>
            </a:r>
            <a:r>
              <a:rPr lang="en-US" sz="1800" err="1">
                <a:cs typeface="Calibri"/>
              </a:rPr>
              <a:t>behavioural</a:t>
            </a:r>
            <a:r>
              <a:rPr lang="en-US" sz="1800">
                <a:cs typeface="Calibri"/>
              </a:rPr>
              <a:t> features:</a:t>
            </a:r>
            <a:endParaRPr lang="en-US"/>
          </a:p>
          <a:p>
            <a:pPr lvl="1"/>
            <a:r>
              <a:rPr lang="en-US" sz="1400">
                <a:cs typeface="Calibri"/>
              </a:rPr>
              <a:t>Face touching</a:t>
            </a:r>
          </a:p>
          <a:p>
            <a:pPr lvl="1"/>
            <a:r>
              <a:rPr lang="en-US" sz="1400">
                <a:cs typeface="Calibri"/>
              </a:rPr>
              <a:t>Washing hands</a:t>
            </a:r>
          </a:p>
          <a:p>
            <a:pPr lvl="1"/>
            <a:r>
              <a:rPr lang="en-US" sz="1400">
                <a:cs typeface="Calibri"/>
              </a:rPr>
              <a:t>Avoidance</a:t>
            </a:r>
          </a:p>
          <a:p>
            <a:pPr lvl="1"/>
            <a:r>
              <a:rPr lang="en-US" sz="1400">
                <a:cs typeface="Calibri"/>
              </a:rPr>
              <a:t>Outside home</a:t>
            </a:r>
          </a:p>
          <a:p>
            <a:pPr lvl="1"/>
            <a:r>
              <a:rPr lang="en-US" sz="1400">
                <a:cs typeface="Calibri"/>
              </a:rPr>
              <a:t>Large gatherings</a:t>
            </a:r>
          </a:p>
        </p:txBody>
      </p:sp>
      <p:sp>
        <p:nvSpPr>
          <p:cNvPr id="16" name="Rectangle 15">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treemap chart&#10;&#10;Description automatically generated">
            <a:extLst>
              <a:ext uri="{FF2B5EF4-FFF2-40B4-BE49-F238E27FC236}">
                <a16:creationId xmlns:a16="http://schemas.microsoft.com/office/drawing/2014/main" id="{239C01C6-9BB5-410C-A7E2-A145FE44F429}"/>
              </a:ext>
            </a:extLst>
          </p:cNvPr>
          <p:cNvPicPr>
            <a:picLocks noChangeAspect="1"/>
          </p:cNvPicPr>
          <p:nvPr/>
        </p:nvPicPr>
        <p:blipFill>
          <a:blip r:embed="rId3"/>
          <a:stretch>
            <a:fillRect/>
          </a:stretch>
        </p:blipFill>
        <p:spPr>
          <a:xfrm>
            <a:off x="4638136" y="-118"/>
            <a:ext cx="7573992" cy="6858236"/>
          </a:xfrm>
          <a:prstGeom prst="rect">
            <a:avLst/>
          </a:prstGeom>
        </p:spPr>
      </p:pic>
    </p:spTree>
    <p:extLst>
      <p:ext uri="{BB962C8B-B14F-4D97-AF65-F5344CB8AC3E}">
        <p14:creationId xmlns:p14="http://schemas.microsoft.com/office/powerpoint/2010/main" val="39115438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65144-957E-4E70-AE2B-D1F76011E5D8}"/>
              </a:ext>
            </a:extLst>
          </p:cNvPr>
          <p:cNvSpPr>
            <a:spLocks noGrp="1"/>
          </p:cNvSpPr>
          <p:nvPr>
            <p:ph idx="1"/>
          </p:nvPr>
        </p:nvSpPr>
        <p:spPr/>
        <p:txBody>
          <a:bodyPr vert="horz" lIns="91440" tIns="45720" rIns="91440" bIns="45720" rtlCol="0" anchor="t">
            <a:normAutofit/>
          </a:bodyPr>
          <a:lstStyle/>
          <a:p>
            <a:r>
              <a:rPr lang="en-US">
                <a:cs typeface="Calibri"/>
              </a:rPr>
              <a:t>Standardisation to </a:t>
            </a:r>
            <a:r>
              <a:rPr lang="en-US" i="1">
                <a:cs typeface="Calibri"/>
              </a:rPr>
              <a:t>standard normal</a:t>
            </a:r>
            <a:r>
              <a:rPr lang="en-US">
                <a:cs typeface="Calibri"/>
              </a:rPr>
              <a:t> random variables with mean 0 and standard deviation 1:</a:t>
            </a:r>
          </a:p>
          <a:p>
            <a:pPr marL="0" indent="0" algn="ctr">
              <a:buNone/>
            </a:pPr>
            <a:r>
              <a:rPr lang="en-US">
                <a:cs typeface="Calibri"/>
              </a:rPr>
              <a:t>z= (x - µ) / sigma</a:t>
            </a:r>
          </a:p>
          <a:p>
            <a:pPr algn="just"/>
            <a:r>
              <a:rPr lang="en-US">
                <a:cs typeface="Calibri"/>
              </a:rPr>
              <a:t>Motivation: the features are in different scales, so standardisation brings them to comparable scales</a:t>
            </a:r>
            <a:endParaRPr lang="en-US" dirty="0">
              <a:cs typeface="Calibri"/>
            </a:endParaRPr>
          </a:p>
        </p:txBody>
      </p:sp>
      <p:sp>
        <p:nvSpPr>
          <p:cNvPr id="5" name="Title 1">
            <a:extLst>
              <a:ext uri="{FF2B5EF4-FFF2-40B4-BE49-F238E27FC236}">
                <a16:creationId xmlns:a16="http://schemas.microsoft.com/office/drawing/2014/main" id="{97A44F8A-65C9-4593-B84F-5CFFD1436656}"/>
              </a:ext>
            </a:extLst>
          </p:cNvPr>
          <p:cNvSpPr txBox="1">
            <a:spLocks/>
          </p:cNvSpPr>
          <p:nvPr/>
        </p:nvSpPr>
        <p:spPr>
          <a:xfrm>
            <a:off x="401835" y="125869"/>
            <a:ext cx="11382324" cy="1585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a:cs typeface="Calibri Light"/>
              </a:rPr>
              <a:t>Data </a:t>
            </a:r>
            <a:r>
              <a:rPr lang="en-US" sz="5200">
                <a:ea typeface="+mj-lt"/>
                <a:cs typeface="+mj-lt"/>
              </a:rPr>
              <a:t>processing</a:t>
            </a:r>
            <a:r>
              <a:rPr lang="en-US" sz="2000" dirty="0">
                <a:ea typeface="+mj-lt"/>
                <a:cs typeface="+mj-lt"/>
              </a:rPr>
              <a:t> </a:t>
            </a:r>
            <a:endParaRPr lang="en-US" sz="2000" dirty="0">
              <a:cs typeface="Calibri Light"/>
            </a:endParaRPr>
          </a:p>
          <a:p>
            <a:endParaRPr lang="en-US" sz="2000" dirty="0">
              <a:cs typeface="Calibri Light"/>
            </a:endParaRPr>
          </a:p>
          <a:p>
            <a:r>
              <a:rPr lang="en-US" sz="2000">
                <a:cs typeface="Calibri Light"/>
              </a:rPr>
              <a:t>4. Standardisation</a:t>
            </a:r>
            <a:endParaRPr lang="en-US">
              <a:cs typeface="Calibri Light"/>
            </a:endParaRPr>
          </a:p>
        </p:txBody>
      </p:sp>
    </p:spTree>
    <p:extLst>
      <p:ext uri="{BB962C8B-B14F-4D97-AF65-F5344CB8AC3E}">
        <p14:creationId xmlns:p14="http://schemas.microsoft.com/office/powerpoint/2010/main" val="176709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364FB-E0F1-C447-A7FE-623BA5F91EB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Exploratory analysis: variable distributions</a:t>
            </a:r>
          </a:p>
        </p:txBody>
      </p:sp>
      <p:sp>
        <p:nvSpPr>
          <p:cNvPr id="3" name="Content Placeholder 2">
            <a:extLst>
              <a:ext uri="{FF2B5EF4-FFF2-40B4-BE49-F238E27FC236}">
                <a16:creationId xmlns:a16="http://schemas.microsoft.com/office/drawing/2014/main" id="{D086F931-14C3-3A48-8198-C0DBD7879607}"/>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E1802C"/>
                </a:solidFill>
              </a:rPr>
              <a:t>Outcome variables: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5E406F48-A076-470B-A3D0-9C66921C3CC4}"/>
              </a:ext>
            </a:extLst>
          </p:cNvPr>
          <p:cNvPicPr>
            <a:picLocks noChangeAspect="1"/>
          </p:cNvPicPr>
          <p:nvPr/>
        </p:nvPicPr>
        <p:blipFill>
          <a:blip r:embed="rId3"/>
          <a:stretch>
            <a:fillRect/>
          </a:stretch>
        </p:blipFill>
        <p:spPr>
          <a:xfrm>
            <a:off x="1068425" y="2426818"/>
            <a:ext cx="3982201"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Logo&#10;&#10;Description automatically generated">
            <a:extLst>
              <a:ext uri="{FF2B5EF4-FFF2-40B4-BE49-F238E27FC236}">
                <a16:creationId xmlns:a16="http://schemas.microsoft.com/office/drawing/2014/main" id="{B2EB6B1F-9F71-4B2F-A6AE-6D08B4365386}"/>
              </a:ext>
            </a:extLst>
          </p:cNvPr>
          <p:cNvPicPr>
            <a:picLocks noChangeAspect="1"/>
          </p:cNvPicPr>
          <p:nvPr/>
        </p:nvPicPr>
        <p:blipFill>
          <a:blip r:embed="rId4"/>
          <a:stretch>
            <a:fillRect/>
          </a:stretch>
        </p:blipFill>
        <p:spPr>
          <a:xfrm>
            <a:off x="7181931" y="2426818"/>
            <a:ext cx="3982201" cy="3997637"/>
          </a:xfrm>
          <a:prstGeom prst="rect">
            <a:avLst/>
          </a:prstGeom>
        </p:spPr>
      </p:pic>
    </p:spTree>
    <p:extLst>
      <p:ext uri="{BB962C8B-B14F-4D97-AF65-F5344CB8AC3E}">
        <p14:creationId xmlns:p14="http://schemas.microsoft.com/office/powerpoint/2010/main" val="2740102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4</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Predicting seasonal flu vaccine uptake</vt:lpstr>
      <vt:lpstr>Overview</vt:lpstr>
      <vt:lpstr>Data processing overview</vt:lpstr>
      <vt:lpstr>PowerPoint Presentation</vt:lpstr>
      <vt:lpstr>PowerPoint Presentation</vt:lpstr>
      <vt:lpstr>PowerPoint Presentation</vt:lpstr>
      <vt:lpstr>Correlation heatmap</vt:lpstr>
      <vt:lpstr>PowerPoint Presentation</vt:lpstr>
      <vt:lpstr>Exploratory analysis: variable distributions</vt:lpstr>
      <vt:lpstr>Exploratory analysis: variable distributions</vt:lpstr>
      <vt:lpstr>Train and test splitting</vt:lpstr>
      <vt:lpstr>Regularised regression with Lasso</vt:lpstr>
      <vt:lpstr>Decision trees and Random forest</vt:lpstr>
      <vt:lpstr>Random forest feature importance plot</vt:lpstr>
      <vt:lpstr>Hierarchical clustering</vt:lpstr>
      <vt:lpstr>Study relevance</vt:lpstr>
      <vt:lpstr>Issues encountered</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shot compliancy prediction</dc:title>
  <dc:creator>Callierotti, Camilla</dc:creator>
  <cp:revision>333</cp:revision>
  <dcterms:created xsi:type="dcterms:W3CDTF">2021-04-07T01:43:33Z</dcterms:created>
  <dcterms:modified xsi:type="dcterms:W3CDTF">2021-04-23T14:55:54Z</dcterms:modified>
</cp:coreProperties>
</file>