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4435" y="100330"/>
            <a:ext cx="9144000" cy="523875"/>
          </a:xfrm>
        </p:spPr>
        <p:txBody>
          <a:bodyPr/>
          <a:p>
            <a:r>
              <a:rPr lang="zh-CN" altLang="zh-CN"/>
              <a:t>卷皮自动发布系统使用指引</a:t>
            </a:r>
            <a:endParaRPr lang="en-US" altLang="zh-CN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097280" y="859155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</a:pPr>
            <a:r>
              <a:rPr lang="zh-CN" altLang="en-US"/>
              <a:t>一、登录卷皮自动发布系统</a:t>
            </a:r>
            <a:r>
              <a:rPr lang="en-US" altLang="zh-CN"/>
              <a:t>(walle.juanpi.org)</a:t>
            </a:r>
            <a:endParaRPr lang="en-US" altLang="zh-CN"/>
          </a:p>
          <a:p>
            <a:pPr algn="l">
              <a:buFont typeface="Arial" charset="0"/>
            </a:pPr>
            <a:r>
              <a:rPr lang="zh-CN" altLang="en-US"/>
              <a:t>二、创建发布项目、项目配置</a:t>
            </a:r>
            <a:endParaRPr lang="zh-CN" altLang="en-US"/>
          </a:p>
          <a:p>
            <a:pPr algn="l">
              <a:buFont typeface="Arial" charset="0"/>
            </a:pPr>
            <a:r>
              <a:rPr lang="zh-CN" altLang="en-US"/>
              <a:t>三、基于项目提交上线单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1385570"/>
            <a:ext cx="8690400" cy="4682644"/>
          </a:xfrm>
          <a:prstGeom prst="rect">
            <a:avLst/>
          </a:prstGeo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marL="0" indent="0" algn="l">
              <a:buFont typeface="Arial" charset="0"/>
              <a:buNone/>
            </a:pPr>
            <a:r>
              <a:rPr lang="zh-CN" altLang="en-US">
                <a:sym typeface="+mn-ea"/>
              </a:rPr>
              <a:t>三、基于项目提交上线单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marL="0" indent="0" algn="l">
              <a:buFont typeface="Arial" charset="0"/>
              <a:buNone/>
            </a:pPr>
            <a:r>
              <a:rPr lang="zh-CN" altLang="en-US">
                <a:sym typeface="+mn-ea"/>
              </a:rPr>
              <a:t>三、基于项目提交上线单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1310005"/>
            <a:ext cx="8690400" cy="46826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60" y="600075"/>
            <a:ext cx="9144000" cy="879475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一、登录卷皮自动发布系统</a:t>
            </a:r>
            <a:r>
              <a:rPr lang="en-US" altLang="zh-CN">
                <a:sym typeface="+mn-ea"/>
              </a:rPr>
              <a:t>(walle.juanpi.org)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1502410"/>
            <a:ext cx="9272905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二、创建发布项目、项目配置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42770" y="701040"/>
            <a:ext cx="8519795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二、创建发布项目、项目配置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1174750"/>
            <a:ext cx="8640000" cy="4655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二、创建发布项目、项目配置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938530"/>
            <a:ext cx="8640000" cy="46554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4085" y="5883275"/>
            <a:ext cx="966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二、创建发布项目、项目配置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845820"/>
            <a:ext cx="8690400" cy="46826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5595" y="5685790"/>
            <a:ext cx="104908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提交项目后，可以通过</a:t>
            </a:r>
            <a:r>
              <a:rPr lang="en-US" altLang="zh-CN"/>
              <a:t>“</a:t>
            </a:r>
            <a:r>
              <a:rPr lang="zh-CN" altLang="en-US"/>
              <a:t>查看</a:t>
            </a:r>
            <a:r>
              <a:rPr lang="en-US" altLang="zh-CN"/>
              <a:t>”</a:t>
            </a:r>
            <a:r>
              <a:rPr lang="zh-CN" altLang="en-US"/>
              <a:t>来看到项目的配置；</a:t>
            </a:r>
            <a:r>
              <a:rPr lang="en-US" altLang="zh-CN"/>
              <a:t>“</a:t>
            </a:r>
            <a:r>
              <a:rPr lang="zh-CN" altLang="en-US"/>
              <a:t>检测</a:t>
            </a:r>
            <a:r>
              <a:rPr lang="en-US" altLang="zh-CN"/>
              <a:t>”</a:t>
            </a:r>
            <a:r>
              <a:rPr lang="zh-CN" altLang="en-US"/>
              <a:t>验证项目配置是否有问题；</a:t>
            </a:r>
            <a:r>
              <a:rPr lang="en-US" altLang="zh-CN"/>
              <a:t>“</a:t>
            </a:r>
            <a:r>
              <a:rPr lang="zh-CN" altLang="en-US"/>
              <a:t>成员</a:t>
            </a:r>
            <a:r>
              <a:rPr lang="en-US" altLang="zh-CN"/>
              <a:t>”</a:t>
            </a:r>
            <a:r>
              <a:rPr lang="zh-CN" altLang="en-US"/>
              <a:t>按钮添加操作该项目的成员名单；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algn="l"/>
            <a:r>
              <a:rPr lang="zh-CN" altLang="en-US">
                <a:sym typeface="+mn-ea"/>
              </a:rPr>
              <a:t>二、创建发布项目、项目配置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295" y="1069340"/>
            <a:ext cx="8690400" cy="4682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marL="0" indent="0" algn="l">
              <a:buFont typeface="Arial" charset="0"/>
              <a:buNone/>
            </a:pPr>
            <a:r>
              <a:rPr lang="zh-CN" altLang="en-US">
                <a:sym typeface="+mn-ea"/>
              </a:rPr>
              <a:t>三、基于项目提交上线单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1200785"/>
            <a:ext cx="8640000" cy="4655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-3175" y="146685"/>
            <a:ext cx="9144000" cy="511810"/>
          </a:xfrm>
        </p:spPr>
        <p:txBody>
          <a:bodyPr/>
          <a:p>
            <a:pPr marL="0" indent="0" algn="l">
              <a:buFont typeface="Arial" charset="0"/>
              <a:buNone/>
            </a:pPr>
            <a:r>
              <a:rPr lang="zh-CN" altLang="en-US">
                <a:sym typeface="+mn-ea"/>
              </a:rPr>
              <a:t>三、基于项目提交上线单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1253490"/>
            <a:ext cx="8640000" cy="4655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2016-06-26T02:40:45Z</dcterms:created>
  <dcterms:modified xsi:type="dcterms:W3CDTF">2016-06-26T04:01:47Z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