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9FC-F436-147B-FE8A-2D731341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A578-4ACA-9607-B745-23ACC54B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91FA-00E6-9B0A-A9A3-4C29B832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CE-F5AF-2EDE-0927-88AE3C4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B7C-BD4F-4933-B2B0-AC44CE2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FF7-4C31-AC1B-8C73-7FD60A0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9347-A684-C5DA-841F-B74603C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C4E-DE59-1255-B287-EDF3BA1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BEE-23F3-1B2F-14D8-9D1A96A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87BE-9191-58E7-00C5-164F884A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F3DC-B837-B658-8C4D-4A3EDD0C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1E64-0D87-204E-940B-033AF53B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609-931A-A8DD-E635-A9D7BBF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981-76E5-AD5D-6F6E-8694B2C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59F-AB12-6430-524E-EE77A36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785-7A77-99CC-FA92-FC0A72E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AB-854E-2EC5-36FA-9E4F365F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EBEB-6B77-EBA5-5F99-AAE3288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1ADF-C4EC-261A-F1A2-40AC7F5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B42-AD3A-D9E9-15B1-139927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1F7-308B-2AA0-4B62-64FE935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4C7D-2B23-CF53-7FF9-F8A636EA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907-157C-00BB-20E2-88DC272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A645-A8EB-3C8F-2F31-929200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F671-F8C3-161D-6678-69DCB29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712-0A2A-71C6-4E9B-80DB02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E68-4476-5018-0F5E-E601204DC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75C6-9602-4E5C-B1C1-85551BA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0F3-C70D-D3CF-353A-045B264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A8E-AC48-1F41-0EB6-15B3E710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518D-BCD8-6A8E-5804-34ED581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313-0F83-9D32-26B4-C3B4F56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F3C-FECF-6C9E-FCB0-B76B7F42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1E5C-5C19-52E3-26AC-9A8B215C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212DD-1300-7B63-4BF2-0D668E00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C146-1CA0-BA59-152E-BC060956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A0B9-03CA-7F7C-A84A-BB98888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E4E-1E68-61C6-63D1-95F10F6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5114-2302-E25C-5DCA-2E5F519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4CB3-2168-5B4A-85DF-2EFA87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91B9-C68C-E75C-B7FA-E3FCF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D56B-0CC6-C499-66CF-577F7CA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5D5E-56B2-5D8F-12C9-E374E4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42F2-D12E-340A-757F-4DED496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9BF9-405A-FFB8-7FD0-1F29C2F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1BC6-1F69-FE1D-CDF4-567298BE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0D7-6B32-40FD-C1B9-F821423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E5AA-888E-3E2F-D82C-CD0A9FE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AFAC-445D-4EA0-D611-1B7CC060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A18B-D639-602F-AD74-9FC6354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A120-277B-33FF-2C47-62D43F46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6CA7-A2A0-3407-0117-286EA2F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F2D-ED87-B186-3F9E-9D7087C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782C-C018-9601-4530-8A57FDE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33CEB-7733-9FBB-71D1-B079CFB5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2080-BC02-47EE-3F5F-8D76030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60-59C0-71A7-2CD4-B28D052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34C4-3CFF-8DCC-2AA4-D45097C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9FCE-DAB9-1A46-104B-773A377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0016-BC7F-2A15-4BDB-B614FDA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1FC-B02B-FF12-45C7-E311467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CD65-507D-3C2D-8D8D-A4852332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8EEB-0FA4-B2FC-45A5-81ED7CC1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2834FDE-6C90-0A21-AA85-5E86D5FB2086}"/>
              </a:ext>
            </a:extLst>
          </p:cNvPr>
          <p:cNvSpPr/>
          <p:nvPr/>
        </p:nvSpPr>
        <p:spPr>
          <a:xfrm>
            <a:off x="7206742" y="1699099"/>
            <a:ext cx="1897496" cy="1309990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D26522-3FBB-A3CA-848A-28136A63536D}"/>
              </a:ext>
            </a:extLst>
          </p:cNvPr>
          <p:cNvSpPr/>
          <p:nvPr/>
        </p:nvSpPr>
        <p:spPr>
          <a:xfrm>
            <a:off x="7554472" y="1945515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075C2-68E0-C296-7E9A-B627A3D13F22}"/>
              </a:ext>
            </a:extLst>
          </p:cNvPr>
          <p:cNvSpPr/>
          <p:nvPr/>
        </p:nvSpPr>
        <p:spPr>
          <a:xfrm>
            <a:off x="1816035" y="1200847"/>
            <a:ext cx="3423992" cy="222815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4A0DE-B283-E828-20A0-DB8A2D57C63C}"/>
              </a:ext>
            </a:extLst>
          </p:cNvPr>
          <p:cNvSpPr/>
          <p:nvPr/>
        </p:nvSpPr>
        <p:spPr>
          <a:xfrm>
            <a:off x="3151477" y="1200846"/>
            <a:ext cx="3483486" cy="222815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B922B-7297-2C99-A602-FBFFECCF331A}"/>
              </a:ext>
            </a:extLst>
          </p:cNvPr>
          <p:cNvSpPr txBox="1"/>
          <p:nvPr/>
        </p:nvSpPr>
        <p:spPr>
          <a:xfrm>
            <a:off x="4718594" y="1241677"/>
            <a:ext cx="571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closed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365A0-99A4-B96F-4EAF-6EE0AC169E34}"/>
              </a:ext>
            </a:extLst>
          </p:cNvPr>
          <p:cNvSpPr/>
          <p:nvPr/>
        </p:nvSpPr>
        <p:spPr>
          <a:xfrm>
            <a:off x="2457854" y="1474874"/>
            <a:ext cx="2435101" cy="170782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7882F-CBCD-1825-01C5-26B3BED81D00}"/>
              </a:ext>
            </a:extLst>
          </p:cNvPr>
          <p:cNvSpPr txBox="1"/>
          <p:nvPr/>
        </p:nvSpPr>
        <p:spPr>
          <a:xfrm>
            <a:off x="2545560" y="2238256"/>
            <a:ext cx="51424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8E634-1C26-5BE1-3A19-36F26656ED5A}"/>
              </a:ext>
            </a:extLst>
          </p:cNvPr>
          <p:cNvSpPr txBox="1"/>
          <p:nvPr/>
        </p:nvSpPr>
        <p:spPr>
          <a:xfrm>
            <a:off x="3069066" y="1238960"/>
            <a:ext cx="4078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EEB5B-6A7A-6B0B-5900-BEACDB75CB1E}"/>
              </a:ext>
            </a:extLst>
          </p:cNvPr>
          <p:cNvSpPr/>
          <p:nvPr/>
        </p:nvSpPr>
        <p:spPr>
          <a:xfrm>
            <a:off x="3313889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866B-2921-EAD0-33D2-73E31140AE75}"/>
              </a:ext>
            </a:extLst>
          </p:cNvPr>
          <p:cNvSpPr txBox="1"/>
          <p:nvPr/>
        </p:nvSpPr>
        <p:spPr>
          <a:xfrm>
            <a:off x="3459962" y="2238256"/>
            <a:ext cx="3708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1F142-6829-4DDA-24B3-DA9473C59C09}"/>
              </a:ext>
            </a:extLst>
          </p:cNvPr>
          <p:cNvSpPr/>
          <p:nvPr/>
        </p:nvSpPr>
        <p:spPr>
          <a:xfrm>
            <a:off x="3885668" y="1474873"/>
            <a:ext cx="2515132" cy="17078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EDA8-F2C0-6204-8F89-F7D829950F12}"/>
              </a:ext>
            </a:extLst>
          </p:cNvPr>
          <p:cNvSpPr txBox="1"/>
          <p:nvPr/>
        </p:nvSpPr>
        <p:spPr>
          <a:xfrm>
            <a:off x="5159765" y="1640952"/>
            <a:ext cx="7375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complete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155F27-2B4C-50B5-AFD9-0BD7A6895D7F}"/>
              </a:ext>
            </a:extLst>
          </p:cNvPr>
          <p:cNvSpPr/>
          <p:nvPr/>
        </p:nvSpPr>
        <p:spPr>
          <a:xfrm>
            <a:off x="4928557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6E0C-E661-D207-AAD8-B9B25C56EC29}"/>
              </a:ext>
            </a:extLst>
          </p:cNvPr>
          <p:cNvSpPr txBox="1"/>
          <p:nvPr/>
        </p:nvSpPr>
        <p:spPr>
          <a:xfrm>
            <a:off x="5528536" y="2238256"/>
            <a:ext cx="55173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D5E65-CE22-7BA9-2965-F86BC6C4527E}"/>
              </a:ext>
            </a:extLst>
          </p:cNvPr>
          <p:cNvSpPr txBox="1"/>
          <p:nvPr/>
        </p:nvSpPr>
        <p:spPr>
          <a:xfrm>
            <a:off x="7633541" y="2238256"/>
            <a:ext cx="53931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atomic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162325-5B41-534A-A3D4-5D150C7398D0}"/>
              </a:ext>
            </a:extLst>
          </p:cNvPr>
          <p:cNvSpPr/>
          <p:nvPr/>
        </p:nvSpPr>
        <p:spPr>
          <a:xfrm>
            <a:off x="8516535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1A1CE-99CB-5784-C40C-E789ABA6D1F6}"/>
              </a:ext>
            </a:extLst>
          </p:cNvPr>
          <p:cNvSpPr txBox="1"/>
          <p:nvPr/>
        </p:nvSpPr>
        <p:spPr>
          <a:xfrm>
            <a:off x="9161077" y="2238256"/>
            <a:ext cx="55173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46795-33A0-0FF3-AAD3-5A521A56F217}"/>
              </a:ext>
            </a:extLst>
          </p:cNvPr>
          <p:cNvSpPr txBox="1"/>
          <p:nvPr/>
        </p:nvSpPr>
        <p:spPr>
          <a:xfrm>
            <a:off x="7951556" y="1723400"/>
            <a:ext cx="4078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outer</a:t>
            </a:r>
          </a:p>
        </p:txBody>
      </p:sp>
    </p:spTree>
    <p:extLst>
      <p:ext uri="{BB962C8B-B14F-4D97-AF65-F5344CB8AC3E}">
        <p14:creationId xmlns:p14="http://schemas.microsoft.com/office/powerpoint/2010/main" val="23605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Rensink, Arend (UT-EEMCS)</dc:creator>
  <cp:lastModifiedBy>Rensink, Arend (UT-EEMCS)</cp:lastModifiedBy>
  <cp:revision>8</cp:revision>
  <dcterms:created xsi:type="dcterms:W3CDTF">2024-08-29T10:26:47Z</dcterms:created>
  <dcterms:modified xsi:type="dcterms:W3CDTF">2024-08-30T09:43:43Z</dcterms:modified>
</cp:coreProperties>
</file>