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068" y="-4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E9FC-F436-147B-FE8A-2D731341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A578-4ACA-9607-B745-23ACC54B1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91FA-00E6-9B0A-A9A3-4C29B832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0FCE-F5AF-2EDE-0927-88AE3C4A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9B7C-BD4F-4933-B2B0-AC44CE26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AFF7-4C31-AC1B-8C73-7FD60A04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C9347-A684-C5DA-841F-B74603C4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7C4E-DE59-1255-B287-EDF3BA17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1BEE-23F3-1B2F-14D8-9D1A96AD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87BE-9191-58E7-00C5-164F884A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8F3DC-B837-B658-8C4D-4A3EDD0C1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B1E64-0D87-204E-940B-033AF53B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609-931A-A8DD-E635-A9D7BBFC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B981-76E5-AD5D-6F6E-8694B2C5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859F-AB12-6430-524E-EE77A361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1785-7A77-99CC-FA92-FC0A72E6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8DAB-854E-2EC5-36FA-9E4F365F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EBEB-6B77-EBA5-5F99-AAE32883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1ADF-C4EC-261A-F1A2-40AC7F5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4B42-AD3A-D9E9-15B1-139927A6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8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01F7-308B-2AA0-4B62-64FE9355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4C7D-2B23-CF53-7FF9-F8A636EA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0907-157C-00BB-20E2-88DC2728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A645-A8EB-3C8F-2F31-92920059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F671-F8C3-161D-6678-69DCB290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1712-0A2A-71C6-4E9B-80DB028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9E68-4476-5018-0F5E-E601204DC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175C6-9602-4E5C-B1C1-85551BAF4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540F3-C70D-D3CF-353A-045B2645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1A8E-AC48-1F41-0EB6-15B3E710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0518D-BCD8-6A8E-5804-34ED581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8313-0F83-9D32-26B4-C3B4F567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DF3C-FECF-6C9E-FCB0-B76B7F42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1E5C-5C19-52E3-26AC-9A8B215CD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212DD-1300-7B63-4BF2-0D668E00C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AC146-1CA0-BA59-152E-BC0609566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BA0B9-03CA-7F7C-A84A-BB98888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C2E4E-1E68-61C6-63D1-95F10F63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25114-2302-E25C-5DCA-2E5F5197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0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4CB3-2168-5B4A-85DF-2EFA8701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891B9-C68C-E75C-B7FA-E3FCFA28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D56B-0CC6-C499-66CF-577F7CAE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E5D5E-56B2-5D8F-12C9-E374E4F3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42F2-D12E-340A-757F-4DED4966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A9BF9-405A-FFB8-7FD0-1F29C2F9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1BC6-1F69-FE1D-CDF4-567298BE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50D7-6B32-40FD-C1B9-F821423A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E5AA-888E-3E2F-D82C-CD0A9FE9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AFAC-445D-4EA0-D611-1B7CC060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A18B-D639-602F-AD74-9FC63545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A120-277B-33FF-2C47-62D43F46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86CA7-A2A0-3407-0117-286EA2FC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4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8F2D-ED87-B186-3F9E-9D7087C8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782C-C018-9601-4530-8A57FDEED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33CEB-7733-9FBB-71D1-B079CFB5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72080-BC02-47EE-3F5F-8D76030C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60-59C0-71A7-2CD4-B28D052D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A34C4-3CFF-8DCC-2AA4-D45097C5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39FCE-DAB9-1A46-104B-773A377E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0016-BC7F-2A15-4BDB-B614FDA9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E1FC-B02B-FF12-45C7-E311467C9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90CB0-6EC3-4EC0-A0AA-4891736AFE1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CD65-507D-3C2D-8D8D-A4852332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8EEB-0FA4-B2FC-45A5-81ED7CC14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8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5B105DC8-EC49-1917-326D-25D6089179AA}"/>
              </a:ext>
            </a:extLst>
          </p:cNvPr>
          <p:cNvSpPr/>
          <p:nvPr/>
        </p:nvSpPr>
        <p:spPr>
          <a:xfrm>
            <a:off x="7715251" y="3797032"/>
            <a:ext cx="2381250" cy="1760806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041C23-B3DD-36B6-BCCC-80B03523E8CF}"/>
              </a:ext>
            </a:extLst>
          </p:cNvPr>
          <p:cNvSpPr/>
          <p:nvPr/>
        </p:nvSpPr>
        <p:spPr>
          <a:xfrm>
            <a:off x="7990214" y="4048360"/>
            <a:ext cx="1839585" cy="1280878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0EEE2D-5541-31C9-5D1A-D5039C57458C}"/>
              </a:ext>
            </a:extLst>
          </p:cNvPr>
          <p:cNvSpPr/>
          <p:nvPr/>
        </p:nvSpPr>
        <p:spPr>
          <a:xfrm>
            <a:off x="1866899" y="3762375"/>
            <a:ext cx="3626409" cy="2543175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834FDE-6C90-0A21-AA85-5E86D5FB2086}"/>
              </a:ext>
            </a:extLst>
          </p:cNvPr>
          <p:cNvSpPr/>
          <p:nvPr/>
        </p:nvSpPr>
        <p:spPr>
          <a:xfrm>
            <a:off x="7045343" y="1640952"/>
            <a:ext cx="2105142" cy="1420017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D26522-3FBB-A3CA-848A-28136A63536D}"/>
              </a:ext>
            </a:extLst>
          </p:cNvPr>
          <p:cNvSpPr/>
          <p:nvPr/>
        </p:nvSpPr>
        <p:spPr>
          <a:xfrm>
            <a:off x="7471354" y="1946109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075C2-68E0-C296-7E9A-B627A3D13F22}"/>
              </a:ext>
            </a:extLst>
          </p:cNvPr>
          <p:cNvSpPr/>
          <p:nvPr/>
        </p:nvSpPr>
        <p:spPr>
          <a:xfrm>
            <a:off x="2068749" y="1200848"/>
            <a:ext cx="3171278" cy="2228153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E4A0DE-B283-E828-20A0-DB8A2D57C63C}"/>
              </a:ext>
            </a:extLst>
          </p:cNvPr>
          <p:cNvSpPr/>
          <p:nvPr/>
        </p:nvSpPr>
        <p:spPr>
          <a:xfrm>
            <a:off x="3151477" y="1200847"/>
            <a:ext cx="3483486" cy="222815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B922B-7297-2C99-A602-FBFFECCF331A}"/>
              </a:ext>
            </a:extLst>
          </p:cNvPr>
          <p:cNvSpPr txBox="1"/>
          <p:nvPr/>
        </p:nvSpPr>
        <p:spPr>
          <a:xfrm>
            <a:off x="4718594" y="1232476"/>
            <a:ext cx="6038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A365A0-99A4-B96F-4EAF-6EE0AC169E34}"/>
              </a:ext>
            </a:extLst>
          </p:cNvPr>
          <p:cNvSpPr/>
          <p:nvPr/>
        </p:nvSpPr>
        <p:spPr>
          <a:xfrm>
            <a:off x="2457854" y="1474875"/>
            <a:ext cx="2435101" cy="1707822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7882F-CBCD-1825-01C5-26B3BED81D00}"/>
              </a:ext>
            </a:extLst>
          </p:cNvPr>
          <p:cNvSpPr txBox="1"/>
          <p:nvPr/>
        </p:nvSpPr>
        <p:spPr>
          <a:xfrm>
            <a:off x="2532590" y="2222275"/>
            <a:ext cx="52578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8E634-1C26-5BE1-3A19-36F26656ED5A}"/>
              </a:ext>
            </a:extLst>
          </p:cNvPr>
          <p:cNvSpPr txBox="1"/>
          <p:nvPr/>
        </p:nvSpPr>
        <p:spPr>
          <a:xfrm>
            <a:off x="3069066" y="1232476"/>
            <a:ext cx="43441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DEEB5B-6A7A-6B0B-5900-BEACDB75CB1E}"/>
              </a:ext>
            </a:extLst>
          </p:cNvPr>
          <p:cNvSpPr/>
          <p:nvPr/>
        </p:nvSpPr>
        <p:spPr>
          <a:xfrm>
            <a:off x="3313889" y="1946704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1866B-2921-EAD0-33D2-73E31140AE75}"/>
              </a:ext>
            </a:extLst>
          </p:cNvPr>
          <p:cNvSpPr txBox="1"/>
          <p:nvPr/>
        </p:nvSpPr>
        <p:spPr>
          <a:xfrm>
            <a:off x="3434022" y="2222275"/>
            <a:ext cx="40745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21F142-6829-4DDA-24B3-DA9473C59C09}"/>
              </a:ext>
            </a:extLst>
          </p:cNvPr>
          <p:cNvSpPr/>
          <p:nvPr/>
        </p:nvSpPr>
        <p:spPr>
          <a:xfrm>
            <a:off x="3885668" y="1474874"/>
            <a:ext cx="2515132" cy="17078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4EDA8-F2C0-6204-8F89-F7D829950F12}"/>
              </a:ext>
            </a:extLst>
          </p:cNvPr>
          <p:cNvSpPr txBox="1"/>
          <p:nvPr/>
        </p:nvSpPr>
        <p:spPr>
          <a:xfrm>
            <a:off x="5188340" y="1540028"/>
            <a:ext cx="3049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155F27-2B4C-50B5-AFD9-0BD7A6895D7F}"/>
              </a:ext>
            </a:extLst>
          </p:cNvPr>
          <p:cNvSpPr/>
          <p:nvPr/>
        </p:nvSpPr>
        <p:spPr>
          <a:xfrm>
            <a:off x="4928557" y="1946704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26E0C-E661-D207-AAD8-B9B25C56EC29}"/>
              </a:ext>
            </a:extLst>
          </p:cNvPr>
          <p:cNvSpPr txBox="1"/>
          <p:nvPr/>
        </p:nvSpPr>
        <p:spPr>
          <a:xfrm>
            <a:off x="5464734" y="2222275"/>
            <a:ext cx="61554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D5E65-CE22-7BA9-2965-F86BC6C4527E}"/>
              </a:ext>
            </a:extLst>
          </p:cNvPr>
          <p:cNvSpPr txBox="1"/>
          <p:nvPr/>
        </p:nvSpPr>
        <p:spPr>
          <a:xfrm>
            <a:off x="7789945" y="2222274"/>
            <a:ext cx="55944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162325-5B41-534A-A3D4-5D150C7398D0}"/>
              </a:ext>
            </a:extLst>
          </p:cNvPr>
          <p:cNvSpPr/>
          <p:nvPr/>
        </p:nvSpPr>
        <p:spPr>
          <a:xfrm>
            <a:off x="8795390" y="1946109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1A1CE-99CB-5784-C40C-E789ABA6D1F6}"/>
              </a:ext>
            </a:extLst>
          </p:cNvPr>
          <p:cNvSpPr txBox="1"/>
          <p:nvPr/>
        </p:nvSpPr>
        <p:spPr>
          <a:xfrm>
            <a:off x="9358010" y="2222274"/>
            <a:ext cx="63366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46795-33A0-0FF3-AAD3-5A521A56F217}"/>
              </a:ext>
            </a:extLst>
          </p:cNvPr>
          <p:cNvSpPr txBox="1"/>
          <p:nvPr/>
        </p:nvSpPr>
        <p:spPr>
          <a:xfrm>
            <a:off x="7863587" y="1692017"/>
            <a:ext cx="43441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14BE08-56A7-F674-46F2-936C88EF6940}"/>
              </a:ext>
            </a:extLst>
          </p:cNvPr>
          <p:cNvSpPr/>
          <p:nvPr/>
        </p:nvSpPr>
        <p:spPr>
          <a:xfrm>
            <a:off x="2181224" y="3990304"/>
            <a:ext cx="3007115" cy="2081883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F7EC8-6F28-CAFF-A66C-EC415E5B912F}"/>
              </a:ext>
            </a:extLst>
          </p:cNvPr>
          <p:cNvSpPr/>
          <p:nvPr/>
        </p:nvSpPr>
        <p:spPr>
          <a:xfrm>
            <a:off x="3186814" y="3920572"/>
            <a:ext cx="3361624" cy="222815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B1DA0-D271-2AAF-29CD-41C39FD34CA6}"/>
              </a:ext>
            </a:extLst>
          </p:cNvPr>
          <p:cNvSpPr txBox="1"/>
          <p:nvPr/>
        </p:nvSpPr>
        <p:spPr>
          <a:xfrm>
            <a:off x="5115107" y="4025827"/>
            <a:ext cx="6038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F16589-1CAA-C0AD-C228-6490FFFA5428}"/>
              </a:ext>
            </a:extLst>
          </p:cNvPr>
          <p:cNvSpPr/>
          <p:nvPr/>
        </p:nvSpPr>
        <p:spPr>
          <a:xfrm>
            <a:off x="2493192" y="4254426"/>
            <a:ext cx="2396274" cy="1589162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D63FB-4C8E-C14B-52C7-A8E2019EF372}"/>
              </a:ext>
            </a:extLst>
          </p:cNvPr>
          <p:cNvSpPr txBox="1"/>
          <p:nvPr/>
        </p:nvSpPr>
        <p:spPr>
          <a:xfrm>
            <a:off x="2567927" y="4942000"/>
            <a:ext cx="52578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196BA-E0CD-6C19-3ED4-8BC03B9BB6AF}"/>
              </a:ext>
            </a:extLst>
          </p:cNvPr>
          <p:cNvSpPr txBox="1"/>
          <p:nvPr/>
        </p:nvSpPr>
        <p:spPr>
          <a:xfrm>
            <a:off x="3122476" y="3997295"/>
            <a:ext cx="59830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EA56A-6E31-A63F-5A21-15FAEDB9C7A6}"/>
              </a:ext>
            </a:extLst>
          </p:cNvPr>
          <p:cNvSpPr/>
          <p:nvPr/>
        </p:nvSpPr>
        <p:spPr>
          <a:xfrm>
            <a:off x="3349226" y="4666429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76C24-CE8C-E16B-986F-D3B6A4B79A11}"/>
              </a:ext>
            </a:extLst>
          </p:cNvPr>
          <p:cNvSpPr txBox="1"/>
          <p:nvPr/>
        </p:nvSpPr>
        <p:spPr>
          <a:xfrm>
            <a:off x="3469359" y="4942000"/>
            <a:ext cx="40745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9C66C6-CC90-E676-EBC1-985350CC638A}"/>
              </a:ext>
            </a:extLst>
          </p:cNvPr>
          <p:cNvSpPr/>
          <p:nvPr/>
        </p:nvSpPr>
        <p:spPr>
          <a:xfrm>
            <a:off x="3921005" y="4254426"/>
            <a:ext cx="2355970" cy="1589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D8F9F6-9271-8DA9-7659-65B5CA7B9284}"/>
              </a:ext>
            </a:extLst>
          </p:cNvPr>
          <p:cNvSpPr txBox="1"/>
          <p:nvPr/>
        </p:nvSpPr>
        <p:spPr>
          <a:xfrm>
            <a:off x="5929319" y="4941999"/>
            <a:ext cx="3049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9D2ED5-34F5-8959-528D-2B6AA5A253C1}"/>
              </a:ext>
            </a:extLst>
          </p:cNvPr>
          <p:cNvSpPr txBox="1"/>
          <p:nvPr/>
        </p:nvSpPr>
        <p:spPr>
          <a:xfrm>
            <a:off x="3421629" y="3733173"/>
            <a:ext cx="43441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156D48-1FBF-861B-B991-1165F6FC886F}"/>
              </a:ext>
            </a:extLst>
          </p:cNvPr>
          <p:cNvSpPr/>
          <p:nvPr/>
        </p:nvSpPr>
        <p:spPr>
          <a:xfrm>
            <a:off x="8289598" y="4302452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A8718A-58B6-FB92-1DD8-D167D330EB9B}"/>
              </a:ext>
            </a:extLst>
          </p:cNvPr>
          <p:cNvSpPr txBox="1"/>
          <p:nvPr/>
        </p:nvSpPr>
        <p:spPr>
          <a:xfrm>
            <a:off x="8636433" y="4554324"/>
            <a:ext cx="55944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0132D-6113-0117-7103-A29128FBD448}"/>
              </a:ext>
            </a:extLst>
          </p:cNvPr>
          <p:cNvSpPr txBox="1"/>
          <p:nvPr/>
        </p:nvSpPr>
        <p:spPr>
          <a:xfrm>
            <a:off x="8638155" y="4053123"/>
            <a:ext cx="59830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961E59-5D55-D4C7-977F-8BBBBBD9FE03}"/>
              </a:ext>
            </a:extLst>
          </p:cNvPr>
          <p:cNvSpPr txBox="1"/>
          <p:nvPr/>
        </p:nvSpPr>
        <p:spPr>
          <a:xfrm>
            <a:off x="8698950" y="3789505"/>
            <a:ext cx="43441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</a:t>
            </a:r>
          </a:p>
        </p:txBody>
      </p:sp>
    </p:spTree>
    <p:extLst>
      <p:ext uri="{BB962C8B-B14F-4D97-AF65-F5344CB8AC3E}">
        <p14:creationId xmlns:p14="http://schemas.microsoft.com/office/powerpoint/2010/main" val="236053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10364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Rensink, Arend (UT-EEMCS)</dc:creator>
  <cp:lastModifiedBy>Rensink, Arend (UT-EEMCS)</cp:lastModifiedBy>
  <cp:revision>11</cp:revision>
  <dcterms:created xsi:type="dcterms:W3CDTF">2024-08-29T10:26:47Z</dcterms:created>
  <dcterms:modified xsi:type="dcterms:W3CDTF">2024-09-09T12:44:39Z</dcterms:modified>
</cp:coreProperties>
</file>