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3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E9FC-F436-147B-FE8A-2D7313413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A578-4ACA-9607-B745-23ACC54B1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91FA-00E6-9B0A-A9A3-4C29B832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0FCE-F5AF-2EDE-0927-88AE3C4A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9B7C-BD4F-4933-B2B0-AC44CE26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1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AFF7-4C31-AC1B-8C73-7FD60A04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C9347-A684-C5DA-841F-B74603C4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7C4E-DE59-1255-B287-EDF3BA17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21BEE-23F3-1B2F-14D8-9D1A96AD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587BE-9191-58E7-00C5-164F884A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8F3DC-B837-B658-8C4D-4A3EDD0C1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B1E64-0D87-204E-940B-033AF53B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C609-931A-A8DD-E635-A9D7BBFC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6B981-76E5-AD5D-6F6E-8694B2C5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859F-AB12-6430-524E-EE77A361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1785-7A77-99CC-FA92-FC0A72E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8DAB-854E-2EC5-36FA-9E4F365F0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EBEB-6B77-EBA5-5F99-AAE32883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1ADF-C4EC-261A-F1A2-40AC7F57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4B42-AD3A-D9E9-15B1-139927A6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8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01F7-308B-2AA0-4B62-64FE9355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4C7D-2B23-CF53-7FF9-F8A636EAC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0907-157C-00BB-20E2-88DC2728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CA645-A8EB-3C8F-2F31-92920059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BF671-F8C3-161D-6678-69DCB290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8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1712-0A2A-71C6-4E9B-80DB028B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9E68-4476-5018-0F5E-E601204DC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175C6-9602-4E5C-B1C1-85551BAF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540F3-C70D-D3CF-353A-045B2645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A1A8E-AC48-1F41-0EB6-15B3E710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0518D-BCD8-6A8E-5804-34ED581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8313-0F83-9D32-26B4-C3B4F567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DF3C-FECF-6C9E-FCB0-B76B7F42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E1E5C-5C19-52E3-26AC-9A8B215CD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212DD-1300-7B63-4BF2-0D668E00C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C146-1CA0-BA59-152E-BC0609566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BA0B9-03CA-7F7C-A84A-BB98888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C2E4E-1E68-61C6-63D1-95F10F63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25114-2302-E25C-5DCA-2E5F519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4CB3-2168-5B4A-85DF-2EFA870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891B9-C68C-E75C-B7FA-E3FCFA28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D56B-0CC6-C499-66CF-577F7CAE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5D5E-56B2-5D8F-12C9-E374E4F3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3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A42F2-D12E-340A-757F-4DED4966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A9BF9-405A-FFB8-7FD0-1F29C2F9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1BC6-1F69-FE1D-CDF4-567298BE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0D7-6B32-40FD-C1B9-F821423A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8E5AA-888E-3E2F-D82C-CD0A9FE9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AAFAC-445D-4EA0-D611-1B7CC060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A18B-D639-602F-AD74-9FC63545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0A120-277B-33FF-2C47-62D43F46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86CA7-A2A0-3407-0117-286EA2FC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74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8F2D-ED87-B186-3F9E-9D7087C8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7782C-C018-9601-4530-8A57FDEED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33CEB-7733-9FBB-71D1-B079CFB5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72080-BC02-47EE-3F5F-8D76030C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4560-59C0-71A7-2CD4-B28D052D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34C4-3CFF-8DCC-2AA4-D45097C5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3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39FCE-DAB9-1A46-104B-773A377E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C0016-BC7F-2A15-4BDB-B614FDA9F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E1FC-B02B-FF12-45C7-E311467C9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90CB0-6EC3-4EC0-A0AA-4891736AFE1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DCD65-507D-3C2D-8D8D-A4852332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D8EEB-0FA4-B2FC-45A5-81ED7CC14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8D37A-A5AA-4293-B3A8-2E3D9FC746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6576DC4-F2F0-0A09-C83E-A0C348F14DDC}"/>
              </a:ext>
            </a:extLst>
          </p:cNvPr>
          <p:cNvSpPr/>
          <p:nvPr/>
        </p:nvSpPr>
        <p:spPr>
          <a:xfrm>
            <a:off x="4131485" y="1621892"/>
            <a:ext cx="4111463" cy="2776572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2075C2-68E0-C296-7E9A-B627A3D13F22}"/>
              </a:ext>
            </a:extLst>
          </p:cNvPr>
          <p:cNvSpPr/>
          <p:nvPr/>
        </p:nvSpPr>
        <p:spPr>
          <a:xfrm>
            <a:off x="4491907" y="1909450"/>
            <a:ext cx="3423992" cy="2228153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E4A0DE-B283-E828-20A0-DB8A2D57C63C}"/>
              </a:ext>
            </a:extLst>
          </p:cNvPr>
          <p:cNvSpPr/>
          <p:nvPr/>
        </p:nvSpPr>
        <p:spPr>
          <a:xfrm>
            <a:off x="5933588" y="1838391"/>
            <a:ext cx="3483486" cy="2446608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DB922B-7297-2C99-A602-FBFFECCF331A}"/>
              </a:ext>
            </a:extLst>
          </p:cNvPr>
          <p:cNvSpPr txBox="1"/>
          <p:nvPr/>
        </p:nvSpPr>
        <p:spPr>
          <a:xfrm>
            <a:off x="7781728" y="1898838"/>
            <a:ext cx="57177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accent3">
                    <a:lumMod val="75000"/>
                  </a:schemeClr>
                </a:solidFill>
              </a:rPr>
              <a:t>closed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365A0-99A4-B96F-4EAF-6EE0AC169E34}"/>
              </a:ext>
            </a:extLst>
          </p:cNvPr>
          <p:cNvSpPr/>
          <p:nvPr/>
        </p:nvSpPr>
        <p:spPr>
          <a:xfrm>
            <a:off x="4885699" y="2190059"/>
            <a:ext cx="2729850" cy="1707822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7882F-CBCD-1825-01C5-26B3BED81D00}"/>
              </a:ext>
            </a:extLst>
          </p:cNvPr>
          <p:cNvSpPr txBox="1"/>
          <p:nvPr/>
        </p:nvSpPr>
        <p:spPr>
          <a:xfrm>
            <a:off x="5696274" y="2238030"/>
            <a:ext cx="51424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steady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8E634-1C26-5BE1-3A19-36F26656ED5A}"/>
              </a:ext>
            </a:extLst>
          </p:cNvPr>
          <p:cNvSpPr txBox="1"/>
          <p:nvPr/>
        </p:nvSpPr>
        <p:spPr>
          <a:xfrm>
            <a:off x="5616566" y="1957421"/>
            <a:ext cx="65453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>
                <a:solidFill>
                  <a:schemeClr val="tx2">
                    <a:lumMod val="75000"/>
                    <a:lumOff val="25000"/>
                  </a:schemeClr>
                </a:solidFill>
              </a:rPr>
              <a:t>exposed</a:t>
            </a:r>
            <a:endParaRPr lang="en-GB" sz="14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01EFE-4E2B-8594-9A65-964E64C107F6}"/>
              </a:ext>
            </a:extLst>
          </p:cNvPr>
          <p:cNvSpPr txBox="1"/>
          <p:nvPr/>
        </p:nvSpPr>
        <p:spPr>
          <a:xfrm>
            <a:off x="5517540" y="1673338"/>
            <a:ext cx="135101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eventually steady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DEEB5B-6A7A-6B0B-5900-BEACDB75CB1E}"/>
              </a:ext>
            </a:extLst>
          </p:cNvPr>
          <p:cNvSpPr/>
          <p:nvPr/>
        </p:nvSpPr>
        <p:spPr>
          <a:xfrm>
            <a:off x="6096000" y="2644694"/>
            <a:ext cx="1253120" cy="798551"/>
          </a:xfrm>
          <a:prstGeom prst="ellipse">
            <a:avLst/>
          </a:prstGeom>
          <a:solidFill>
            <a:schemeClr val="tx2">
              <a:lumMod val="50000"/>
              <a:lumOff val="50000"/>
              <a:alpha val="5098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1866B-2921-EAD0-33D2-73E31140AE75}"/>
              </a:ext>
            </a:extLst>
          </p:cNvPr>
          <p:cNvSpPr txBox="1"/>
          <p:nvPr/>
        </p:nvSpPr>
        <p:spPr>
          <a:xfrm>
            <a:off x="6296961" y="2769166"/>
            <a:ext cx="3708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final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21F142-6829-4DDA-24B3-DA9473C59C09}"/>
              </a:ext>
            </a:extLst>
          </p:cNvPr>
          <p:cNvSpPr/>
          <p:nvPr/>
        </p:nvSpPr>
        <p:spPr>
          <a:xfrm>
            <a:off x="6667779" y="2142087"/>
            <a:ext cx="2496244" cy="183588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98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4EDA8-F2C0-6204-8F89-F7D829950F12}"/>
              </a:ext>
            </a:extLst>
          </p:cNvPr>
          <p:cNvSpPr txBox="1"/>
          <p:nvPr/>
        </p:nvSpPr>
        <p:spPr>
          <a:xfrm>
            <a:off x="8281319" y="2612933"/>
            <a:ext cx="7375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400" i="1" dirty="0">
                <a:solidFill>
                  <a:schemeClr val="accent3">
                    <a:lumMod val="75000"/>
                  </a:schemeClr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3605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Rensink, Arend (UT-EEMCS)</dc:creator>
  <cp:lastModifiedBy>Rensink, Arend (UT-EEMCS)</cp:lastModifiedBy>
  <cp:revision>5</cp:revision>
  <dcterms:created xsi:type="dcterms:W3CDTF">2024-08-29T10:26:47Z</dcterms:created>
  <dcterms:modified xsi:type="dcterms:W3CDTF">2024-08-29T11:29:48Z</dcterms:modified>
</cp:coreProperties>
</file>