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7.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8.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9.xml" ContentType="application/vnd.openxmlformats-officedocument.theme+xml"/>
  <Override PartName="/ppt/theme/themeOverride1.xml" ContentType="application/vnd.openxmlformats-officedocument.themeOverrid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10.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11.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theme/theme12.xml" ContentType="application/vnd.openxmlformats-officedocument.theme+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theme/theme13.xml" ContentType="application/vnd.openxmlformats-officedocument.theme+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25" r:id="rId2"/>
    <p:sldMasterId id="2147483737" r:id="rId3"/>
    <p:sldMasterId id="2147483749" r:id="rId4"/>
    <p:sldMasterId id="2147483761" r:id="rId5"/>
    <p:sldMasterId id="2147483773" r:id="rId6"/>
    <p:sldMasterId id="2147483785" r:id="rId7"/>
    <p:sldMasterId id="2147483797" r:id="rId8"/>
    <p:sldMasterId id="2147483898" r:id="rId9"/>
    <p:sldMasterId id="2147483919" r:id="rId10"/>
    <p:sldMasterId id="2147483922" r:id="rId11"/>
    <p:sldMasterId id="2147483941" r:id="rId12"/>
    <p:sldMasterId id="2147483960" r:id="rId13"/>
    <p:sldMasterId id="2147483979" r:id="rId14"/>
  </p:sldMasterIdLst>
  <p:notesMasterIdLst>
    <p:notesMasterId r:id="rId51"/>
  </p:notesMasterIdLst>
  <p:handoutMasterIdLst>
    <p:handoutMasterId r:id="rId52"/>
  </p:handoutMasterIdLst>
  <p:sldIdLst>
    <p:sldId id="256" r:id="rId15"/>
    <p:sldId id="364" r:id="rId16"/>
    <p:sldId id="356" r:id="rId17"/>
    <p:sldId id="312" r:id="rId18"/>
    <p:sldId id="352" r:id="rId19"/>
    <p:sldId id="313" r:id="rId20"/>
    <p:sldId id="354" r:id="rId21"/>
    <p:sldId id="355" r:id="rId22"/>
    <p:sldId id="360" r:id="rId23"/>
    <p:sldId id="293" r:id="rId24"/>
    <p:sldId id="316" r:id="rId25"/>
    <p:sldId id="267" r:id="rId26"/>
    <p:sldId id="347" r:id="rId27"/>
    <p:sldId id="298" r:id="rId28"/>
    <p:sldId id="319" r:id="rId29"/>
    <p:sldId id="363" r:id="rId30"/>
    <p:sldId id="348" r:id="rId31"/>
    <p:sldId id="365" r:id="rId32"/>
    <p:sldId id="287" r:id="rId33"/>
    <p:sldId id="308" r:id="rId34"/>
    <p:sldId id="309" r:id="rId35"/>
    <p:sldId id="310" r:id="rId36"/>
    <p:sldId id="299" r:id="rId37"/>
    <p:sldId id="264" r:id="rId38"/>
    <p:sldId id="367" r:id="rId39"/>
    <p:sldId id="301" r:id="rId40"/>
    <p:sldId id="368" r:id="rId41"/>
    <p:sldId id="284" r:id="rId42"/>
    <p:sldId id="350" r:id="rId43"/>
    <p:sldId id="351" r:id="rId44"/>
    <p:sldId id="345" r:id="rId45"/>
    <p:sldId id="322" r:id="rId46"/>
    <p:sldId id="323" r:id="rId47"/>
    <p:sldId id="324" r:id="rId48"/>
    <p:sldId id="330" r:id="rId49"/>
    <p:sldId id="366" r:id="rId50"/>
  </p:sldIdLst>
  <p:sldSz cx="9144000" cy="6858000" type="screen4x3"/>
  <p:notesSz cx="6881813" cy="9296400"/>
  <p:defaultTextStyle>
    <a:defPPr>
      <a:defRPr lang="es-AR"/>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B9FF"/>
    <a:srgbClr val="B8E9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3" autoAdjust="0"/>
    <p:restoredTop sz="94660"/>
  </p:normalViewPr>
  <p:slideViewPr>
    <p:cSldViewPr>
      <p:cViewPr varScale="1">
        <p:scale>
          <a:sx n="74" d="100"/>
          <a:sy n="74" d="100"/>
        </p:scale>
        <p:origin x="1122"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slide" Target="slides/slide25.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slide" Target="slides/slide28.xml"/><Relationship Id="rId47" Type="http://schemas.openxmlformats.org/officeDocument/2006/relationships/slide" Target="slides/slide33.xml"/><Relationship Id="rId50" Type="http://schemas.openxmlformats.org/officeDocument/2006/relationships/slide" Target="slides/slide36.xml"/><Relationship Id="rId55"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slide" Target="slides/slide32.xml"/><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slide" Target="slides/slide15.xml"/><Relationship Id="rId41" Type="http://schemas.openxmlformats.org/officeDocument/2006/relationships/slide" Target="slides/slide27.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slide" Target="slides/slide31.xml"/><Relationship Id="rId53"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slide" Target="slides/slide35.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4" Type="http://schemas.openxmlformats.org/officeDocument/2006/relationships/slide" Target="slides/slide30.xml"/><Relationship Id="rId52"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slide" Target="slides/slide34.xml"/><Relationship Id="rId56"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notesMaster" Target="notesMasters/notesMaster1.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354" name="Rectangle 2"/>
          <p:cNvSpPr>
            <a:spLocks noGrp="1" noChangeArrowheads="1"/>
          </p:cNvSpPr>
          <p:nvPr>
            <p:ph type="hdr" sz="quarter"/>
          </p:nvPr>
        </p:nvSpPr>
        <p:spPr bwMode="auto">
          <a:xfrm>
            <a:off x="0" y="0"/>
            <a:ext cx="2982119" cy="464820"/>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defRPr sz="1200"/>
            </a:lvl1pPr>
          </a:lstStyle>
          <a:p>
            <a:endParaRPr lang="es-ES" dirty="0"/>
          </a:p>
        </p:txBody>
      </p:sp>
      <p:sp>
        <p:nvSpPr>
          <p:cNvPr id="100355" name="Rectangle 3"/>
          <p:cNvSpPr>
            <a:spLocks noGrp="1" noChangeArrowheads="1"/>
          </p:cNvSpPr>
          <p:nvPr>
            <p:ph type="dt" sz="quarter" idx="1"/>
          </p:nvPr>
        </p:nvSpPr>
        <p:spPr bwMode="auto">
          <a:xfrm>
            <a:off x="3898102" y="0"/>
            <a:ext cx="2982119" cy="464820"/>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a:defRPr sz="1200"/>
            </a:lvl1pPr>
          </a:lstStyle>
          <a:p>
            <a:endParaRPr lang="es-ES" dirty="0"/>
          </a:p>
        </p:txBody>
      </p:sp>
      <p:sp>
        <p:nvSpPr>
          <p:cNvPr id="100356" name="Rectangle 4"/>
          <p:cNvSpPr>
            <a:spLocks noGrp="1" noChangeArrowheads="1"/>
          </p:cNvSpPr>
          <p:nvPr>
            <p:ph type="ftr" sz="quarter" idx="2"/>
          </p:nvPr>
        </p:nvSpPr>
        <p:spPr bwMode="auto">
          <a:xfrm>
            <a:off x="0" y="8829967"/>
            <a:ext cx="2982119" cy="464820"/>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defRPr sz="1200"/>
            </a:lvl1pPr>
          </a:lstStyle>
          <a:p>
            <a:endParaRPr lang="es-ES" dirty="0"/>
          </a:p>
        </p:txBody>
      </p:sp>
      <p:sp>
        <p:nvSpPr>
          <p:cNvPr id="100357" name="Rectangle 5"/>
          <p:cNvSpPr>
            <a:spLocks noGrp="1" noChangeArrowheads="1"/>
          </p:cNvSpPr>
          <p:nvPr>
            <p:ph type="sldNum" sz="quarter" idx="3"/>
          </p:nvPr>
        </p:nvSpPr>
        <p:spPr bwMode="auto">
          <a:xfrm>
            <a:off x="3898102" y="8829967"/>
            <a:ext cx="2982119" cy="464820"/>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a:defRPr sz="1200"/>
            </a:lvl1pPr>
          </a:lstStyle>
          <a:p>
            <a:fld id="{070202B3-5247-46F7-8DB3-129972B4ECD1}" type="slidenum">
              <a:rPr lang="es-ES"/>
              <a:pPr/>
              <a:t>‹Nº›</a:t>
            </a:fld>
            <a:endParaRPr lang="es-ES" dirty="0"/>
          </a:p>
        </p:txBody>
      </p:sp>
    </p:spTree>
    <p:extLst>
      <p:ext uri="{BB962C8B-B14F-4D97-AF65-F5344CB8AC3E}">
        <p14:creationId xmlns:p14="http://schemas.microsoft.com/office/powerpoint/2010/main" val="3610474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s-ES_tradnl" dirty="0"/>
          </a:p>
        </p:txBody>
      </p:sp>
      <p:sp>
        <p:nvSpPr>
          <p:cNvPr id="3" name="2 Marcador de fecha"/>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0F5D4061-45BF-4373-BA40-9C511C6216EC}" type="datetimeFigureOut">
              <a:rPr lang="es-ES" smtClean="0"/>
              <a:pPr/>
              <a:t>02/12/2019</a:t>
            </a:fld>
            <a:endParaRPr lang="es-ES_tradnl" dirty="0"/>
          </a:p>
        </p:txBody>
      </p:sp>
      <p:sp>
        <p:nvSpPr>
          <p:cNvPr id="4" name="3 Marcador de imagen de diapositiva"/>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46" tIns="46223" rIns="92446" bIns="46223" rtlCol="0" anchor="ctr"/>
          <a:lstStyle/>
          <a:p>
            <a:endParaRPr lang="es-ES_tradnl" dirty="0"/>
          </a:p>
        </p:txBody>
      </p:sp>
      <p:sp>
        <p:nvSpPr>
          <p:cNvPr id="5" name="4 Marcador de notas"/>
          <p:cNvSpPr>
            <a:spLocks noGrp="1"/>
          </p:cNvSpPr>
          <p:nvPr>
            <p:ph type="body" sz="quarter" idx="3"/>
          </p:nvPr>
        </p:nvSpPr>
        <p:spPr>
          <a:xfrm>
            <a:off x="688182" y="4415790"/>
            <a:ext cx="5505450" cy="4183380"/>
          </a:xfrm>
          <a:prstGeom prst="rect">
            <a:avLst/>
          </a:prstGeom>
        </p:spPr>
        <p:txBody>
          <a:bodyPr vert="horz" lIns="92446" tIns="46223" rIns="92446" bIns="46223"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6" name="5 Marcador de pie de página"/>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s-ES_tradnl" dirty="0"/>
          </a:p>
        </p:txBody>
      </p:sp>
      <p:sp>
        <p:nvSpPr>
          <p:cNvPr id="7" name="6 Marcador de número de diapositiva"/>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73A266EE-CED3-4F52-B4C7-BA2DC97221B9}" type="slidenum">
              <a:rPr lang="es-ES_tradnl" smtClean="0"/>
              <a:pPr/>
              <a:t>‹Nº›</a:t>
            </a:fld>
            <a:endParaRPr lang="es-ES_tradnl" dirty="0"/>
          </a:p>
        </p:txBody>
      </p:sp>
    </p:spTree>
    <p:extLst>
      <p:ext uri="{BB962C8B-B14F-4D97-AF65-F5344CB8AC3E}">
        <p14:creationId xmlns:p14="http://schemas.microsoft.com/office/powerpoint/2010/main" val="3552360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73A266EE-CED3-4F52-B4C7-BA2DC97221B9}" type="slidenum">
              <a:rPr lang="es-ES_tradnl" smtClean="0"/>
              <a:pPr/>
              <a:t>1</a:t>
            </a:fld>
            <a:endParaRPr lang="es-ES_tradnl" dirty="0"/>
          </a:p>
        </p:txBody>
      </p:sp>
    </p:spTree>
    <p:extLst>
      <p:ext uri="{BB962C8B-B14F-4D97-AF65-F5344CB8AC3E}">
        <p14:creationId xmlns:p14="http://schemas.microsoft.com/office/powerpoint/2010/main" val="3348263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73A266EE-CED3-4F52-B4C7-BA2DC97221B9}" type="slidenum">
              <a:rPr lang="es-ES_tradnl" smtClean="0"/>
              <a:pPr/>
              <a:t>12</a:t>
            </a:fld>
            <a:endParaRPr lang="es-ES_tradnl" dirty="0"/>
          </a:p>
        </p:txBody>
      </p:sp>
    </p:spTree>
    <p:extLst>
      <p:ext uri="{BB962C8B-B14F-4D97-AF65-F5344CB8AC3E}">
        <p14:creationId xmlns:p14="http://schemas.microsoft.com/office/powerpoint/2010/main" val="1405529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73A266EE-CED3-4F52-B4C7-BA2DC97221B9}" type="slidenum">
              <a:rPr lang="es-ES_tradnl" smtClean="0"/>
              <a:pPr/>
              <a:t>13</a:t>
            </a:fld>
            <a:endParaRPr lang="es-ES_tradnl" dirty="0"/>
          </a:p>
        </p:txBody>
      </p:sp>
    </p:spTree>
    <p:extLst>
      <p:ext uri="{BB962C8B-B14F-4D97-AF65-F5344CB8AC3E}">
        <p14:creationId xmlns:p14="http://schemas.microsoft.com/office/powerpoint/2010/main" val="557958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73A266EE-CED3-4F52-B4C7-BA2DC97221B9}" type="slidenum">
              <a:rPr lang="es-ES_tradnl" smtClean="0"/>
              <a:pPr/>
              <a:t>14</a:t>
            </a:fld>
            <a:endParaRPr lang="es-ES_tradnl" dirty="0"/>
          </a:p>
        </p:txBody>
      </p:sp>
    </p:spTree>
    <p:extLst>
      <p:ext uri="{BB962C8B-B14F-4D97-AF65-F5344CB8AC3E}">
        <p14:creationId xmlns:p14="http://schemas.microsoft.com/office/powerpoint/2010/main" val="2337990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0C8ACA-E46C-4645-BB3B-CBA8C8C4D7E8}" type="slidenum">
              <a:rPr lang="es-ES"/>
              <a:pPr/>
              <a:t>15</a:t>
            </a:fld>
            <a:endParaRPr lang="es-ES"/>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pPr>
              <a:lnSpc>
                <a:spcPct val="90000"/>
              </a:lnSpc>
            </a:pPr>
            <a:endParaRPr lang="es-AR" sz="1000"/>
          </a:p>
        </p:txBody>
      </p:sp>
    </p:spTree>
    <p:extLst>
      <p:ext uri="{BB962C8B-B14F-4D97-AF65-F5344CB8AC3E}">
        <p14:creationId xmlns:p14="http://schemas.microsoft.com/office/powerpoint/2010/main" val="1538920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73A266EE-CED3-4F52-B4C7-BA2DC97221B9}" type="slidenum">
              <a:rPr lang="es-ES_tradnl" smtClean="0"/>
              <a:pPr/>
              <a:t>16</a:t>
            </a:fld>
            <a:endParaRPr lang="es-ES_tradnl" dirty="0"/>
          </a:p>
        </p:txBody>
      </p:sp>
    </p:spTree>
    <p:extLst>
      <p:ext uri="{BB962C8B-B14F-4D97-AF65-F5344CB8AC3E}">
        <p14:creationId xmlns:p14="http://schemas.microsoft.com/office/powerpoint/2010/main" val="3337967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73A266EE-CED3-4F52-B4C7-BA2DC97221B9}" type="slidenum">
              <a:rPr lang="es-ES_tradnl" smtClean="0"/>
              <a:pPr/>
              <a:t>17</a:t>
            </a:fld>
            <a:endParaRPr lang="es-ES_tradnl" dirty="0"/>
          </a:p>
        </p:txBody>
      </p:sp>
    </p:spTree>
    <p:extLst>
      <p:ext uri="{BB962C8B-B14F-4D97-AF65-F5344CB8AC3E}">
        <p14:creationId xmlns:p14="http://schemas.microsoft.com/office/powerpoint/2010/main" val="2368684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73A266EE-CED3-4F52-B4C7-BA2DC97221B9}" type="slidenum">
              <a:rPr lang="es-ES_tradnl" smtClean="0"/>
              <a:pPr/>
              <a:t>19</a:t>
            </a:fld>
            <a:endParaRPr lang="es-ES_tradnl" dirty="0"/>
          </a:p>
        </p:txBody>
      </p:sp>
    </p:spTree>
    <p:extLst>
      <p:ext uri="{BB962C8B-B14F-4D97-AF65-F5344CB8AC3E}">
        <p14:creationId xmlns:p14="http://schemas.microsoft.com/office/powerpoint/2010/main" val="4898948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73A266EE-CED3-4F52-B4C7-BA2DC97221B9}" type="slidenum">
              <a:rPr lang="es-ES_tradnl" smtClean="0"/>
              <a:pPr/>
              <a:t>20</a:t>
            </a:fld>
            <a:endParaRPr lang="es-ES_tradnl" dirty="0"/>
          </a:p>
        </p:txBody>
      </p:sp>
    </p:spTree>
    <p:extLst>
      <p:ext uri="{BB962C8B-B14F-4D97-AF65-F5344CB8AC3E}">
        <p14:creationId xmlns:p14="http://schemas.microsoft.com/office/powerpoint/2010/main" val="1987908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73A266EE-CED3-4F52-B4C7-BA2DC97221B9}" type="slidenum">
              <a:rPr lang="es-ES_tradnl" smtClean="0"/>
              <a:pPr/>
              <a:t>21</a:t>
            </a:fld>
            <a:endParaRPr lang="es-ES_tradnl" dirty="0"/>
          </a:p>
        </p:txBody>
      </p:sp>
    </p:spTree>
    <p:extLst>
      <p:ext uri="{BB962C8B-B14F-4D97-AF65-F5344CB8AC3E}">
        <p14:creationId xmlns:p14="http://schemas.microsoft.com/office/powerpoint/2010/main" val="22120953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73A266EE-CED3-4F52-B4C7-BA2DC97221B9}" type="slidenum">
              <a:rPr lang="es-ES_tradnl" smtClean="0"/>
              <a:pPr/>
              <a:t>22</a:t>
            </a:fld>
            <a:endParaRPr lang="es-ES_tradnl" dirty="0"/>
          </a:p>
        </p:txBody>
      </p:sp>
    </p:spTree>
    <p:extLst>
      <p:ext uri="{BB962C8B-B14F-4D97-AF65-F5344CB8AC3E}">
        <p14:creationId xmlns:p14="http://schemas.microsoft.com/office/powerpoint/2010/main" val="3102383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73A266EE-CED3-4F52-B4C7-BA2DC97221B9}" type="slidenum">
              <a:rPr lang="es-ES_tradnl" smtClean="0"/>
              <a:pPr/>
              <a:t>3</a:t>
            </a:fld>
            <a:endParaRPr lang="es-ES_tradnl" dirty="0"/>
          </a:p>
        </p:txBody>
      </p:sp>
    </p:spTree>
    <p:extLst>
      <p:ext uri="{BB962C8B-B14F-4D97-AF65-F5344CB8AC3E}">
        <p14:creationId xmlns:p14="http://schemas.microsoft.com/office/powerpoint/2010/main" val="15071135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73A266EE-CED3-4F52-B4C7-BA2DC97221B9}" type="slidenum">
              <a:rPr lang="es-ES_tradnl" smtClean="0"/>
              <a:pPr/>
              <a:t>23</a:t>
            </a:fld>
            <a:endParaRPr lang="es-ES_tradnl" dirty="0"/>
          </a:p>
        </p:txBody>
      </p:sp>
    </p:spTree>
    <p:extLst>
      <p:ext uri="{BB962C8B-B14F-4D97-AF65-F5344CB8AC3E}">
        <p14:creationId xmlns:p14="http://schemas.microsoft.com/office/powerpoint/2010/main" val="2094844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73A266EE-CED3-4F52-B4C7-BA2DC97221B9}" type="slidenum">
              <a:rPr lang="es-ES_tradnl" smtClean="0"/>
              <a:pPr/>
              <a:t>24</a:t>
            </a:fld>
            <a:endParaRPr lang="es-ES_tradnl" dirty="0"/>
          </a:p>
        </p:txBody>
      </p:sp>
    </p:spTree>
    <p:extLst>
      <p:ext uri="{BB962C8B-B14F-4D97-AF65-F5344CB8AC3E}">
        <p14:creationId xmlns:p14="http://schemas.microsoft.com/office/powerpoint/2010/main" val="3294627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73A266EE-CED3-4F52-B4C7-BA2DC97221B9}" type="slidenum">
              <a:rPr lang="es-ES_tradnl" smtClean="0"/>
              <a:pPr/>
              <a:t>25</a:t>
            </a:fld>
            <a:endParaRPr lang="es-ES_tradnl" dirty="0"/>
          </a:p>
        </p:txBody>
      </p:sp>
    </p:spTree>
    <p:extLst>
      <p:ext uri="{BB962C8B-B14F-4D97-AF65-F5344CB8AC3E}">
        <p14:creationId xmlns:p14="http://schemas.microsoft.com/office/powerpoint/2010/main" val="3473466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73A266EE-CED3-4F52-B4C7-BA2DC97221B9}" type="slidenum">
              <a:rPr lang="es-ES_tradnl" smtClean="0"/>
              <a:pPr/>
              <a:t>26</a:t>
            </a:fld>
            <a:endParaRPr lang="es-ES_tradnl" dirty="0"/>
          </a:p>
        </p:txBody>
      </p:sp>
    </p:spTree>
    <p:extLst>
      <p:ext uri="{BB962C8B-B14F-4D97-AF65-F5344CB8AC3E}">
        <p14:creationId xmlns:p14="http://schemas.microsoft.com/office/powerpoint/2010/main" val="9429399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73A266EE-CED3-4F52-B4C7-BA2DC97221B9}" type="slidenum">
              <a:rPr lang="es-ES_tradnl" smtClean="0"/>
              <a:pPr/>
              <a:t>27</a:t>
            </a:fld>
            <a:endParaRPr lang="es-ES_tradnl" dirty="0"/>
          </a:p>
        </p:txBody>
      </p:sp>
    </p:spTree>
    <p:extLst>
      <p:ext uri="{BB962C8B-B14F-4D97-AF65-F5344CB8AC3E}">
        <p14:creationId xmlns:p14="http://schemas.microsoft.com/office/powerpoint/2010/main" val="27061155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73A266EE-CED3-4F52-B4C7-BA2DC97221B9}" type="slidenum">
              <a:rPr lang="es-ES_tradnl" smtClean="0"/>
              <a:pPr/>
              <a:t>28</a:t>
            </a:fld>
            <a:endParaRPr lang="es-ES_tradnl" dirty="0"/>
          </a:p>
        </p:txBody>
      </p:sp>
    </p:spTree>
    <p:extLst>
      <p:ext uri="{BB962C8B-B14F-4D97-AF65-F5344CB8AC3E}">
        <p14:creationId xmlns:p14="http://schemas.microsoft.com/office/powerpoint/2010/main" val="42499056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73A266EE-CED3-4F52-B4C7-BA2DC97221B9}" type="slidenum">
              <a:rPr lang="es-ES_tradnl" smtClean="0"/>
              <a:pPr/>
              <a:t>29</a:t>
            </a:fld>
            <a:endParaRPr lang="es-ES_tradnl" dirty="0"/>
          </a:p>
        </p:txBody>
      </p:sp>
    </p:spTree>
    <p:extLst>
      <p:ext uri="{BB962C8B-B14F-4D97-AF65-F5344CB8AC3E}">
        <p14:creationId xmlns:p14="http://schemas.microsoft.com/office/powerpoint/2010/main" val="37442449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73A266EE-CED3-4F52-B4C7-BA2DC97221B9}" type="slidenum">
              <a:rPr lang="es-ES_tradnl" smtClean="0"/>
              <a:pPr/>
              <a:t>30</a:t>
            </a:fld>
            <a:endParaRPr lang="es-ES_tradnl" dirty="0"/>
          </a:p>
        </p:txBody>
      </p:sp>
    </p:spTree>
    <p:extLst>
      <p:ext uri="{BB962C8B-B14F-4D97-AF65-F5344CB8AC3E}">
        <p14:creationId xmlns:p14="http://schemas.microsoft.com/office/powerpoint/2010/main" val="36773633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73A266EE-CED3-4F52-B4C7-BA2DC97221B9}" type="slidenum">
              <a:rPr lang="es-ES_tradnl" smtClean="0"/>
              <a:pPr/>
              <a:t>31</a:t>
            </a:fld>
            <a:endParaRPr lang="es-ES_tradnl" dirty="0"/>
          </a:p>
        </p:txBody>
      </p:sp>
    </p:spTree>
    <p:extLst>
      <p:ext uri="{BB962C8B-B14F-4D97-AF65-F5344CB8AC3E}">
        <p14:creationId xmlns:p14="http://schemas.microsoft.com/office/powerpoint/2010/main" val="25426834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485E0B1-CD0F-4D4C-855B-D7BF9490E2A0}" type="slidenum">
              <a:rPr lang="es-AR"/>
              <a:pPr/>
              <a:t>32</a:t>
            </a:fld>
            <a:endParaRPr lang="es-AR"/>
          </a:p>
        </p:txBody>
      </p:sp>
      <p:sp>
        <p:nvSpPr>
          <p:cNvPr id="394242" name="Rectangle 2"/>
          <p:cNvSpPr>
            <a:spLocks noGrp="1" noRot="1" noChangeAspect="1" noChangeArrowheads="1" noTextEdit="1"/>
          </p:cNvSpPr>
          <p:nvPr>
            <p:ph type="sldImg"/>
          </p:nvPr>
        </p:nvSpPr>
        <p:spPr>
          <a:xfrm>
            <a:off x="1127125" y="703263"/>
            <a:ext cx="4627563" cy="3471862"/>
          </a:xfrm>
          <a:ln w="12700" cap="flat">
            <a:solidFill>
              <a:schemeClr val="tx1"/>
            </a:solidFill>
          </a:ln>
          <a:extLst>
            <a:ext uri="{909E8E84-426E-40DD-AFC4-6F175D3DCCD1}">
              <a14:hiddenFill xmlns:a14="http://schemas.microsoft.com/office/drawing/2010/main">
                <a:noFill/>
              </a14:hiddenFill>
            </a:ext>
          </a:extLst>
        </p:spPr>
      </p:sp>
      <p:sp>
        <p:nvSpPr>
          <p:cNvPr id="394243" name="Rectangle 3"/>
          <p:cNvSpPr>
            <a:spLocks noGrp="1" noChangeArrowheads="1"/>
          </p:cNvSpPr>
          <p:nvPr>
            <p:ph type="body" idx="1"/>
          </p:nvPr>
        </p:nvSpPr>
        <p:spPr>
          <a:xfrm>
            <a:off x="1081658" y="4699333"/>
            <a:ext cx="4665932" cy="4143273"/>
          </a:xfrm>
        </p:spPr>
        <p:txBody>
          <a:bodyPr lIns="97947" tIns="48974" rIns="97947" bIns="48974"/>
          <a:lstStyle/>
          <a:p>
            <a:endParaRPr lang="en-US"/>
          </a:p>
        </p:txBody>
      </p:sp>
    </p:spTree>
    <p:extLst>
      <p:ext uri="{BB962C8B-B14F-4D97-AF65-F5344CB8AC3E}">
        <p14:creationId xmlns:p14="http://schemas.microsoft.com/office/powerpoint/2010/main" val="201995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73A266EE-CED3-4F52-B4C7-BA2DC97221B9}" type="slidenum">
              <a:rPr lang="es-ES_tradnl" smtClean="0"/>
              <a:pPr/>
              <a:t>4</a:t>
            </a:fld>
            <a:endParaRPr lang="es-ES_tradnl" dirty="0"/>
          </a:p>
        </p:txBody>
      </p:sp>
    </p:spTree>
    <p:extLst>
      <p:ext uri="{BB962C8B-B14F-4D97-AF65-F5344CB8AC3E}">
        <p14:creationId xmlns:p14="http://schemas.microsoft.com/office/powerpoint/2010/main" val="20767348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5EC3511-826B-4350-AC7A-272A857DCFD0}" type="slidenum">
              <a:rPr lang="es-AR"/>
              <a:pPr/>
              <a:t>33</a:t>
            </a:fld>
            <a:endParaRPr lang="es-AR"/>
          </a:p>
        </p:txBody>
      </p:sp>
      <p:sp>
        <p:nvSpPr>
          <p:cNvPr id="398338" name="Rectangle 2"/>
          <p:cNvSpPr>
            <a:spLocks noGrp="1" noRot="1" noChangeAspect="1" noChangeArrowheads="1" noTextEdit="1"/>
          </p:cNvSpPr>
          <p:nvPr>
            <p:ph type="sldImg"/>
          </p:nvPr>
        </p:nvSpPr>
        <p:spPr>
          <a:xfrm>
            <a:off x="1127125" y="703263"/>
            <a:ext cx="4627563" cy="3471862"/>
          </a:xfrm>
          <a:ln w="12700" cap="flat">
            <a:solidFill>
              <a:schemeClr val="tx1"/>
            </a:solidFill>
          </a:ln>
          <a:extLst>
            <a:ext uri="{909E8E84-426E-40DD-AFC4-6F175D3DCCD1}">
              <a14:hiddenFill xmlns:a14="http://schemas.microsoft.com/office/drawing/2010/main">
                <a:noFill/>
              </a14:hiddenFill>
            </a:ext>
          </a:extLst>
        </p:spPr>
      </p:sp>
      <p:sp>
        <p:nvSpPr>
          <p:cNvPr id="398339" name="Rectangle 3"/>
          <p:cNvSpPr>
            <a:spLocks noGrp="1" noChangeArrowheads="1"/>
          </p:cNvSpPr>
          <p:nvPr>
            <p:ph type="body" idx="1"/>
          </p:nvPr>
        </p:nvSpPr>
        <p:spPr>
          <a:xfrm>
            <a:off x="1081658" y="4699333"/>
            <a:ext cx="4665932" cy="4143273"/>
          </a:xfrm>
        </p:spPr>
        <p:txBody>
          <a:bodyPr lIns="97947" tIns="48974" rIns="97947" bIns="48974"/>
          <a:lstStyle/>
          <a:p>
            <a:endParaRPr lang="en-US"/>
          </a:p>
        </p:txBody>
      </p:sp>
    </p:spTree>
    <p:extLst>
      <p:ext uri="{BB962C8B-B14F-4D97-AF65-F5344CB8AC3E}">
        <p14:creationId xmlns:p14="http://schemas.microsoft.com/office/powerpoint/2010/main" val="11391047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8ED0B0A2-638B-4D0D-9E41-E9885939CF57}" type="slidenum">
              <a:rPr lang="es-AR"/>
              <a:pPr/>
              <a:t>34</a:t>
            </a:fld>
            <a:endParaRPr lang="es-AR"/>
          </a:p>
        </p:txBody>
      </p:sp>
      <p:sp>
        <p:nvSpPr>
          <p:cNvPr id="396290" name="Rectangle 2"/>
          <p:cNvSpPr>
            <a:spLocks noGrp="1" noRot="1" noChangeAspect="1" noChangeArrowheads="1" noTextEdit="1"/>
          </p:cNvSpPr>
          <p:nvPr>
            <p:ph type="sldImg"/>
          </p:nvPr>
        </p:nvSpPr>
        <p:spPr>
          <a:xfrm>
            <a:off x="1127125" y="703263"/>
            <a:ext cx="4627563" cy="3471862"/>
          </a:xfrm>
          <a:ln w="12700" cap="flat">
            <a:solidFill>
              <a:schemeClr val="tx1"/>
            </a:solidFill>
          </a:ln>
          <a:extLst>
            <a:ext uri="{909E8E84-426E-40DD-AFC4-6F175D3DCCD1}">
              <a14:hiddenFill xmlns:a14="http://schemas.microsoft.com/office/drawing/2010/main">
                <a:noFill/>
              </a14:hiddenFill>
            </a:ext>
          </a:extLst>
        </p:spPr>
      </p:sp>
      <p:sp>
        <p:nvSpPr>
          <p:cNvPr id="396291" name="Rectangle 3"/>
          <p:cNvSpPr>
            <a:spLocks noGrp="1" noChangeArrowheads="1"/>
          </p:cNvSpPr>
          <p:nvPr>
            <p:ph type="body" idx="1"/>
          </p:nvPr>
        </p:nvSpPr>
        <p:spPr>
          <a:xfrm>
            <a:off x="1081658" y="4699333"/>
            <a:ext cx="4665932" cy="4143273"/>
          </a:xfrm>
        </p:spPr>
        <p:txBody>
          <a:bodyPr lIns="97947" tIns="48974" rIns="97947" bIns="48974"/>
          <a:lstStyle/>
          <a:p>
            <a:r>
              <a:rPr lang="en-US" dirty="0" err="1"/>
              <a:t>Pretende</a:t>
            </a:r>
            <a:r>
              <a:rPr lang="en-US" dirty="0"/>
              <a:t> </a:t>
            </a:r>
            <a:r>
              <a:rPr lang="en-US" dirty="0" err="1"/>
              <a:t>ser</a:t>
            </a:r>
            <a:r>
              <a:rPr lang="en-US" dirty="0"/>
              <a:t> </a:t>
            </a:r>
            <a:r>
              <a:rPr lang="en-US" dirty="0" err="1"/>
              <a:t>una</a:t>
            </a:r>
            <a:r>
              <a:rPr lang="en-US" dirty="0"/>
              <a:t> </a:t>
            </a:r>
            <a:r>
              <a:rPr lang="en-US" dirty="0" err="1"/>
              <a:t>guía</a:t>
            </a:r>
            <a:r>
              <a:rPr lang="en-US" dirty="0"/>
              <a:t> </a:t>
            </a:r>
            <a:r>
              <a:rPr lang="en-US" dirty="0" err="1"/>
              <a:t>para</a:t>
            </a:r>
            <a:r>
              <a:rPr lang="en-US" dirty="0"/>
              <a:t> </a:t>
            </a:r>
            <a:r>
              <a:rPr lang="en-US" dirty="0" err="1"/>
              <a:t>aforntar</a:t>
            </a:r>
            <a:r>
              <a:rPr lang="en-US" dirty="0"/>
              <a:t> la </a:t>
            </a:r>
            <a:r>
              <a:rPr lang="en-US" dirty="0" err="1"/>
              <a:t>mejora</a:t>
            </a:r>
            <a:r>
              <a:rPr lang="en-US" dirty="0"/>
              <a:t> de los </a:t>
            </a:r>
            <a:r>
              <a:rPr lang="en-US" dirty="0" err="1"/>
              <a:t>procesos</a:t>
            </a:r>
            <a:r>
              <a:rPr lang="en-US" dirty="0"/>
              <a:t>. Como </a:t>
            </a:r>
            <a:r>
              <a:rPr lang="en-US" dirty="0" err="1"/>
              <a:t>todo</a:t>
            </a:r>
            <a:r>
              <a:rPr lang="en-US" dirty="0"/>
              <a:t> </a:t>
            </a:r>
            <a:r>
              <a:rPr lang="en-US" dirty="0" err="1"/>
              <a:t>modelo</a:t>
            </a:r>
            <a:r>
              <a:rPr lang="en-US" dirty="0"/>
              <a:t> </a:t>
            </a:r>
            <a:r>
              <a:rPr lang="en-US" dirty="0" err="1"/>
              <a:t>indica</a:t>
            </a:r>
            <a:r>
              <a:rPr lang="en-US" dirty="0"/>
              <a:t> </a:t>
            </a:r>
            <a:r>
              <a:rPr lang="en-US" dirty="0" err="1"/>
              <a:t>qué</a:t>
            </a:r>
            <a:r>
              <a:rPr lang="en-US" dirty="0"/>
              <a:t> </a:t>
            </a:r>
            <a:r>
              <a:rPr lang="en-US" dirty="0" err="1"/>
              <a:t>hacer</a:t>
            </a:r>
            <a:r>
              <a:rPr lang="en-US" dirty="0"/>
              <a:t> </a:t>
            </a:r>
            <a:r>
              <a:rPr lang="en-US" dirty="0" err="1"/>
              <a:t>pero</a:t>
            </a:r>
            <a:r>
              <a:rPr lang="en-US" dirty="0"/>
              <a:t> no </a:t>
            </a:r>
            <a:r>
              <a:rPr lang="en-US" dirty="0" err="1"/>
              <a:t>cómo</a:t>
            </a:r>
            <a:r>
              <a:rPr lang="en-US" dirty="0"/>
              <a:t> </a:t>
            </a:r>
            <a:r>
              <a:rPr lang="en-US" dirty="0" err="1"/>
              <a:t>ni</a:t>
            </a:r>
            <a:r>
              <a:rPr lang="en-US" dirty="0"/>
              <a:t> </a:t>
            </a:r>
            <a:r>
              <a:rPr lang="en-US" dirty="0" err="1"/>
              <a:t>quién</a:t>
            </a:r>
            <a:r>
              <a:rPr lang="en-US" dirty="0"/>
              <a:t>. </a:t>
            </a:r>
            <a:r>
              <a:rPr lang="en-US" dirty="0" err="1"/>
              <a:t>Es</a:t>
            </a:r>
            <a:r>
              <a:rPr lang="en-US" dirty="0"/>
              <a:t> </a:t>
            </a:r>
            <a:r>
              <a:rPr lang="en-US" dirty="0" err="1"/>
              <a:t>una</a:t>
            </a:r>
            <a:r>
              <a:rPr lang="en-US" dirty="0"/>
              <a:t> </a:t>
            </a:r>
            <a:r>
              <a:rPr lang="en-US" dirty="0" err="1"/>
              <a:t>buena</a:t>
            </a:r>
            <a:r>
              <a:rPr lang="en-US" dirty="0"/>
              <a:t> </a:t>
            </a:r>
            <a:r>
              <a:rPr lang="en-US" dirty="0" err="1"/>
              <a:t>decisión</a:t>
            </a:r>
            <a:r>
              <a:rPr lang="en-US" dirty="0"/>
              <a:t> </a:t>
            </a:r>
            <a:r>
              <a:rPr lang="en-US" dirty="0" err="1"/>
              <a:t>usarlo</a:t>
            </a:r>
            <a:r>
              <a:rPr lang="en-US" dirty="0"/>
              <a:t> </a:t>
            </a:r>
            <a:r>
              <a:rPr lang="en-US" dirty="0" err="1"/>
              <a:t>para</a:t>
            </a:r>
            <a:r>
              <a:rPr lang="en-US" dirty="0"/>
              <a:t> </a:t>
            </a:r>
            <a:r>
              <a:rPr lang="en-US" dirty="0" err="1"/>
              <a:t>implementar</a:t>
            </a:r>
            <a:r>
              <a:rPr lang="en-US" dirty="0"/>
              <a:t> </a:t>
            </a:r>
            <a:r>
              <a:rPr lang="en-US" dirty="0" err="1"/>
              <a:t>las</a:t>
            </a:r>
            <a:r>
              <a:rPr lang="en-US" dirty="0"/>
              <a:t> </a:t>
            </a:r>
            <a:r>
              <a:rPr lang="en-US" dirty="0" err="1"/>
              <a:t>prácticas</a:t>
            </a:r>
            <a:r>
              <a:rPr lang="en-US" dirty="0"/>
              <a:t> de CMMI. Ambos </a:t>
            </a:r>
            <a:r>
              <a:rPr lang="en-US" dirty="0" err="1"/>
              <a:t>fueron</a:t>
            </a:r>
            <a:r>
              <a:rPr lang="en-US" dirty="0"/>
              <a:t> </a:t>
            </a:r>
            <a:r>
              <a:rPr lang="en-US" dirty="0" err="1"/>
              <a:t>definidos</a:t>
            </a:r>
            <a:r>
              <a:rPr lang="en-US" dirty="0"/>
              <a:t> </a:t>
            </a:r>
            <a:r>
              <a:rPr lang="en-US" dirty="0" err="1"/>
              <a:t>por</a:t>
            </a:r>
            <a:r>
              <a:rPr lang="en-US" dirty="0"/>
              <a:t> el SEI y </a:t>
            </a:r>
            <a:r>
              <a:rPr lang="en-US" dirty="0" err="1"/>
              <a:t>tienen</a:t>
            </a:r>
            <a:r>
              <a:rPr lang="en-US" dirty="0"/>
              <a:t> </a:t>
            </a:r>
            <a:r>
              <a:rPr lang="en-US" dirty="0" err="1"/>
              <a:t>una</a:t>
            </a:r>
            <a:r>
              <a:rPr lang="en-US" dirty="0"/>
              <a:t> </a:t>
            </a:r>
            <a:r>
              <a:rPr lang="en-US" dirty="0" err="1"/>
              <a:t>filosofía</a:t>
            </a:r>
            <a:r>
              <a:rPr lang="en-US" dirty="0"/>
              <a:t> </a:t>
            </a:r>
            <a:r>
              <a:rPr lang="en-US" dirty="0" err="1"/>
              <a:t>común</a:t>
            </a:r>
            <a:r>
              <a:rPr lang="en-US" dirty="0"/>
              <a:t> y </a:t>
            </a:r>
            <a:r>
              <a:rPr lang="en-US" dirty="0" err="1"/>
              <a:t>complementaria</a:t>
            </a:r>
            <a:r>
              <a:rPr lang="en-US" dirty="0"/>
              <a:t>.</a:t>
            </a:r>
          </a:p>
        </p:txBody>
      </p:sp>
    </p:spTree>
    <p:extLst>
      <p:ext uri="{BB962C8B-B14F-4D97-AF65-F5344CB8AC3E}">
        <p14:creationId xmlns:p14="http://schemas.microsoft.com/office/powerpoint/2010/main" val="23991402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3E314355-81AF-4C2F-BB83-31B0D742DAE7}" type="slidenum">
              <a:rPr lang="es-AR"/>
              <a:pPr/>
              <a:t>35</a:t>
            </a:fld>
            <a:endParaRPr lang="es-AR"/>
          </a:p>
        </p:txBody>
      </p:sp>
      <p:sp>
        <p:nvSpPr>
          <p:cNvPr id="449538" name="Rectangle 2"/>
          <p:cNvSpPr>
            <a:spLocks noGrp="1" noRot="1" noChangeAspect="1" noChangeArrowheads="1" noTextEdit="1"/>
          </p:cNvSpPr>
          <p:nvPr>
            <p:ph type="sldImg"/>
          </p:nvPr>
        </p:nvSpPr>
        <p:spPr>
          <a:xfrm>
            <a:off x="1127125" y="703263"/>
            <a:ext cx="4627563" cy="3471862"/>
          </a:xfrm>
          <a:ln w="12700" cap="flat">
            <a:solidFill>
              <a:schemeClr val="tx1"/>
            </a:solidFill>
          </a:ln>
          <a:extLst>
            <a:ext uri="{909E8E84-426E-40DD-AFC4-6F175D3DCCD1}">
              <a14:hiddenFill xmlns:a14="http://schemas.microsoft.com/office/drawing/2010/main">
                <a:noFill/>
              </a14:hiddenFill>
            </a:ext>
          </a:extLst>
        </p:spPr>
      </p:sp>
      <p:sp>
        <p:nvSpPr>
          <p:cNvPr id="449539" name="Rectangle 3"/>
          <p:cNvSpPr>
            <a:spLocks noGrp="1" noChangeArrowheads="1"/>
          </p:cNvSpPr>
          <p:nvPr>
            <p:ph type="body" idx="1"/>
          </p:nvPr>
        </p:nvSpPr>
        <p:spPr>
          <a:xfrm>
            <a:off x="1081658" y="4699333"/>
            <a:ext cx="4665932" cy="4143273"/>
          </a:xfrm>
        </p:spPr>
        <p:txBody>
          <a:bodyPr lIns="97947" tIns="48974" rIns="97947" bIns="48974"/>
          <a:lstStyle/>
          <a:p>
            <a:r>
              <a:rPr lang="en-US"/>
              <a:t>Aquí es donde se establece la infraestructura inicial y las responsabilidades básicas. En esta fase, se identifican  las metas generales del proyecto. Se establecen de las necesidades del negocio.</a:t>
            </a:r>
          </a:p>
        </p:txBody>
      </p:sp>
    </p:spTree>
    <p:extLst>
      <p:ext uri="{BB962C8B-B14F-4D97-AF65-F5344CB8AC3E}">
        <p14:creationId xmlns:p14="http://schemas.microsoft.com/office/powerpoint/2010/main" val="35862281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3E314355-81AF-4C2F-BB83-31B0D742DAE7}" type="slidenum">
              <a:rPr lang="es-AR"/>
              <a:pPr/>
              <a:t>36</a:t>
            </a:fld>
            <a:endParaRPr lang="es-AR"/>
          </a:p>
        </p:txBody>
      </p:sp>
      <p:sp>
        <p:nvSpPr>
          <p:cNvPr id="449538" name="Rectangle 2"/>
          <p:cNvSpPr>
            <a:spLocks noGrp="1" noRot="1" noChangeAspect="1" noChangeArrowheads="1" noTextEdit="1"/>
          </p:cNvSpPr>
          <p:nvPr>
            <p:ph type="sldImg"/>
          </p:nvPr>
        </p:nvSpPr>
        <p:spPr>
          <a:xfrm>
            <a:off x="1127125" y="703263"/>
            <a:ext cx="4627563" cy="3471862"/>
          </a:xfrm>
          <a:ln w="12700" cap="flat">
            <a:solidFill>
              <a:schemeClr val="tx1"/>
            </a:solidFill>
          </a:ln>
          <a:extLst>
            <a:ext uri="{909E8E84-426E-40DD-AFC4-6F175D3DCCD1}">
              <a14:hiddenFill xmlns:a14="http://schemas.microsoft.com/office/drawing/2010/main">
                <a:noFill/>
              </a14:hiddenFill>
            </a:ext>
          </a:extLst>
        </p:spPr>
      </p:sp>
      <p:sp>
        <p:nvSpPr>
          <p:cNvPr id="449539" name="Rectangle 3"/>
          <p:cNvSpPr>
            <a:spLocks noGrp="1" noChangeArrowheads="1"/>
          </p:cNvSpPr>
          <p:nvPr>
            <p:ph type="body" idx="1"/>
          </p:nvPr>
        </p:nvSpPr>
        <p:spPr>
          <a:xfrm>
            <a:off x="1081658" y="4699333"/>
            <a:ext cx="4665932" cy="4143273"/>
          </a:xfrm>
        </p:spPr>
        <p:txBody>
          <a:bodyPr lIns="97947" tIns="48974" rIns="97947" bIns="48974"/>
          <a:lstStyle/>
          <a:p>
            <a:r>
              <a:rPr lang="en-US"/>
              <a:t>Aquí es donde se establece la infraestructura inicial y las responsabilidades básicas. En esta fase, se identifican  las metas generales del proyecto. Se establecen de las necesidades del negocio.</a:t>
            </a:r>
          </a:p>
        </p:txBody>
      </p:sp>
    </p:spTree>
    <p:extLst>
      <p:ext uri="{BB962C8B-B14F-4D97-AF65-F5344CB8AC3E}">
        <p14:creationId xmlns:p14="http://schemas.microsoft.com/office/powerpoint/2010/main" val="4263680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73A266EE-CED3-4F52-B4C7-BA2DC97221B9}" type="slidenum">
              <a:rPr lang="es-ES_tradnl" smtClean="0"/>
              <a:pPr/>
              <a:t>5</a:t>
            </a:fld>
            <a:endParaRPr lang="es-ES_tradnl" dirty="0"/>
          </a:p>
        </p:txBody>
      </p:sp>
    </p:spTree>
    <p:extLst>
      <p:ext uri="{BB962C8B-B14F-4D97-AF65-F5344CB8AC3E}">
        <p14:creationId xmlns:p14="http://schemas.microsoft.com/office/powerpoint/2010/main" val="904733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73A266EE-CED3-4F52-B4C7-BA2DC97221B9}" type="slidenum">
              <a:rPr lang="es-ES_tradnl" smtClean="0"/>
              <a:pPr/>
              <a:t>6</a:t>
            </a:fld>
            <a:endParaRPr lang="es-ES_tradnl" dirty="0"/>
          </a:p>
        </p:txBody>
      </p:sp>
    </p:spTree>
    <p:extLst>
      <p:ext uri="{BB962C8B-B14F-4D97-AF65-F5344CB8AC3E}">
        <p14:creationId xmlns:p14="http://schemas.microsoft.com/office/powerpoint/2010/main" val="4043836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73A266EE-CED3-4F52-B4C7-BA2DC97221B9}" type="slidenum">
              <a:rPr lang="es-ES_tradnl" smtClean="0"/>
              <a:pPr/>
              <a:t>7</a:t>
            </a:fld>
            <a:endParaRPr lang="es-ES_tradnl" dirty="0"/>
          </a:p>
        </p:txBody>
      </p:sp>
    </p:spTree>
    <p:extLst>
      <p:ext uri="{BB962C8B-B14F-4D97-AF65-F5344CB8AC3E}">
        <p14:creationId xmlns:p14="http://schemas.microsoft.com/office/powerpoint/2010/main" val="3491143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73A266EE-CED3-4F52-B4C7-BA2DC97221B9}" type="slidenum">
              <a:rPr lang="es-ES_tradnl" smtClean="0"/>
              <a:pPr/>
              <a:t>8</a:t>
            </a:fld>
            <a:endParaRPr lang="es-ES_tradnl" dirty="0"/>
          </a:p>
        </p:txBody>
      </p:sp>
    </p:spTree>
    <p:extLst>
      <p:ext uri="{BB962C8B-B14F-4D97-AF65-F5344CB8AC3E}">
        <p14:creationId xmlns:p14="http://schemas.microsoft.com/office/powerpoint/2010/main" val="4195660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73A266EE-CED3-4F52-B4C7-BA2DC97221B9}" type="slidenum">
              <a:rPr lang="es-ES_tradnl" smtClean="0"/>
              <a:pPr/>
              <a:t>10</a:t>
            </a:fld>
            <a:endParaRPr lang="es-ES_tradnl" dirty="0"/>
          </a:p>
        </p:txBody>
      </p:sp>
    </p:spTree>
    <p:extLst>
      <p:ext uri="{BB962C8B-B14F-4D97-AF65-F5344CB8AC3E}">
        <p14:creationId xmlns:p14="http://schemas.microsoft.com/office/powerpoint/2010/main" val="137540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73A266EE-CED3-4F52-B4C7-BA2DC97221B9}" type="slidenum">
              <a:rPr lang="es-ES_tradnl" smtClean="0"/>
              <a:pPr/>
              <a:t>11</a:t>
            </a:fld>
            <a:endParaRPr lang="es-ES_tradnl" dirty="0"/>
          </a:p>
        </p:txBody>
      </p:sp>
    </p:spTree>
    <p:extLst>
      <p:ext uri="{BB962C8B-B14F-4D97-AF65-F5344CB8AC3E}">
        <p14:creationId xmlns:p14="http://schemas.microsoft.com/office/powerpoint/2010/main" val="3166850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2.xml"/></Relationships>
</file>

<file path=ppt/slideLayouts/_rels/slideLayout1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3.xml"/></Relationships>
</file>

<file path=ppt/slideLayouts/_rels/slideLayout1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3.xml"/></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3.xml"/></Relationships>
</file>

<file path=ppt/slideLayouts/_rels/slideLayout1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3.xml"/></Relationships>
</file>

<file path=ppt/slideLayouts/_rels/slideLayout1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3.xml"/></Relationships>
</file>

<file path=ppt/slideLayouts/_rels/slideLayout1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3.xml"/></Relationships>
</file>

<file path=ppt/slideLayouts/_rels/slideLayout1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3.xml"/></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4.xml"/></Relationships>
</file>

<file path=ppt/slideLayouts/_rels/slideLayout17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4.xml"/></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4.xml"/></Relationships>
</file>

<file path=ppt/slideLayouts/_rels/slideLayout17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4.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4.xml"/></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4.xml"/></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4.xml"/></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4.xml"/></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4.xml"/></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4.xml"/></Relationships>
</file>

<file path=ppt/slideLayouts/_rels/slideLayout18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4.xml"/></Relationships>
</file>

<file path=ppt/slideLayouts/_rels/slideLayout18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4.xml"/></Relationships>
</file>

<file path=ppt/slideLayouts/_rels/slideLayout18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4.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AR"/>
          </a:p>
        </p:txBody>
      </p:sp>
      <p:sp>
        <p:nvSpPr>
          <p:cNvPr id="4" name="29 Marcador de fecha"/>
          <p:cNvSpPr>
            <a:spLocks noGrp="1"/>
          </p:cNvSpPr>
          <p:nvPr>
            <p:ph type="dt" sz="half" idx="10"/>
          </p:nvPr>
        </p:nvSpPr>
        <p:spPr/>
        <p:txBody>
          <a:bodyPr/>
          <a:lstStyle>
            <a:lvl1pPr>
              <a:defRPr/>
            </a:lvl1pPr>
          </a:lstStyle>
          <a:p>
            <a:r>
              <a:rPr lang="es-AR"/>
              <a:t>CMMI</a:t>
            </a:r>
            <a:endParaRPr lang="es-ES" dirty="0"/>
          </a:p>
        </p:txBody>
      </p:sp>
      <p:sp>
        <p:nvSpPr>
          <p:cNvPr id="5" name="18 Marcador de pie de página"/>
          <p:cNvSpPr>
            <a:spLocks noGrp="1"/>
          </p:cNvSpPr>
          <p:nvPr>
            <p:ph type="ftr" sz="quarter" idx="11"/>
          </p:nvPr>
        </p:nvSpPr>
        <p:spPr/>
        <p:txBody>
          <a:bodyPr/>
          <a:lstStyle>
            <a:lvl1pPr>
              <a:defRPr/>
            </a:lvl1pPr>
          </a:lstStyle>
          <a:p>
            <a:r>
              <a:rPr lang="es-ES"/>
              <a:t>2019</a:t>
            </a:r>
            <a:endParaRPr lang="es-ES" dirty="0"/>
          </a:p>
        </p:txBody>
      </p:sp>
      <p:sp>
        <p:nvSpPr>
          <p:cNvPr id="6" name="26 Marcador de número de diapositiva"/>
          <p:cNvSpPr>
            <a:spLocks noGrp="1"/>
          </p:cNvSpPr>
          <p:nvPr>
            <p:ph type="sldNum" sz="quarter" idx="12"/>
          </p:nvPr>
        </p:nvSpPr>
        <p:spPr/>
        <p:txBody>
          <a:bodyPr/>
          <a:lstStyle>
            <a:lvl1pPr>
              <a:defRPr/>
            </a:lvl1pPr>
          </a:lstStyle>
          <a:p>
            <a:fld id="{A6F4BB84-CA6D-420B-97AE-6D876BB121DA}" type="slidenum">
              <a:rPr lang="es-ES" smtClean="0"/>
              <a:pPr/>
              <a:t>‹Nº›</a:t>
            </a:fld>
            <a:endParaRPr lang="es-ES" dirty="0"/>
          </a:p>
        </p:txBody>
      </p:sp>
    </p:spTree>
    <p:extLst>
      <p:ext uri="{BB962C8B-B14F-4D97-AF65-F5344CB8AC3E}">
        <p14:creationId xmlns:p14="http://schemas.microsoft.com/office/powerpoint/2010/main" val="3732637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29 Marcador de fecha"/>
          <p:cNvSpPr>
            <a:spLocks noGrp="1"/>
          </p:cNvSpPr>
          <p:nvPr>
            <p:ph type="dt" sz="half" idx="10"/>
          </p:nvPr>
        </p:nvSpPr>
        <p:spPr/>
        <p:txBody>
          <a:bodyPr/>
          <a:lstStyle>
            <a:lvl1pPr>
              <a:defRPr/>
            </a:lvl1pPr>
          </a:lstStyle>
          <a:p>
            <a:r>
              <a:rPr lang="es-AR"/>
              <a:t>CMMI</a:t>
            </a:r>
            <a:endParaRPr lang="es-ES" dirty="0"/>
          </a:p>
        </p:txBody>
      </p:sp>
      <p:sp>
        <p:nvSpPr>
          <p:cNvPr id="5" name="18 Marcador de pie de página"/>
          <p:cNvSpPr>
            <a:spLocks noGrp="1"/>
          </p:cNvSpPr>
          <p:nvPr>
            <p:ph type="ftr" sz="quarter" idx="11"/>
          </p:nvPr>
        </p:nvSpPr>
        <p:spPr/>
        <p:txBody>
          <a:bodyPr/>
          <a:lstStyle>
            <a:lvl1pPr>
              <a:defRPr/>
            </a:lvl1pPr>
          </a:lstStyle>
          <a:p>
            <a:r>
              <a:rPr lang="es-ES"/>
              <a:t>2019</a:t>
            </a:r>
            <a:endParaRPr lang="es-ES" dirty="0"/>
          </a:p>
        </p:txBody>
      </p:sp>
      <p:sp>
        <p:nvSpPr>
          <p:cNvPr id="6" name="26 Marcador de número de diapositiva"/>
          <p:cNvSpPr>
            <a:spLocks noGrp="1"/>
          </p:cNvSpPr>
          <p:nvPr>
            <p:ph type="sldNum" sz="quarter" idx="12"/>
          </p:nvPr>
        </p:nvSpPr>
        <p:spPr/>
        <p:txBody>
          <a:bodyPr/>
          <a:lstStyle>
            <a:lvl1pPr>
              <a:defRPr/>
            </a:lvl1pPr>
          </a:lstStyle>
          <a:p>
            <a:fld id="{9AB75619-8372-49A3-AB7D-8F73B558915C}" type="slidenum">
              <a:rPr lang="es-ES" smtClean="0"/>
              <a:pPr/>
              <a:t>‹Nº›</a:t>
            </a:fld>
            <a:endParaRPr lang="es-ES" dirty="0"/>
          </a:p>
        </p:txBody>
      </p:sp>
    </p:spTree>
    <p:extLst>
      <p:ext uri="{BB962C8B-B14F-4D97-AF65-F5344CB8AC3E}">
        <p14:creationId xmlns:p14="http://schemas.microsoft.com/office/powerpoint/2010/main" val="242169700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cSld name="1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7" name="6 Marcador de texto"/>
          <p:cNvSpPr>
            <a:spLocks noGrp="1"/>
          </p:cNvSpPr>
          <p:nvPr>
            <p:ph type="body" sz="quarter" idx="13"/>
          </p:nvPr>
        </p:nvSpPr>
        <p:spPr>
          <a:xfrm>
            <a:off x="251520" y="692696"/>
            <a:ext cx="8208912" cy="55446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16" name="15 Marcador de texto"/>
          <p:cNvSpPr>
            <a:spLocks noGrp="1"/>
          </p:cNvSpPr>
          <p:nvPr>
            <p:ph type="body" sz="quarter" idx="14"/>
          </p:nvPr>
        </p:nvSpPr>
        <p:spPr>
          <a:xfrm>
            <a:off x="395538" y="6309320"/>
            <a:ext cx="3143245" cy="357190"/>
          </a:xfrm>
        </p:spPr>
        <p:txBody>
          <a:bodyPr>
            <a:noAutofit/>
          </a:bodyPr>
          <a:lstStyle>
            <a:lvl1pPr>
              <a:buNone/>
              <a:defRPr sz="1400">
                <a:solidFill>
                  <a:schemeClr val="tx2"/>
                </a:solidFill>
              </a:defRPr>
            </a:lvl1pPr>
            <a:lvl2pPr>
              <a:buNone/>
              <a:defRPr sz="1400"/>
            </a:lvl2pPr>
            <a:lvl3pPr>
              <a:buNone/>
              <a:defRPr sz="1400"/>
            </a:lvl3pPr>
            <a:lvl4pPr>
              <a:buNone/>
              <a:defRPr sz="1400"/>
            </a:lvl4pPr>
            <a:lvl5pPr>
              <a:buNone/>
              <a:defRPr sz="1400"/>
            </a:lvl5pPr>
          </a:lstStyle>
          <a:p>
            <a:pPr lvl="0"/>
            <a:r>
              <a:rPr lang="es-ES"/>
              <a:t>Haga clic para modificar los estilos de texto del patrón</a:t>
            </a:r>
          </a:p>
        </p:txBody>
      </p:sp>
      <p:sp>
        <p:nvSpPr>
          <p:cNvPr id="8" name="22 Marcador de texto"/>
          <p:cNvSpPr>
            <a:spLocks noGrp="1"/>
          </p:cNvSpPr>
          <p:nvPr>
            <p:ph type="body" sz="quarter" idx="15"/>
          </p:nvPr>
        </p:nvSpPr>
        <p:spPr>
          <a:xfrm>
            <a:off x="251520" y="188640"/>
            <a:ext cx="8208912" cy="504056"/>
          </a:xfrm>
          <a:ln>
            <a:noFill/>
          </a:ln>
        </p:spPr>
        <p:txBody>
          <a:bodyPr/>
          <a:lstStyle>
            <a:lvl1pPr>
              <a:defRPr kumimoji="0" lang="es-ES" sz="2800" cap="small" spc="0" baseline="0" dirty="0" smtClean="0">
                <a:solidFill>
                  <a:schemeClr val="tx1"/>
                </a:solidFill>
                <a:latin typeface="+mj-lt"/>
                <a:ea typeface="+mj-ea"/>
                <a:cs typeface="+mj-cs"/>
              </a:defRPr>
            </a:lvl1pPr>
          </a:lstStyle>
          <a:p>
            <a:pPr lvl="0"/>
            <a:r>
              <a:rPr lang="es-ES"/>
              <a:t>Haga clic para modificar los estilos de texto del patrón</a:t>
            </a:r>
          </a:p>
        </p:txBody>
      </p:sp>
      <p:sp>
        <p:nvSpPr>
          <p:cNvPr id="6" name="3 Marcador de pie de página"/>
          <p:cNvSpPr>
            <a:spLocks noGrp="1"/>
          </p:cNvSpPr>
          <p:nvPr>
            <p:ph type="ftr" sz="quarter" idx="16"/>
          </p:nvPr>
        </p:nvSpPr>
        <p:spPr>
          <a:xfrm>
            <a:off x="5004197" y="6308726"/>
            <a:ext cx="3529013" cy="365125"/>
          </a:xfrm>
        </p:spPr>
        <p:txBody>
          <a:bodyPr/>
          <a:lstStyle>
            <a:lvl1pPr>
              <a:defRPr/>
            </a:lvl1pPr>
          </a:lstStyle>
          <a:p>
            <a:r>
              <a:rPr lang="es-ES"/>
              <a:t>2019</a:t>
            </a:r>
            <a:endParaRPr lang="es-ES" dirty="0"/>
          </a:p>
        </p:txBody>
      </p:sp>
      <p:sp>
        <p:nvSpPr>
          <p:cNvPr id="9" name="4 Marcador de número de diapositiva"/>
          <p:cNvSpPr>
            <a:spLocks noGrp="1"/>
          </p:cNvSpPr>
          <p:nvPr>
            <p:ph type="sldNum" sz="quarter" idx="17"/>
          </p:nvPr>
        </p:nvSpPr>
        <p:spPr/>
        <p:txBody>
          <a:bodyPr/>
          <a:lstStyle>
            <a:lvl1pPr>
              <a:defRPr smtClean="0"/>
            </a:lvl1pPr>
          </a:lstStyle>
          <a:p>
            <a:fld id="{488DA902-7798-4E27-B81C-EE4AC795D741}" type="slidenum">
              <a:rPr lang="es-ES" smtClean="0"/>
              <a:pPr/>
              <a:t>‹Nº›</a:t>
            </a:fld>
            <a:endParaRPr lang="es-ES" dirty="0"/>
          </a:p>
        </p:txBody>
      </p:sp>
      <p:sp>
        <p:nvSpPr>
          <p:cNvPr id="10" name="10 Marcador de fecha"/>
          <p:cNvSpPr>
            <a:spLocks noGrp="1"/>
          </p:cNvSpPr>
          <p:nvPr>
            <p:ph type="dt" sz="half" idx="18"/>
          </p:nvPr>
        </p:nvSpPr>
        <p:spPr/>
        <p:txBody>
          <a:bodyPr/>
          <a:lstStyle>
            <a:lvl1pPr>
              <a:defRPr/>
            </a:lvl1pPr>
          </a:lstStyle>
          <a:p>
            <a:r>
              <a:rPr lang="es-AR"/>
              <a:t>CMMI</a:t>
            </a:r>
            <a:endParaRPr lang="es-ES" dirty="0"/>
          </a:p>
        </p:txBody>
      </p:sp>
    </p:spTree>
    <p:extLst>
      <p:ext uri="{BB962C8B-B14F-4D97-AF65-F5344CB8AC3E}">
        <p14:creationId xmlns:p14="http://schemas.microsoft.com/office/powerpoint/2010/main" val="3149639200"/>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cSld name="1_Título y objetos">
    <p:spTree>
      <p:nvGrpSpPr>
        <p:cNvPr id="1" name=""/>
        <p:cNvGrpSpPr/>
        <p:nvPr/>
      </p:nvGrpSpPr>
      <p:grpSpPr>
        <a:xfrm>
          <a:off x="0" y="0"/>
          <a:ext cx="0" cy="0"/>
          <a:chOff x="0" y="0"/>
          <a:chExt cx="0" cy="0"/>
        </a:xfrm>
      </p:grpSpPr>
      <p:sp>
        <p:nvSpPr>
          <p:cNvPr id="8" name="7 Marcador de contenido"/>
          <p:cNvSpPr>
            <a:spLocks noGrp="1"/>
          </p:cNvSpPr>
          <p:nvPr>
            <p:ph sz="quarter" idx="1"/>
          </p:nvPr>
        </p:nvSpPr>
        <p:spPr>
          <a:xfrm>
            <a:off x="251520" y="692696"/>
            <a:ext cx="8208912" cy="54006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4" name="13 Título"/>
          <p:cNvSpPr>
            <a:spLocks noGrp="1"/>
          </p:cNvSpPr>
          <p:nvPr>
            <p:ph type="title"/>
          </p:nvPr>
        </p:nvSpPr>
        <p:spPr/>
        <p:txBody>
          <a:bodyPr/>
          <a:lstStyle/>
          <a:p>
            <a:r>
              <a:rPr lang="es-ES"/>
              <a:t>Haga clic para modificar el estilo de título del patrón</a:t>
            </a:r>
            <a:endParaRPr lang="es-ES" dirty="0"/>
          </a:p>
        </p:txBody>
      </p:sp>
      <p:sp>
        <p:nvSpPr>
          <p:cNvPr id="23" name="22 Marcador de texto"/>
          <p:cNvSpPr>
            <a:spLocks noGrp="1"/>
          </p:cNvSpPr>
          <p:nvPr>
            <p:ph type="body" sz="quarter" idx="13"/>
          </p:nvPr>
        </p:nvSpPr>
        <p:spPr>
          <a:xfrm>
            <a:off x="251520" y="188640"/>
            <a:ext cx="8208912" cy="504056"/>
          </a:xfrm>
          <a:ln>
            <a:noFill/>
          </a:ln>
        </p:spPr>
        <p:txBody>
          <a:bodyPr/>
          <a:lstStyle>
            <a:lvl1pPr>
              <a:defRPr kumimoji="0" lang="es-ES" sz="2800" cap="small" spc="0" baseline="0" dirty="0" smtClean="0">
                <a:solidFill>
                  <a:schemeClr val="tx1"/>
                </a:solidFill>
                <a:latin typeface="+mj-lt"/>
                <a:ea typeface="+mj-ea"/>
                <a:cs typeface="+mj-cs"/>
              </a:defRPr>
            </a:lvl1pPr>
          </a:lstStyle>
          <a:p>
            <a:pPr lvl="0"/>
            <a:r>
              <a:rPr lang="es-ES"/>
              <a:t>Haga clic para modificar los estilos de texto del patrón</a:t>
            </a:r>
          </a:p>
        </p:txBody>
      </p:sp>
      <p:sp>
        <p:nvSpPr>
          <p:cNvPr id="5" name="4 Marcador de pie de página"/>
          <p:cNvSpPr>
            <a:spLocks noGrp="1"/>
          </p:cNvSpPr>
          <p:nvPr>
            <p:ph type="ftr" sz="quarter" idx="14"/>
          </p:nvPr>
        </p:nvSpPr>
        <p:spPr/>
        <p:txBody>
          <a:bodyPr/>
          <a:lstStyle>
            <a:lvl1pPr>
              <a:defRPr/>
            </a:lvl1pPr>
          </a:lstStyle>
          <a:p>
            <a:r>
              <a:rPr lang="es-ES"/>
              <a:t>2019</a:t>
            </a:r>
            <a:endParaRPr lang="es-ES" dirty="0"/>
          </a:p>
        </p:txBody>
      </p:sp>
      <p:sp>
        <p:nvSpPr>
          <p:cNvPr id="6" name="5 Marcador de número de diapositiva"/>
          <p:cNvSpPr>
            <a:spLocks noGrp="1"/>
          </p:cNvSpPr>
          <p:nvPr>
            <p:ph type="sldNum" sz="quarter" idx="15"/>
          </p:nvPr>
        </p:nvSpPr>
        <p:spPr/>
        <p:txBody>
          <a:bodyPr/>
          <a:lstStyle>
            <a:lvl1pPr>
              <a:defRPr smtClean="0"/>
            </a:lvl1pPr>
          </a:lstStyle>
          <a:p>
            <a:fld id="{488DA902-7798-4E27-B81C-EE4AC795D741}" type="slidenum">
              <a:rPr lang="es-ES" smtClean="0"/>
              <a:pPr/>
              <a:t>‹Nº›</a:t>
            </a:fld>
            <a:endParaRPr lang="es-ES" dirty="0"/>
          </a:p>
        </p:txBody>
      </p:sp>
    </p:spTree>
    <p:extLst>
      <p:ext uri="{BB962C8B-B14F-4D97-AF65-F5344CB8AC3E}">
        <p14:creationId xmlns:p14="http://schemas.microsoft.com/office/powerpoint/2010/main" val="3867283712"/>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7" name="6 Marcador de texto"/>
          <p:cNvSpPr>
            <a:spLocks noGrp="1"/>
          </p:cNvSpPr>
          <p:nvPr>
            <p:ph type="body" sz="quarter" idx="13"/>
          </p:nvPr>
        </p:nvSpPr>
        <p:spPr>
          <a:xfrm>
            <a:off x="395536" y="260648"/>
            <a:ext cx="8143932" cy="597666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16" name="15 Marcador de texto"/>
          <p:cNvSpPr>
            <a:spLocks noGrp="1"/>
          </p:cNvSpPr>
          <p:nvPr>
            <p:ph type="body" sz="quarter" idx="14"/>
          </p:nvPr>
        </p:nvSpPr>
        <p:spPr>
          <a:xfrm>
            <a:off x="395538" y="6309320"/>
            <a:ext cx="3143245" cy="357190"/>
          </a:xfrm>
        </p:spPr>
        <p:txBody>
          <a:bodyPr>
            <a:noAutofit/>
          </a:bodyPr>
          <a:lstStyle>
            <a:lvl1pPr>
              <a:buNone/>
              <a:defRPr sz="1400">
                <a:solidFill>
                  <a:schemeClr val="tx2"/>
                </a:solidFill>
              </a:defRPr>
            </a:lvl1pPr>
            <a:lvl2pPr>
              <a:buNone/>
              <a:defRPr sz="1400"/>
            </a:lvl2pPr>
            <a:lvl3pPr>
              <a:buNone/>
              <a:defRPr sz="1400"/>
            </a:lvl3pPr>
            <a:lvl4pPr>
              <a:buNone/>
              <a:defRPr sz="1400"/>
            </a:lvl4pPr>
            <a:lvl5pPr>
              <a:buNone/>
              <a:defRPr sz="1400"/>
            </a:lvl5pPr>
          </a:lstStyle>
          <a:p>
            <a:pPr lvl="0"/>
            <a:r>
              <a:rPr lang="es-ES"/>
              <a:t>Haga clic para modificar los estilos de texto del patrón</a:t>
            </a:r>
          </a:p>
        </p:txBody>
      </p:sp>
      <p:sp>
        <p:nvSpPr>
          <p:cNvPr id="5" name="3 Marcador de pie de página"/>
          <p:cNvSpPr>
            <a:spLocks noGrp="1"/>
          </p:cNvSpPr>
          <p:nvPr>
            <p:ph type="ftr" sz="quarter" idx="15"/>
          </p:nvPr>
        </p:nvSpPr>
        <p:spPr>
          <a:xfrm>
            <a:off x="5004197" y="6308726"/>
            <a:ext cx="3529013" cy="365125"/>
          </a:xfrm>
        </p:spPr>
        <p:txBody>
          <a:bodyPr/>
          <a:lstStyle>
            <a:lvl1pPr>
              <a:defRPr/>
            </a:lvl1pPr>
          </a:lstStyle>
          <a:p>
            <a:r>
              <a:rPr lang="es-ES"/>
              <a:t>2019</a:t>
            </a:r>
            <a:endParaRPr lang="es-ES" dirty="0"/>
          </a:p>
        </p:txBody>
      </p:sp>
      <p:sp>
        <p:nvSpPr>
          <p:cNvPr id="6" name="4 Marcador de número de diapositiva"/>
          <p:cNvSpPr>
            <a:spLocks noGrp="1"/>
          </p:cNvSpPr>
          <p:nvPr>
            <p:ph type="sldNum" sz="quarter" idx="16"/>
          </p:nvPr>
        </p:nvSpPr>
        <p:spPr/>
        <p:txBody>
          <a:bodyPr/>
          <a:lstStyle>
            <a:lvl1pPr>
              <a:defRPr smtClean="0">
                <a:solidFill>
                  <a:schemeClr val="bg1"/>
                </a:solidFill>
              </a:defRPr>
            </a:lvl1pPr>
          </a:lstStyle>
          <a:p>
            <a:fld id="{488DA902-7798-4E27-B81C-EE4AC795D741}" type="slidenum">
              <a:rPr lang="es-ES" smtClean="0"/>
              <a:pPr/>
              <a:t>‹Nº›</a:t>
            </a:fld>
            <a:endParaRPr lang="es-ES" dirty="0"/>
          </a:p>
        </p:txBody>
      </p:sp>
    </p:spTree>
    <p:extLst>
      <p:ext uri="{BB962C8B-B14F-4D97-AF65-F5344CB8AC3E}">
        <p14:creationId xmlns:p14="http://schemas.microsoft.com/office/powerpoint/2010/main" val="1222808992"/>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cSld name="Encabezado de sección">
    <p:spTree>
      <p:nvGrpSpPr>
        <p:cNvPr id="1" name=""/>
        <p:cNvGrpSpPr/>
        <p:nvPr/>
      </p:nvGrpSpPr>
      <p:grpSpPr>
        <a:xfrm>
          <a:off x="0" y="0"/>
          <a:ext cx="0" cy="0"/>
          <a:chOff x="0" y="0"/>
          <a:chExt cx="0" cy="0"/>
        </a:xfrm>
      </p:grpSpPr>
      <p:sp>
        <p:nvSpPr>
          <p:cNvPr id="3" name="Rectangle 8"/>
          <p:cNvSpPr/>
          <p:nvPr/>
        </p:nvSpPr>
        <p:spPr>
          <a:xfrm>
            <a:off x="0" y="4038600"/>
            <a:ext cx="9144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s-ES"/>
          </a:p>
        </p:txBody>
      </p:sp>
      <p:sp>
        <p:nvSpPr>
          <p:cNvPr id="4" name="Rectangle 10"/>
          <p:cNvSpPr/>
          <p:nvPr/>
        </p:nvSpPr>
        <p:spPr>
          <a:xfrm>
            <a:off x="0" y="4646614"/>
            <a:ext cx="9144000" cy="26987"/>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s-ES"/>
          </a:p>
        </p:txBody>
      </p:sp>
      <p:sp>
        <p:nvSpPr>
          <p:cNvPr id="14" name="Title 13"/>
          <p:cNvSpPr>
            <a:spLocks noGrp="1"/>
          </p:cNvSpPr>
          <p:nvPr>
            <p:ph type="ctrTitle"/>
          </p:nvPr>
        </p:nvSpPr>
        <p:spPr>
          <a:xfrm>
            <a:off x="228600" y="4114800"/>
            <a:ext cx="7239000" cy="533400"/>
          </a:xfrm>
          <a:noFill/>
        </p:spPr>
        <p:txBody>
          <a:bodyPr/>
          <a:lstStyle>
            <a:lvl1pPr algn="l" eaLnBrk="1" latinLnBrk="0" hangingPunct="1">
              <a:defRPr kumimoji="0" lang="es-ES" sz="2000" b="0" cap="all" spc="150" baseline="0">
                <a:solidFill>
                  <a:schemeClr val="bg1"/>
                </a:solidFill>
              </a:defRPr>
            </a:lvl1pPr>
            <a:extLst/>
          </a:lstStyle>
          <a:p>
            <a:r>
              <a:rPr lang="es-ES"/>
              <a:t>Haga clic para modificar el estilo de título del patrón</a:t>
            </a:r>
          </a:p>
        </p:txBody>
      </p:sp>
      <p:sp>
        <p:nvSpPr>
          <p:cNvPr id="5" name="Rectangle 3"/>
          <p:cNvSpPr>
            <a:spLocks noGrp="1"/>
          </p:cNvSpPr>
          <p:nvPr>
            <p:ph type="dt" sz="half" idx="10"/>
          </p:nvPr>
        </p:nvSpPr>
        <p:spPr>
          <a:xfrm>
            <a:off x="228600" y="6477000"/>
            <a:ext cx="1600200" cy="304800"/>
          </a:xfrm>
        </p:spPr>
        <p:txBody>
          <a:bodyPr anchor="ctr"/>
          <a:lstStyle>
            <a:lvl1pPr algn="l" eaLnBrk="1" latinLnBrk="0" hangingPunct="1">
              <a:defRPr kumimoji="0" lang="es-ES" dirty="0">
                <a:solidFill>
                  <a:srgbClr val="A0A0A0"/>
                </a:solidFill>
              </a:defRPr>
            </a:lvl1pPr>
            <a:extLst/>
          </a:lstStyle>
          <a:p>
            <a:r>
              <a:rPr lang="es-AR"/>
              <a:t>CMMI</a:t>
            </a:r>
            <a:endParaRPr lang="es-ES" dirty="0"/>
          </a:p>
        </p:txBody>
      </p:sp>
      <p:sp>
        <p:nvSpPr>
          <p:cNvPr id="6" name="Rectangle 4"/>
          <p:cNvSpPr>
            <a:spLocks noGrp="1"/>
          </p:cNvSpPr>
          <p:nvPr>
            <p:ph type="ftr" sz="quarter" idx="11"/>
          </p:nvPr>
        </p:nvSpPr>
        <p:spPr/>
        <p:txBody>
          <a:bodyPr/>
          <a:lstStyle>
            <a:lvl1pPr eaLnBrk="1" latinLnBrk="0" hangingPunct="1">
              <a:defRPr kumimoji="0" lang="es-ES">
                <a:solidFill>
                  <a:schemeClr val="bg1"/>
                </a:solidFill>
              </a:defRPr>
            </a:lvl1pPr>
            <a:extLst/>
          </a:lstStyle>
          <a:p>
            <a:r>
              <a:rPr lang="es-ES"/>
              <a:t>2019</a:t>
            </a:r>
            <a:endParaRPr lang="es-ES" dirty="0"/>
          </a:p>
        </p:txBody>
      </p:sp>
      <p:sp>
        <p:nvSpPr>
          <p:cNvPr id="7" name="Slide Number Placeholder 12"/>
          <p:cNvSpPr>
            <a:spLocks noGrp="1"/>
          </p:cNvSpPr>
          <p:nvPr>
            <p:ph type="sldNum" sz="quarter" idx="12"/>
          </p:nvPr>
        </p:nvSpPr>
        <p:spPr>
          <a:xfrm>
            <a:off x="6477000" y="6477000"/>
            <a:ext cx="1020366" cy="304800"/>
          </a:xfrm>
        </p:spPr>
        <p:txBody>
          <a:bodyPr/>
          <a:lstStyle>
            <a:lvl1pPr>
              <a:defRPr smtClean="0"/>
            </a:lvl1pPr>
            <a:extLst/>
          </a:lstStyle>
          <a:p>
            <a:fld id="{488DA902-7798-4E27-B81C-EE4AC795D741}" type="slidenum">
              <a:rPr lang="es-ES" smtClean="0"/>
              <a:pPr/>
              <a:t>‹Nº›</a:t>
            </a:fld>
            <a:endParaRPr lang="es-ES" dirty="0"/>
          </a:p>
        </p:txBody>
      </p:sp>
    </p:spTree>
    <p:extLst>
      <p:ext uri="{BB962C8B-B14F-4D97-AF65-F5344CB8AC3E}">
        <p14:creationId xmlns:p14="http://schemas.microsoft.com/office/powerpoint/2010/main" val="2793055068"/>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8" name="7 Marcador de contenido"/>
          <p:cNvSpPr>
            <a:spLocks noGrp="1"/>
          </p:cNvSpPr>
          <p:nvPr>
            <p:ph sz="quarter" idx="1"/>
          </p:nvPr>
        </p:nvSpPr>
        <p:spPr>
          <a:xfrm>
            <a:off x="467544" y="1916832"/>
            <a:ext cx="8229600" cy="582430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4 Marcador de pie de página"/>
          <p:cNvSpPr>
            <a:spLocks noGrp="1"/>
          </p:cNvSpPr>
          <p:nvPr>
            <p:ph type="ftr" sz="quarter" idx="10"/>
          </p:nvPr>
        </p:nvSpPr>
        <p:spPr/>
        <p:txBody>
          <a:bodyPr/>
          <a:lstStyle>
            <a:lvl1pPr>
              <a:defRPr/>
            </a:lvl1pPr>
          </a:lstStyle>
          <a:p>
            <a:pPr>
              <a:defRPr/>
            </a:pPr>
            <a:r>
              <a:rPr lang="es-AR" altLang="en-US"/>
              <a:t>2019</a:t>
            </a:r>
          </a:p>
        </p:txBody>
      </p:sp>
      <p:sp>
        <p:nvSpPr>
          <p:cNvPr id="5" name="5 Marcador de número de diapositiva"/>
          <p:cNvSpPr>
            <a:spLocks noGrp="1"/>
          </p:cNvSpPr>
          <p:nvPr>
            <p:ph type="sldNum" sz="quarter" idx="11"/>
          </p:nvPr>
        </p:nvSpPr>
        <p:spPr/>
        <p:txBody>
          <a:bodyPr/>
          <a:lstStyle>
            <a:lvl1pPr>
              <a:defRPr smtClean="0"/>
            </a:lvl1pPr>
          </a:lstStyle>
          <a:p>
            <a:pPr>
              <a:defRPr/>
            </a:pPr>
            <a:fld id="{01CBA7DD-828F-4793-8270-8C23356C5813}" type="slidenum">
              <a:rPr lang="es-AR" altLang="en-US" smtClean="0"/>
              <a:pPr>
                <a:defRPr/>
              </a:pPr>
              <a:t>‹Nº›</a:t>
            </a:fld>
            <a:endParaRPr lang="es-AR" altLang="en-US"/>
          </a:p>
        </p:txBody>
      </p:sp>
    </p:spTree>
    <p:extLst>
      <p:ext uri="{BB962C8B-B14F-4D97-AF65-F5344CB8AC3E}">
        <p14:creationId xmlns:p14="http://schemas.microsoft.com/office/powerpoint/2010/main" val="2564583830"/>
      </p:ext>
    </p:extLst>
  </p:cSld>
  <p:clrMapOvr>
    <a:masterClrMapping/>
  </p:clrMapOvr>
  <p:transition spd="med">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cSld name="1_Dos objetos">
    <p:bg>
      <p:bgPr>
        <a:solidFill>
          <a:srgbClr val="3F3F3F"/>
        </a:solidFill>
        <a:effectLst/>
      </p:bgPr>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30"/>
            <a:ext cx="4038600" cy="4525963"/>
          </a:xfrm>
        </p:spPr>
        <p:txBody>
          <a:bodyPr/>
          <a:lstStyle>
            <a:lvl1pPr>
              <a:defRPr sz="2800"/>
            </a:lvl1pPr>
            <a:lvl2pPr>
              <a:defRPr sz="2400"/>
            </a:lvl2pPr>
            <a:lvl3pPr>
              <a:defRPr sz="2000"/>
            </a:lvl3pPr>
            <a:lvl4pPr>
              <a:defRPr sz="1800"/>
            </a:lvl4pPr>
            <a:lvl5pPr>
              <a:defRPr sz="1800"/>
            </a:lvl5pPr>
            <a:extLs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contenido"/>
          <p:cNvSpPr>
            <a:spLocks noGrp="1"/>
          </p:cNvSpPr>
          <p:nvPr>
            <p:ph sz="half" idx="2"/>
          </p:nvPr>
        </p:nvSpPr>
        <p:spPr>
          <a:xfrm>
            <a:off x="4648200" y="1481330"/>
            <a:ext cx="4038600" cy="4525963"/>
          </a:xfrm>
        </p:spPr>
        <p:txBody>
          <a:bodyPr/>
          <a:lstStyle>
            <a:lvl1pPr>
              <a:defRPr sz="2800"/>
            </a:lvl1pPr>
            <a:lvl2pPr>
              <a:defRPr sz="2400"/>
            </a:lvl2pPr>
            <a:lvl3pPr>
              <a:defRPr sz="2000"/>
            </a:lvl3pPr>
            <a:lvl4pPr>
              <a:defRPr sz="1800"/>
            </a:lvl4pPr>
            <a:lvl5pPr>
              <a:defRPr sz="1800"/>
            </a:lvl5pPr>
            <a:extLs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8" name="7 Título"/>
          <p:cNvSpPr>
            <a:spLocks noGrp="1"/>
          </p:cNvSpPr>
          <p:nvPr>
            <p:ph type="title"/>
          </p:nvPr>
        </p:nvSpPr>
        <p:spPr/>
        <p:txBody>
          <a:bodyPr/>
          <a:lstStyle/>
          <a:p>
            <a:r>
              <a:rPr lang="es-ES"/>
              <a:t>Haga clic para modificar el estilo de título del patrón</a:t>
            </a:r>
            <a:endParaRPr lang="en-US"/>
          </a:p>
        </p:txBody>
      </p:sp>
      <p:sp>
        <p:nvSpPr>
          <p:cNvPr id="5" name="4 Marcador de fecha"/>
          <p:cNvSpPr>
            <a:spLocks noGrp="1"/>
          </p:cNvSpPr>
          <p:nvPr>
            <p:ph type="dt" sz="half" idx="10"/>
          </p:nvPr>
        </p:nvSpPr>
        <p:spPr/>
        <p:txBody>
          <a:bodyPr/>
          <a:lstStyle>
            <a:lvl1pPr>
              <a:defRPr/>
            </a:lvl1pPr>
          </a:lstStyle>
          <a:p>
            <a:r>
              <a:rPr lang="es-AR"/>
              <a:t>CMMI</a:t>
            </a:r>
            <a:endParaRPr lang="es-ES" dirty="0"/>
          </a:p>
        </p:txBody>
      </p:sp>
      <p:sp>
        <p:nvSpPr>
          <p:cNvPr id="6" name="5 Marcador de pie de página"/>
          <p:cNvSpPr>
            <a:spLocks noGrp="1"/>
          </p:cNvSpPr>
          <p:nvPr>
            <p:ph type="ftr" sz="quarter" idx="11"/>
          </p:nvPr>
        </p:nvSpPr>
        <p:spPr/>
        <p:txBody>
          <a:bodyPr/>
          <a:lstStyle>
            <a:lvl1pPr>
              <a:defRPr/>
            </a:lvl1pPr>
          </a:lstStyle>
          <a:p>
            <a:r>
              <a:rPr lang="es-ES"/>
              <a:t>2019</a:t>
            </a:r>
            <a:endParaRPr lang="es-ES" dirty="0"/>
          </a:p>
        </p:txBody>
      </p:sp>
      <p:sp>
        <p:nvSpPr>
          <p:cNvPr id="7" name="6 Marcador de número de diapositiva"/>
          <p:cNvSpPr>
            <a:spLocks noGrp="1"/>
          </p:cNvSpPr>
          <p:nvPr>
            <p:ph type="sldNum" sz="quarter" idx="12"/>
          </p:nvPr>
        </p:nvSpPr>
        <p:spPr/>
        <p:txBody>
          <a:bodyPr/>
          <a:lstStyle>
            <a:lvl1pPr>
              <a:defRPr/>
            </a:lvl1pPr>
          </a:lstStyle>
          <a:p>
            <a:fld id="{488DA902-7798-4E27-B81C-EE4AC795D741}" type="slidenum">
              <a:rPr lang="es-ES" smtClean="0"/>
              <a:pPr/>
              <a:t>‹Nº›</a:t>
            </a:fld>
            <a:endParaRPr lang="es-ES" dirty="0"/>
          </a:p>
        </p:txBody>
      </p:sp>
    </p:spTree>
    <p:extLst>
      <p:ext uri="{BB962C8B-B14F-4D97-AF65-F5344CB8AC3E}">
        <p14:creationId xmlns:p14="http://schemas.microsoft.com/office/powerpoint/2010/main" val="690333213"/>
      </p:ext>
    </p:extLst>
  </p:cSld>
  <p:clrMapOvr>
    <a:overrideClrMapping bg1="dk1" tx1="lt1" bg2="dk2" tx2="lt2" accent1="accent1" accent2="accent2" accent3="accent3" accent4="accent4" accent5="accent5" accent6="accent6" hlink="hlink" folHlink="folHlink"/>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cSld name="3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16" name="15 Marcador de texto"/>
          <p:cNvSpPr>
            <a:spLocks noGrp="1"/>
          </p:cNvSpPr>
          <p:nvPr>
            <p:ph type="body" sz="quarter" idx="14"/>
          </p:nvPr>
        </p:nvSpPr>
        <p:spPr>
          <a:xfrm>
            <a:off x="3325" y="6451617"/>
            <a:ext cx="3143245" cy="357190"/>
          </a:xfrm>
        </p:spPr>
        <p:txBody>
          <a:bodyPr>
            <a:noAutofit/>
          </a:bodyPr>
          <a:lstStyle>
            <a:lvl1pPr>
              <a:buNone/>
              <a:defRPr sz="1400">
                <a:solidFill>
                  <a:schemeClr val="bg1"/>
                </a:solidFill>
              </a:defRPr>
            </a:lvl1pPr>
            <a:lvl2pPr>
              <a:buNone/>
              <a:defRPr sz="1400"/>
            </a:lvl2pPr>
            <a:lvl3pPr>
              <a:buNone/>
              <a:defRPr sz="1400"/>
            </a:lvl3pPr>
            <a:lvl4pPr>
              <a:buNone/>
              <a:defRPr sz="1400"/>
            </a:lvl4pPr>
            <a:lvl5pPr>
              <a:buNone/>
              <a:defRPr sz="1400"/>
            </a:lvl5pPr>
          </a:lstStyle>
          <a:p>
            <a:pPr lvl="0"/>
            <a:r>
              <a:rPr lang="es-ES"/>
              <a:t>Haga clic para modificar los estilos de texto del patrón</a:t>
            </a:r>
          </a:p>
        </p:txBody>
      </p:sp>
      <p:sp>
        <p:nvSpPr>
          <p:cNvPr id="8" name="Content Placeholder 2"/>
          <p:cNvSpPr>
            <a:spLocks noGrp="1"/>
          </p:cNvSpPr>
          <p:nvPr>
            <p:ph idx="1"/>
          </p:nvPr>
        </p:nvSpPr>
        <p:spPr>
          <a:xfrm>
            <a:off x="822959" y="1845734"/>
            <a:ext cx="7543801" cy="4023360"/>
          </a:xfrm>
        </p:spPr>
        <p:txBody>
          <a:bodyPr/>
          <a:lstStyle>
            <a:lvl1pPr>
              <a:defRPr sz="2800"/>
            </a:lvl1pPr>
            <a:lvl2pPr>
              <a:defRPr sz="2400"/>
            </a:lvl2pPr>
            <a:lvl3pPr>
              <a:defRPr sz="2000"/>
            </a:lvl3pPr>
            <a:lvl4pPr>
              <a:defRPr sz="1800"/>
            </a:lvl4pPr>
            <a:lvl5pPr>
              <a:defRPr sz="16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3 Marcador de pie de página"/>
          <p:cNvSpPr>
            <a:spLocks noGrp="1"/>
          </p:cNvSpPr>
          <p:nvPr>
            <p:ph type="ftr" sz="quarter" idx="15"/>
          </p:nvPr>
        </p:nvSpPr>
        <p:spPr>
          <a:xfrm>
            <a:off x="3181350" y="6459539"/>
            <a:ext cx="3887391" cy="365125"/>
          </a:xfrm>
        </p:spPr>
        <p:txBody>
          <a:bodyPr/>
          <a:lstStyle>
            <a:lvl1pPr>
              <a:defRPr/>
            </a:lvl1pPr>
          </a:lstStyle>
          <a:p>
            <a:r>
              <a:rPr lang="es-ES"/>
              <a:t>2019</a:t>
            </a:r>
            <a:endParaRPr lang="es-ES" dirty="0"/>
          </a:p>
        </p:txBody>
      </p:sp>
      <p:sp>
        <p:nvSpPr>
          <p:cNvPr id="6" name="4 Marcador de número de diapositiva"/>
          <p:cNvSpPr>
            <a:spLocks noGrp="1"/>
          </p:cNvSpPr>
          <p:nvPr>
            <p:ph type="sldNum" sz="quarter" idx="16"/>
          </p:nvPr>
        </p:nvSpPr>
        <p:spPr/>
        <p:txBody>
          <a:bodyPr/>
          <a:lstStyle>
            <a:lvl1pPr>
              <a:defRPr/>
            </a:lvl1pPr>
          </a:lstStyle>
          <a:p>
            <a:fld id="{488DA902-7798-4E27-B81C-EE4AC795D741}" type="slidenum">
              <a:rPr lang="es-ES" smtClean="0"/>
              <a:pPr/>
              <a:t>‹Nº›</a:t>
            </a:fld>
            <a:endParaRPr lang="es-ES" dirty="0"/>
          </a:p>
        </p:txBody>
      </p:sp>
    </p:spTree>
    <p:extLst>
      <p:ext uri="{BB962C8B-B14F-4D97-AF65-F5344CB8AC3E}">
        <p14:creationId xmlns:p14="http://schemas.microsoft.com/office/powerpoint/2010/main" val="163907311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blank">
  <p:cSld name="En blanco">
    <p:spTree>
      <p:nvGrpSpPr>
        <p:cNvPr id="1" name=""/>
        <p:cNvGrpSpPr/>
        <p:nvPr/>
      </p:nvGrpSpPr>
      <p:grpSpPr>
        <a:xfrm>
          <a:off x="0" y="0"/>
          <a:ext cx="0" cy="0"/>
          <a:chOff x="0" y="0"/>
          <a:chExt cx="0" cy="0"/>
        </a:xfrm>
      </p:grpSpPr>
      <p:sp>
        <p:nvSpPr>
          <p:cNvPr id="2"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5"/>
          <p:cNvSpPr/>
          <p:nvPr/>
        </p:nvSpPr>
        <p:spPr>
          <a:xfrm>
            <a:off x="0" y="6334125"/>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p:cNvSpPr>
            <a:spLocks noGrp="1"/>
          </p:cNvSpPr>
          <p:nvPr>
            <p:ph type="dt" sz="half" idx="10"/>
          </p:nvPr>
        </p:nvSpPr>
        <p:spPr/>
        <p:txBody>
          <a:bodyPr/>
          <a:lstStyle>
            <a:lvl1pPr>
              <a:defRPr/>
            </a:lvl1pPr>
          </a:lstStyle>
          <a:p>
            <a:pPr>
              <a:defRPr/>
            </a:pPr>
            <a:r>
              <a:rPr lang="es-AR" altLang="en-US"/>
              <a:t>CMMI</a:t>
            </a:r>
          </a:p>
        </p:txBody>
      </p:sp>
      <p:sp>
        <p:nvSpPr>
          <p:cNvPr id="5" name="Footer Placeholder 7"/>
          <p:cNvSpPr>
            <a:spLocks noGrp="1"/>
          </p:cNvSpPr>
          <p:nvPr>
            <p:ph type="ftr" sz="quarter" idx="11"/>
          </p:nvPr>
        </p:nvSpPr>
        <p:spPr/>
        <p:txBody>
          <a:bodyPr/>
          <a:lstStyle>
            <a:lvl1pPr>
              <a:defRPr>
                <a:solidFill>
                  <a:srgbClr val="FFFFFF"/>
                </a:solidFill>
              </a:defRPr>
            </a:lvl1pPr>
          </a:lstStyle>
          <a:p>
            <a:pPr>
              <a:defRPr/>
            </a:pPr>
            <a:r>
              <a:rPr lang="es-AR" altLang="en-US"/>
              <a:t>2019</a:t>
            </a:r>
          </a:p>
        </p:txBody>
      </p:sp>
      <p:sp>
        <p:nvSpPr>
          <p:cNvPr id="6" name="Slide Number Placeholder 8"/>
          <p:cNvSpPr>
            <a:spLocks noGrp="1"/>
          </p:cNvSpPr>
          <p:nvPr>
            <p:ph type="sldNum" sz="quarter" idx="12"/>
          </p:nvPr>
        </p:nvSpPr>
        <p:spPr/>
        <p:txBody>
          <a:bodyPr/>
          <a:lstStyle>
            <a:lvl1pPr>
              <a:defRPr/>
            </a:lvl1pPr>
          </a:lstStyle>
          <a:p>
            <a:pPr>
              <a:defRPr/>
            </a:pPr>
            <a:fld id="{A03C599A-6B66-4361-A145-31FBCDF4D6B3}" type="slidenum">
              <a:rPr lang="es-AR" altLang="en-US" smtClean="0"/>
              <a:pPr>
                <a:defRPr/>
              </a:pPr>
              <a:t>‹Nº›</a:t>
            </a:fld>
            <a:endParaRPr lang="es-AR" altLang="en-US"/>
          </a:p>
        </p:txBody>
      </p:sp>
    </p:spTree>
    <p:extLst>
      <p:ext uri="{BB962C8B-B14F-4D97-AF65-F5344CB8AC3E}">
        <p14:creationId xmlns:p14="http://schemas.microsoft.com/office/powerpoint/2010/main" val="424503706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cSld name="5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457200" y="320040"/>
            <a:ext cx="7239000" cy="1143000"/>
          </a:xfrm>
          <a:prstGeom prst="rect">
            <a:avLst/>
          </a:prstGeom>
        </p:spPr>
        <p:txBody>
          <a:bodyPr/>
          <a:lstStyle/>
          <a:p>
            <a:r>
              <a:rPr lang="es-ES"/>
              <a:t>Haga clic para modificar el estilo de título del patrón</a:t>
            </a:r>
            <a:endParaRPr lang="es-AR"/>
          </a:p>
        </p:txBody>
      </p:sp>
      <p:sp>
        <p:nvSpPr>
          <p:cNvPr id="7" name="6 Marcador de texto"/>
          <p:cNvSpPr>
            <a:spLocks noGrp="1"/>
          </p:cNvSpPr>
          <p:nvPr>
            <p:ph type="body" sz="quarter" idx="13"/>
          </p:nvPr>
        </p:nvSpPr>
        <p:spPr>
          <a:xfrm>
            <a:off x="395536" y="260648"/>
            <a:ext cx="8143932" cy="5976664"/>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16" name="15 Marcador de texto"/>
          <p:cNvSpPr>
            <a:spLocks noGrp="1"/>
          </p:cNvSpPr>
          <p:nvPr>
            <p:ph type="body" sz="quarter" idx="14"/>
          </p:nvPr>
        </p:nvSpPr>
        <p:spPr>
          <a:xfrm>
            <a:off x="395536" y="6309320"/>
            <a:ext cx="3143245" cy="357190"/>
          </a:xfrm>
          <a:prstGeom prst="rect">
            <a:avLst/>
          </a:prstGeom>
        </p:spPr>
        <p:txBody>
          <a:bodyPr>
            <a:noAutofit/>
          </a:bodyPr>
          <a:lstStyle>
            <a:lvl1pPr>
              <a:buNone/>
              <a:defRPr sz="1400">
                <a:solidFill>
                  <a:schemeClr val="tx2"/>
                </a:solidFill>
              </a:defRPr>
            </a:lvl1pPr>
            <a:lvl2pPr>
              <a:buNone/>
              <a:defRPr sz="1400"/>
            </a:lvl2pPr>
            <a:lvl3pPr>
              <a:buNone/>
              <a:defRPr sz="1400"/>
            </a:lvl3pPr>
            <a:lvl4pPr>
              <a:buNone/>
              <a:defRPr sz="1400"/>
            </a:lvl4pPr>
            <a:lvl5pPr>
              <a:buNone/>
              <a:defRPr sz="1400"/>
            </a:lvl5pPr>
          </a:lstStyle>
          <a:p>
            <a:pPr lvl="0"/>
            <a:r>
              <a:rPr lang="es-ES"/>
              <a:t>Haga clic para modificar los estilos de texto del patrón</a:t>
            </a:r>
          </a:p>
        </p:txBody>
      </p:sp>
      <p:sp>
        <p:nvSpPr>
          <p:cNvPr id="5" name="3 Marcador de pie de página"/>
          <p:cNvSpPr>
            <a:spLocks noGrp="1"/>
          </p:cNvSpPr>
          <p:nvPr>
            <p:ph type="ftr" sz="quarter" idx="15"/>
          </p:nvPr>
        </p:nvSpPr>
        <p:spPr>
          <a:xfrm>
            <a:off x="5003800" y="6308725"/>
            <a:ext cx="3529013" cy="365125"/>
          </a:xfrm>
          <a:prstGeom prst="rect">
            <a:avLst/>
          </a:prstGeom>
        </p:spPr>
        <p:txBody>
          <a:bodyPr/>
          <a:lstStyle>
            <a:lvl1pPr>
              <a:defRPr/>
            </a:lvl1pPr>
          </a:lstStyle>
          <a:p>
            <a:r>
              <a:rPr lang="es-ES"/>
              <a:t>2019</a:t>
            </a:r>
            <a:endParaRPr lang="es-ES" dirty="0"/>
          </a:p>
        </p:txBody>
      </p:sp>
      <p:sp>
        <p:nvSpPr>
          <p:cNvPr id="6" name="4 Marcador de número de diapositiva"/>
          <p:cNvSpPr>
            <a:spLocks noGrp="1"/>
          </p:cNvSpPr>
          <p:nvPr>
            <p:ph type="sldNum" sz="quarter" idx="16"/>
          </p:nvPr>
        </p:nvSpPr>
        <p:spPr>
          <a:xfrm>
            <a:off x="6251448" y="6556248"/>
            <a:ext cx="588336" cy="228600"/>
          </a:xfrm>
          <a:prstGeom prst="rect">
            <a:avLst/>
          </a:prstGeom>
        </p:spPr>
        <p:txBody>
          <a:bodyPr/>
          <a:lstStyle>
            <a:lvl1pPr>
              <a:defRPr/>
            </a:lvl1pPr>
          </a:lstStyle>
          <a:p>
            <a:fld id="{488DA902-7798-4E27-B81C-EE4AC795D741}" type="slidenum">
              <a:rPr lang="es-ES" smtClean="0"/>
              <a:pPr/>
              <a:t>‹Nº›</a:t>
            </a:fld>
            <a:endParaRPr lang="es-ES" dirty="0"/>
          </a:p>
        </p:txBody>
      </p:sp>
    </p:spTree>
    <p:extLst>
      <p:ext uri="{BB962C8B-B14F-4D97-AF65-F5344CB8AC3E}">
        <p14:creationId xmlns:p14="http://schemas.microsoft.com/office/powerpoint/2010/main" val="1228541129"/>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cSld name="1_En blanco">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p>
            <a:r>
              <a:rPr lang="es-ES"/>
              <a:t>Haga clic para modificar el estilo de título del patrón</a:t>
            </a:r>
            <a:endParaRPr/>
          </a:p>
        </p:txBody>
      </p:sp>
      <p:sp>
        <p:nvSpPr>
          <p:cNvPr id="3" name="Rectangle 6"/>
          <p:cNvSpPr>
            <a:spLocks noGrp="1"/>
          </p:cNvSpPr>
          <p:nvPr>
            <p:ph type="dt" sz="half" idx="10"/>
          </p:nvPr>
        </p:nvSpPr>
        <p:spPr/>
        <p:txBody>
          <a:bodyPr/>
          <a:lstStyle>
            <a:lvl1pPr>
              <a:defRPr/>
            </a:lvl1pPr>
            <a:extLst/>
          </a:lstStyle>
          <a:p>
            <a:r>
              <a:rPr lang="es-AR"/>
              <a:t>CMMI</a:t>
            </a:r>
            <a:endParaRPr lang="es-ES" dirty="0"/>
          </a:p>
        </p:txBody>
      </p:sp>
      <p:sp>
        <p:nvSpPr>
          <p:cNvPr id="4" name="Rectangle 8"/>
          <p:cNvSpPr>
            <a:spLocks noGrp="1"/>
          </p:cNvSpPr>
          <p:nvPr>
            <p:ph type="sldNum" sz="quarter" idx="11"/>
          </p:nvPr>
        </p:nvSpPr>
        <p:spPr/>
        <p:txBody>
          <a:bodyPr/>
          <a:lstStyle>
            <a:lvl1pPr>
              <a:defRPr/>
            </a:lvl1pPr>
            <a:extLst/>
          </a:lstStyle>
          <a:p>
            <a:fld id="{488DA902-7798-4E27-B81C-EE4AC795D741}" type="slidenum">
              <a:rPr lang="es-ES" smtClean="0"/>
              <a:pPr/>
              <a:t>‹Nº›</a:t>
            </a:fld>
            <a:endParaRPr lang="es-ES" dirty="0"/>
          </a:p>
        </p:txBody>
      </p:sp>
      <p:sp>
        <p:nvSpPr>
          <p:cNvPr id="5" name="Rectangle 9"/>
          <p:cNvSpPr>
            <a:spLocks noGrp="1"/>
          </p:cNvSpPr>
          <p:nvPr>
            <p:ph type="ftr" sz="quarter" idx="12"/>
          </p:nvPr>
        </p:nvSpPr>
        <p:spPr/>
        <p:txBody>
          <a:bodyPr/>
          <a:lstStyle>
            <a:lvl1pPr>
              <a:defRPr/>
            </a:lvl1pPr>
            <a:extLst/>
          </a:lstStyle>
          <a:p>
            <a:r>
              <a:rPr lang="es-ES"/>
              <a:t>2019</a:t>
            </a:r>
            <a:endParaRPr lang="es-ES" dirty="0"/>
          </a:p>
        </p:txBody>
      </p:sp>
    </p:spTree>
    <p:extLst>
      <p:ext uri="{BB962C8B-B14F-4D97-AF65-F5344CB8AC3E}">
        <p14:creationId xmlns:p14="http://schemas.microsoft.com/office/powerpoint/2010/main" val="402260635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732462"/>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7324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29 Marcador de fecha"/>
          <p:cNvSpPr>
            <a:spLocks noGrp="1"/>
          </p:cNvSpPr>
          <p:nvPr>
            <p:ph type="dt" sz="half" idx="10"/>
          </p:nvPr>
        </p:nvSpPr>
        <p:spPr/>
        <p:txBody>
          <a:bodyPr/>
          <a:lstStyle>
            <a:lvl1pPr>
              <a:defRPr/>
            </a:lvl1pPr>
          </a:lstStyle>
          <a:p>
            <a:r>
              <a:rPr lang="es-AR"/>
              <a:t>CMMI</a:t>
            </a:r>
            <a:endParaRPr lang="es-ES" dirty="0"/>
          </a:p>
        </p:txBody>
      </p:sp>
      <p:sp>
        <p:nvSpPr>
          <p:cNvPr id="5" name="18 Marcador de pie de página"/>
          <p:cNvSpPr>
            <a:spLocks noGrp="1"/>
          </p:cNvSpPr>
          <p:nvPr>
            <p:ph type="ftr" sz="quarter" idx="11"/>
          </p:nvPr>
        </p:nvSpPr>
        <p:spPr/>
        <p:txBody>
          <a:bodyPr/>
          <a:lstStyle>
            <a:lvl1pPr>
              <a:defRPr/>
            </a:lvl1pPr>
          </a:lstStyle>
          <a:p>
            <a:r>
              <a:rPr lang="es-ES"/>
              <a:t>2019</a:t>
            </a:r>
            <a:endParaRPr lang="es-ES" dirty="0"/>
          </a:p>
        </p:txBody>
      </p:sp>
      <p:sp>
        <p:nvSpPr>
          <p:cNvPr id="6" name="26 Marcador de número de diapositiva"/>
          <p:cNvSpPr>
            <a:spLocks noGrp="1"/>
          </p:cNvSpPr>
          <p:nvPr>
            <p:ph type="sldNum" sz="quarter" idx="12"/>
          </p:nvPr>
        </p:nvSpPr>
        <p:spPr/>
        <p:txBody>
          <a:bodyPr/>
          <a:lstStyle>
            <a:lvl1pPr>
              <a:defRPr/>
            </a:lvl1pPr>
          </a:lstStyle>
          <a:p>
            <a:fld id="{FB078368-7851-4926-B6AA-15C680C708F2}" type="slidenum">
              <a:rPr lang="es-ES" smtClean="0"/>
              <a:pPr/>
              <a:t>‹Nº›</a:t>
            </a:fld>
            <a:endParaRPr lang="es-ES" dirty="0"/>
          </a:p>
        </p:txBody>
      </p:sp>
    </p:spTree>
    <p:extLst>
      <p:ext uri="{BB962C8B-B14F-4D97-AF65-F5344CB8AC3E}">
        <p14:creationId xmlns:p14="http://schemas.microsoft.com/office/powerpoint/2010/main" val="258797683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320040"/>
            <a:ext cx="7242048" cy="1143000"/>
          </a:xfrm>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pPr>
              <a:defRPr/>
            </a:pPr>
            <a:r>
              <a:rPr lang="es-AR" altLang="en-US"/>
              <a:t>CMMI</a:t>
            </a:r>
          </a:p>
        </p:txBody>
      </p:sp>
      <p:sp>
        <p:nvSpPr>
          <p:cNvPr id="4" name="3 Marcador de pie de página"/>
          <p:cNvSpPr>
            <a:spLocks noGrp="1"/>
          </p:cNvSpPr>
          <p:nvPr>
            <p:ph type="ftr" sz="quarter" idx="11"/>
          </p:nvPr>
        </p:nvSpPr>
        <p:spPr/>
        <p:txBody>
          <a:bodyPr/>
          <a:lstStyle/>
          <a:p>
            <a:pPr>
              <a:defRPr/>
            </a:pPr>
            <a:r>
              <a:rPr lang="es-AR" altLang="en-US"/>
              <a:t>2019</a:t>
            </a:r>
          </a:p>
        </p:txBody>
      </p:sp>
      <p:sp>
        <p:nvSpPr>
          <p:cNvPr id="5" name="4 Marcador de número de diapositiva"/>
          <p:cNvSpPr>
            <a:spLocks noGrp="1"/>
          </p:cNvSpPr>
          <p:nvPr>
            <p:ph type="sldNum" sz="quarter" idx="12"/>
          </p:nvPr>
        </p:nvSpPr>
        <p:spPr/>
        <p:txBody>
          <a:bodyPr/>
          <a:lstStyle/>
          <a:p>
            <a:pPr>
              <a:defRPr/>
            </a:pPr>
            <a:fld id="{EC711B7F-27F9-4177-B1DE-35E5530FBBF5}" type="slidenum">
              <a:rPr lang="es-AR" altLang="en-US" smtClean="0"/>
              <a:pPr>
                <a:defRPr/>
              </a:pPr>
              <a:t>‹Nº›</a:t>
            </a:fld>
            <a:endParaRPr lang="es-AR" altLang="en-US"/>
          </a:p>
        </p:txBody>
      </p:sp>
    </p:spTree>
    <p:extLst>
      <p:ext uri="{BB962C8B-B14F-4D97-AF65-F5344CB8AC3E}">
        <p14:creationId xmlns:p14="http://schemas.microsoft.com/office/powerpoint/2010/main" val="180939080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cSld name="1">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s-ES"/>
              <a:t>Haga clic para modificar el estilo de título del patrón</a:t>
            </a:r>
            <a:endParaRPr/>
          </a:p>
        </p:txBody>
      </p:sp>
      <p:sp>
        <p:nvSpPr>
          <p:cNvPr id="8" name="Rectangle 8"/>
          <p:cNvSpPr>
            <a:spLocks noGrp="1"/>
          </p:cNvSpPr>
          <p:nvPr>
            <p:ph type="body" sz="quarter" idx="13"/>
          </p:nvPr>
        </p:nvSpPr>
        <p:spPr>
          <a:xfrm>
            <a:off x="304800" y="381000"/>
            <a:ext cx="8077200" cy="404794"/>
          </a:xfrm>
          <a:solidFill>
            <a:schemeClr val="accent6">
              <a:shade val="75000"/>
            </a:schemeClr>
          </a:solidFill>
        </p:spPr>
        <p:txBody>
          <a:bodyPr>
            <a:normAutofit/>
          </a:bodyPr>
          <a:lstStyle>
            <a:lvl1pPr eaLnBrk="1" latinLnBrk="0" hangingPunct="1">
              <a:defRPr kumimoji="0" lang="es-ES" sz="2000" b="0" spc="300">
                <a:solidFill>
                  <a:schemeClr val="bg1"/>
                </a:solidFill>
              </a:defRPr>
            </a:lvl1pPr>
            <a:extLst/>
          </a:lstStyle>
          <a:p>
            <a:pPr lvl="0"/>
            <a:r>
              <a:rPr lang="es-ES"/>
              <a:t>Haga clic para modificar el estilo de texto del patrón</a:t>
            </a:r>
          </a:p>
        </p:txBody>
      </p:sp>
      <p:sp>
        <p:nvSpPr>
          <p:cNvPr id="11" name="Rectangle 11"/>
          <p:cNvSpPr>
            <a:spLocks noGrp="1"/>
          </p:cNvSpPr>
          <p:nvPr>
            <p:ph sz="quarter" idx="15"/>
          </p:nvPr>
        </p:nvSpPr>
        <p:spPr>
          <a:xfrm>
            <a:off x="304800" y="857232"/>
            <a:ext cx="8077200" cy="5391168"/>
          </a:xfrm>
        </p:spPr>
        <p:txBody>
          <a:bodyPr>
            <a:normAutofit/>
          </a:bodyPr>
          <a:lstStyle>
            <a:lvl1pPr>
              <a:defRPr sz="1400"/>
            </a:lvl1pPr>
            <a:lvl2pPr>
              <a:defRPr sz="1400"/>
            </a:lvl2pPr>
            <a:lvl3pPr>
              <a:defRPr sz="1400"/>
            </a:lvl3pPr>
            <a:lvl4pPr>
              <a:defRPr sz="1400"/>
            </a:lvl4pPr>
            <a:lvl5pPr>
              <a:defRPr sz="1400"/>
            </a:lvl5pPr>
            <a:extLs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5" name="Rectangle 9"/>
          <p:cNvSpPr>
            <a:spLocks noGrp="1"/>
          </p:cNvSpPr>
          <p:nvPr>
            <p:ph type="dt" sz="half" idx="16"/>
          </p:nvPr>
        </p:nvSpPr>
        <p:spPr/>
        <p:txBody>
          <a:bodyPr/>
          <a:lstStyle>
            <a:lvl1pPr>
              <a:defRPr/>
            </a:lvl1pPr>
            <a:extLst/>
          </a:lstStyle>
          <a:p>
            <a:r>
              <a:rPr lang="es-AR"/>
              <a:t>CMMI</a:t>
            </a:r>
            <a:endParaRPr lang="es-ES" dirty="0"/>
          </a:p>
        </p:txBody>
      </p:sp>
      <p:sp>
        <p:nvSpPr>
          <p:cNvPr id="6" name="Rectangle 10"/>
          <p:cNvSpPr>
            <a:spLocks noGrp="1"/>
          </p:cNvSpPr>
          <p:nvPr>
            <p:ph type="sldNum" sz="quarter" idx="17"/>
          </p:nvPr>
        </p:nvSpPr>
        <p:spPr/>
        <p:txBody>
          <a:bodyPr/>
          <a:lstStyle>
            <a:lvl1pPr>
              <a:defRPr/>
            </a:lvl1pPr>
            <a:extLst/>
          </a:lstStyle>
          <a:p>
            <a:fld id="{488DA902-7798-4E27-B81C-EE4AC795D741}" type="slidenum">
              <a:rPr lang="es-ES" smtClean="0"/>
              <a:pPr/>
              <a:t>‹Nº›</a:t>
            </a:fld>
            <a:endParaRPr lang="es-ES" dirty="0"/>
          </a:p>
        </p:txBody>
      </p:sp>
      <p:sp>
        <p:nvSpPr>
          <p:cNvPr id="7" name="Rectangle 12"/>
          <p:cNvSpPr>
            <a:spLocks noGrp="1"/>
          </p:cNvSpPr>
          <p:nvPr>
            <p:ph type="ftr" sz="quarter" idx="18"/>
          </p:nvPr>
        </p:nvSpPr>
        <p:spPr/>
        <p:txBody>
          <a:bodyPr/>
          <a:lstStyle>
            <a:lvl1pPr>
              <a:defRPr/>
            </a:lvl1pPr>
            <a:extLst/>
          </a:lstStyle>
          <a:p>
            <a:r>
              <a:rPr lang="es-ES"/>
              <a:t>2019</a:t>
            </a:r>
            <a:endParaRPr lang="es-ES" dirty="0"/>
          </a:p>
        </p:txBody>
      </p:sp>
    </p:spTree>
    <p:extLst>
      <p:ext uri="{BB962C8B-B14F-4D97-AF65-F5344CB8AC3E}">
        <p14:creationId xmlns:p14="http://schemas.microsoft.com/office/powerpoint/2010/main" val="1031822504"/>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8" name="2 Marcador de contenido"/>
          <p:cNvSpPr>
            <a:spLocks noGrp="1"/>
          </p:cNvSpPr>
          <p:nvPr>
            <p:ph idx="1" hasCustomPrompt="1"/>
          </p:nvPr>
        </p:nvSpPr>
        <p:spPr>
          <a:xfrm>
            <a:off x="251520" y="1124744"/>
            <a:ext cx="5400600" cy="820685"/>
          </a:xfrm>
          <a:prstGeom prst="rect">
            <a:avLst/>
          </a:prstGeom>
        </p:spPr>
        <p:txBody>
          <a:bodyPr lIns="76197" tIns="38098" rIns="76197" bIns="38098"/>
          <a:lstStyle>
            <a:lvl1pPr>
              <a:buNone/>
              <a:defRPr sz="2000" b="0" i="0" baseline="0">
                <a:solidFill>
                  <a:srgbClr val="8A1D1A"/>
                </a:solidFill>
                <a:effectLst/>
                <a:latin typeface="Arial Black" pitchFamily="34" charset="0"/>
                <a:ea typeface="Open Sans Semibold" pitchFamily="34" charset="0"/>
                <a:cs typeface="Open Sans Semibold" pitchFamily="34" charset="0"/>
              </a:defRPr>
            </a:lvl1pPr>
            <a:lvl2pPr marL="0" indent="0" algn="l">
              <a:buNone/>
              <a:defRPr sz="1700" b="1">
                <a:latin typeface="Arial" pitchFamily="34" charset="0"/>
                <a:cs typeface="Arial" pitchFamily="34" charset="0"/>
              </a:defRPr>
            </a:lvl2pPr>
            <a:lvl3pPr marL="0" indent="0" algn="l">
              <a:buNone/>
              <a:defRPr/>
            </a:lvl3pPr>
            <a:lvl4pPr marL="0" indent="0" algn="l">
              <a:buNone/>
              <a:defRPr/>
            </a:lvl4pPr>
            <a:lvl5pPr marL="0" indent="0" algn="l">
              <a:buNone/>
              <a:defRPr/>
            </a:lvl5pPr>
          </a:lstStyle>
          <a:p>
            <a:pPr lvl="0"/>
            <a:r>
              <a:rPr lang="es-ES" dirty="0"/>
              <a:t>TÍTULO NOVEDAD</a:t>
            </a:r>
          </a:p>
        </p:txBody>
      </p:sp>
      <p:sp>
        <p:nvSpPr>
          <p:cNvPr id="9" name="2 Marcador de contenido"/>
          <p:cNvSpPr>
            <a:spLocks noGrp="1"/>
          </p:cNvSpPr>
          <p:nvPr>
            <p:ph idx="13" hasCustomPrompt="1"/>
          </p:nvPr>
        </p:nvSpPr>
        <p:spPr>
          <a:xfrm>
            <a:off x="251520" y="1988840"/>
            <a:ext cx="5400600" cy="3840427"/>
          </a:xfrm>
          <a:prstGeom prst="rect">
            <a:avLst/>
          </a:prstGeom>
        </p:spPr>
        <p:txBody>
          <a:bodyPr lIns="76197" tIns="38098" rIns="76197" bIns="38098">
            <a:normAutofit/>
          </a:bodyPr>
          <a:lstStyle>
            <a:lvl1pPr>
              <a:buNone/>
              <a:defRPr sz="1700" b="1">
                <a:solidFill>
                  <a:schemeClr val="tx1"/>
                </a:solidFill>
                <a:latin typeface="Arial" pitchFamily="34" charset="0"/>
                <a:ea typeface="Open Sans Semibold" pitchFamily="34" charset="0"/>
                <a:cs typeface="Arial" pitchFamily="34" charset="0"/>
              </a:defRPr>
            </a:lvl1pPr>
            <a:lvl2pPr marL="0" indent="0" algn="l">
              <a:buNone/>
              <a:defRPr sz="1700" b="1">
                <a:latin typeface="Arial" pitchFamily="34" charset="0"/>
                <a:cs typeface="Arial" pitchFamily="34" charset="0"/>
              </a:defRPr>
            </a:lvl2pPr>
            <a:lvl3pPr marL="0" indent="0" algn="l">
              <a:buNone/>
              <a:defRPr/>
            </a:lvl3pPr>
            <a:lvl4pPr marL="0" indent="0" algn="l">
              <a:buNone/>
              <a:defRPr/>
            </a:lvl4pPr>
            <a:lvl5pPr marL="0" indent="0" algn="l">
              <a:buNone/>
              <a:defRPr/>
            </a:lvl5pPr>
          </a:lstStyle>
          <a:p>
            <a:pPr lvl="0"/>
            <a:r>
              <a:rPr lang="es-ES" dirty="0"/>
              <a:t>Texto</a:t>
            </a:r>
          </a:p>
        </p:txBody>
      </p:sp>
    </p:spTree>
    <p:extLst>
      <p:ext uri="{BB962C8B-B14F-4D97-AF65-F5344CB8AC3E}">
        <p14:creationId xmlns:p14="http://schemas.microsoft.com/office/powerpoint/2010/main" val="268009205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1"/>
      </p:bgRef>
    </p:bg>
    <p:spTree>
      <p:nvGrpSpPr>
        <p:cNvPr id="1" name=""/>
        <p:cNvGrpSpPr/>
        <p:nvPr/>
      </p:nvGrpSpPr>
      <p:grpSpPr>
        <a:xfrm>
          <a:off x="0" y="0"/>
          <a:ext cx="0" cy="0"/>
          <a:chOff x="0" y="0"/>
          <a:chExt cx="0" cy="0"/>
        </a:xfrm>
      </p:grpSpPr>
      <p:sp>
        <p:nvSpPr>
          <p:cNvPr id="12" name="11 Título"/>
          <p:cNvSpPr>
            <a:spLocks noGrp="1"/>
          </p:cNvSpPr>
          <p:nvPr>
            <p:ph type="ctrTitle"/>
          </p:nvPr>
        </p:nvSpPr>
        <p:spPr>
          <a:xfrm>
            <a:off x="3366868" y="533400"/>
            <a:ext cx="5105400" cy="2868168"/>
          </a:xfrm>
          <a:prstGeom prst="rect">
            <a:avLst/>
          </a:prstGeom>
        </p:spPr>
        <p:txBody>
          <a:bodyPr lIns="45720" tIns="0" rIns="45720">
            <a:noAutofit/>
          </a:bodyPr>
          <a:lstStyle>
            <a:lvl1pPr algn="r">
              <a:defRPr sz="4200" b="1"/>
            </a:lvl1pPr>
            <a:extLst/>
          </a:lstStyle>
          <a:p>
            <a:r>
              <a:rPr kumimoji="0" lang="es-ES"/>
              <a:t>Haga clic para modificar el estilo de título del patrón</a:t>
            </a:r>
            <a:endParaRPr kumimoji="0" lang="en-US"/>
          </a:p>
        </p:txBody>
      </p:sp>
      <p:sp>
        <p:nvSpPr>
          <p:cNvPr id="25" name="24 Subtítulo"/>
          <p:cNvSpPr>
            <a:spLocks noGrp="1"/>
          </p:cNvSpPr>
          <p:nvPr>
            <p:ph type="subTitle" idx="1"/>
          </p:nvPr>
        </p:nvSpPr>
        <p:spPr>
          <a:xfrm>
            <a:off x="3354442" y="3539864"/>
            <a:ext cx="5114778" cy="1101248"/>
          </a:xfrm>
          <a:prstGeom prst="rect">
            <a:avLst/>
          </a:prstGeo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a:t>Haga clic para modificar el estilo de subtítulo del patrón</a:t>
            </a:r>
            <a:endParaRPr kumimoji="0" lang="en-US"/>
          </a:p>
        </p:txBody>
      </p:sp>
      <p:sp>
        <p:nvSpPr>
          <p:cNvPr id="31" name="30 Marcador de fecha"/>
          <p:cNvSpPr>
            <a:spLocks noGrp="1"/>
          </p:cNvSpPr>
          <p:nvPr>
            <p:ph type="dt" sz="half" idx="10"/>
          </p:nvPr>
        </p:nvSpPr>
        <p:spPr>
          <a:xfrm>
            <a:off x="5871224" y="6557946"/>
            <a:ext cx="2002464" cy="226902"/>
          </a:xfrm>
          <a:prstGeom prst="rect">
            <a:avLst/>
          </a:prstGeom>
        </p:spPr>
        <p:txBody>
          <a:bodyPr/>
          <a:lstStyle>
            <a:lvl1pPr>
              <a:defRPr lang="en-US" smtClean="0">
                <a:solidFill>
                  <a:srgbClr val="FFFFFF"/>
                </a:solidFill>
              </a:defRPr>
            </a:lvl1pPr>
            <a:extLst/>
          </a:lstStyle>
          <a:p>
            <a:pPr>
              <a:defRPr/>
            </a:pPr>
            <a:r>
              <a:rPr lang="es-AR"/>
              <a:t>CMMI</a:t>
            </a:r>
          </a:p>
        </p:txBody>
      </p:sp>
      <p:sp>
        <p:nvSpPr>
          <p:cNvPr id="18" name="17 Marcador de pie de página"/>
          <p:cNvSpPr>
            <a:spLocks noGrp="1"/>
          </p:cNvSpPr>
          <p:nvPr>
            <p:ph type="ftr" sz="quarter" idx="11"/>
          </p:nvPr>
        </p:nvSpPr>
        <p:spPr>
          <a:xfrm>
            <a:off x="2819400" y="6557946"/>
            <a:ext cx="2927722" cy="228600"/>
          </a:xfrm>
          <a:prstGeom prst="rect">
            <a:avLst/>
          </a:prstGeom>
        </p:spPr>
        <p:txBody>
          <a:bodyPr/>
          <a:lstStyle>
            <a:lvl1pPr>
              <a:defRPr lang="en-US" dirty="0">
                <a:solidFill>
                  <a:srgbClr val="FFFFFF"/>
                </a:solidFill>
              </a:defRPr>
            </a:lvl1pPr>
            <a:extLst/>
          </a:lstStyle>
          <a:p>
            <a:pPr>
              <a:defRPr/>
            </a:pPr>
            <a:r>
              <a:rPr lang="es-AR"/>
              <a:t>2019</a:t>
            </a:r>
          </a:p>
        </p:txBody>
      </p:sp>
      <p:sp>
        <p:nvSpPr>
          <p:cNvPr id="29" name="28 Marcador de número de diapositiva"/>
          <p:cNvSpPr>
            <a:spLocks noGrp="1"/>
          </p:cNvSpPr>
          <p:nvPr>
            <p:ph type="sldNum" sz="quarter" idx="12"/>
          </p:nvPr>
        </p:nvSpPr>
        <p:spPr>
          <a:xfrm>
            <a:off x="7880884" y="6556248"/>
            <a:ext cx="588336" cy="228600"/>
          </a:xfrm>
          <a:prstGeom prst="rect">
            <a:avLst/>
          </a:prstGeom>
        </p:spPr>
        <p:txBody>
          <a:bodyPr/>
          <a:lstStyle>
            <a:lvl1pPr>
              <a:defRPr lang="en-US" smtClean="0">
                <a:solidFill>
                  <a:srgbClr val="FFFFFF"/>
                </a:solidFill>
              </a:defRPr>
            </a:lvl1pPr>
            <a:extLst/>
          </a:lstStyle>
          <a:p>
            <a:pPr>
              <a:defRPr/>
            </a:pPr>
            <a:fld id="{AEFEF9E6-BDE9-43EA-B603-1D3B262229B2}" type="slidenum">
              <a:rPr lang="es-ES" altLang="es-AR" smtClean="0"/>
              <a:pPr>
                <a:defRPr/>
              </a:pPr>
              <a:t>‹Nº›</a:t>
            </a:fld>
            <a:endParaRPr lang="es-ES" altLang="es-AR" dirty="0"/>
          </a:p>
        </p:txBody>
      </p:sp>
    </p:spTree>
    <p:extLst>
      <p:ext uri="{BB962C8B-B14F-4D97-AF65-F5344CB8AC3E}">
        <p14:creationId xmlns:p14="http://schemas.microsoft.com/office/powerpoint/2010/main" val="2453793581"/>
      </p:ext>
    </p:extLst>
  </p:cSld>
  <p:clrMapOvr>
    <a:overrideClrMapping bg1="lt1" tx1="dk1" bg2="lt2" tx2="dk2" accent1="accent1" accent2="accent2" accent3="accent3" accent4="accent4" accent5="accent5" accent6="accent6" hlink="hlink" folHlink="folHlink"/>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 y="4243393"/>
            <a:ext cx="6725841"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7"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4190" y="4243388"/>
            <a:ext cx="2307431"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ángulo 8"/>
          <p:cNvSpPr/>
          <p:nvPr/>
        </p:nvSpPr>
        <p:spPr>
          <a:xfrm>
            <a:off x="2" y="2590800"/>
            <a:ext cx="6725841" cy="165893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ángulo 9"/>
          <p:cNvSpPr/>
          <p:nvPr/>
        </p:nvSpPr>
        <p:spPr>
          <a:xfrm>
            <a:off x="6834190" y="2590800"/>
            <a:ext cx="2307431" cy="16589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510244" y="2733709"/>
            <a:ext cx="6108101" cy="1373070"/>
          </a:xfrm>
        </p:spPr>
        <p:txBody>
          <a:bodyPr anchor="b">
            <a:noAutofit/>
          </a:bodyPr>
          <a:lstStyle>
            <a:lvl1pPr algn="r" latinLnBrk="0">
              <a:defRPr lang="es-ES" sz="5400"/>
            </a:lvl1pPr>
          </a:lstStyle>
          <a:p>
            <a:r>
              <a:rPr lang="es-ES"/>
              <a:t>Haga clic para modificar el estilo de título del patrón</a:t>
            </a:r>
          </a:p>
        </p:txBody>
      </p:sp>
      <p:sp>
        <p:nvSpPr>
          <p:cNvPr id="3" name="Subtítulo 2"/>
          <p:cNvSpPr>
            <a:spLocks noGrp="1"/>
          </p:cNvSpPr>
          <p:nvPr>
            <p:ph type="subTitle" idx="1"/>
          </p:nvPr>
        </p:nvSpPr>
        <p:spPr>
          <a:xfrm>
            <a:off x="510244" y="4394046"/>
            <a:ext cx="6108101" cy="1117687"/>
          </a:xfrm>
        </p:spPr>
        <p:txBody>
          <a:bodyPr/>
          <a:lstStyle>
            <a:lvl1pPr marL="0" indent="0" algn="r" latinLnBrk="0">
              <a:buNone/>
              <a:defRPr lang="es-ES" sz="2000"/>
            </a:lvl1pPr>
            <a:lvl2pPr marL="457200" indent="0" algn="ctr" latinLnBrk="0">
              <a:buNone/>
              <a:defRPr lang="es-ES" sz="2000"/>
            </a:lvl2pPr>
            <a:lvl3pPr marL="914400" indent="0" algn="ctr" latinLnBrk="0">
              <a:buNone/>
              <a:defRPr lang="es-ES" sz="1800"/>
            </a:lvl3pPr>
            <a:lvl4pPr marL="1371600" indent="0" algn="ctr" latinLnBrk="0">
              <a:buNone/>
              <a:defRPr lang="es-ES" sz="1600"/>
            </a:lvl4pPr>
            <a:lvl5pPr marL="1828800" indent="0" algn="ctr" latinLnBrk="0">
              <a:buNone/>
              <a:defRPr lang="es-ES" sz="1600"/>
            </a:lvl5pPr>
            <a:lvl6pPr marL="2286000" indent="0" algn="ctr" latinLnBrk="0">
              <a:buNone/>
              <a:defRPr lang="es-ES" sz="1600"/>
            </a:lvl6pPr>
            <a:lvl7pPr marL="2743200" indent="0" algn="ctr" latinLnBrk="0">
              <a:buNone/>
              <a:defRPr lang="es-ES" sz="1600"/>
            </a:lvl7pPr>
            <a:lvl8pPr marL="3200400" indent="0" algn="ctr" latinLnBrk="0">
              <a:buNone/>
              <a:defRPr lang="es-ES" sz="1600"/>
            </a:lvl8pPr>
            <a:lvl9pPr marL="3657600" indent="0" algn="ctr" latinLnBrk="0">
              <a:buNone/>
              <a:defRPr lang="es-ES" sz="1600"/>
            </a:lvl9pPr>
          </a:lstStyle>
          <a:p>
            <a:r>
              <a:rPr lang="es-ES"/>
              <a:t>Haga clic para modificar el estilo de subtítulo del patrón</a:t>
            </a:r>
          </a:p>
        </p:txBody>
      </p:sp>
      <p:sp>
        <p:nvSpPr>
          <p:cNvPr id="8" name="Marcador de posición de fecha 3"/>
          <p:cNvSpPr>
            <a:spLocks noGrp="1"/>
          </p:cNvSpPr>
          <p:nvPr>
            <p:ph type="dt" sz="half" idx="10"/>
          </p:nvPr>
        </p:nvSpPr>
        <p:spPr/>
        <p:txBody>
          <a:bodyPr/>
          <a:lstStyle>
            <a:lvl1pPr>
              <a:defRPr/>
            </a:lvl1pPr>
          </a:lstStyle>
          <a:p>
            <a:pPr>
              <a:defRPr/>
            </a:pPr>
            <a:r>
              <a:rPr lang="es-AR"/>
              <a:t>CMMI</a:t>
            </a:r>
            <a:endParaRPr/>
          </a:p>
        </p:txBody>
      </p:sp>
      <p:sp>
        <p:nvSpPr>
          <p:cNvPr id="9" name="Marcador de posición de pie de página 4"/>
          <p:cNvSpPr>
            <a:spLocks noGrp="1"/>
          </p:cNvSpPr>
          <p:nvPr>
            <p:ph type="ftr" sz="quarter" idx="11"/>
          </p:nvPr>
        </p:nvSpPr>
        <p:spPr/>
        <p:txBody>
          <a:bodyPr/>
          <a:lstStyle>
            <a:lvl1pPr>
              <a:defRPr/>
            </a:lvl1pPr>
          </a:lstStyle>
          <a:p>
            <a:pPr>
              <a:defRPr/>
            </a:pPr>
            <a:r>
              <a:rPr lang="sv-SE"/>
              <a:t>2019</a:t>
            </a:r>
            <a:endParaRPr dirty="0"/>
          </a:p>
        </p:txBody>
      </p:sp>
      <p:sp>
        <p:nvSpPr>
          <p:cNvPr id="10" name="Marcador de posición de número de diapositiva 5"/>
          <p:cNvSpPr>
            <a:spLocks noGrp="1"/>
          </p:cNvSpPr>
          <p:nvPr>
            <p:ph type="sldNum" sz="quarter" idx="12"/>
          </p:nvPr>
        </p:nvSpPr>
        <p:spPr>
          <a:xfrm>
            <a:off x="6941346" y="2749555"/>
            <a:ext cx="878681" cy="1357313"/>
          </a:xfrm>
        </p:spPr>
        <p:txBody>
          <a:bodyPr/>
          <a:lstStyle>
            <a:lvl1pPr>
              <a:defRPr/>
            </a:lvl1pPr>
          </a:lstStyle>
          <a:p>
            <a:pPr>
              <a:defRPr/>
            </a:pPr>
            <a:fld id="{2EA00877-2F62-4DCB-A621-8F230BEFDE8F}" type="slidenum">
              <a:rPr/>
              <a:pPr>
                <a:defRPr/>
              </a:pPr>
              <a:t>‹Nº›</a:t>
            </a:fld>
            <a:endParaRPr dirty="0"/>
          </a:p>
        </p:txBody>
      </p:sp>
    </p:spTree>
    <p:extLst>
      <p:ext uri="{BB962C8B-B14F-4D97-AF65-F5344CB8AC3E}">
        <p14:creationId xmlns:p14="http://schemas.microsoft.com/office/powerpoint/2010/main" val="2771198586"/>
      </p:ext>
    </p:extLst>
  </p:cSld>
  <p:clrMapOvr>
    <a:masterClrMapping/>
  </p:clrMapOvr>
  <p:transition spd="med">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pic>
        <p:nvPicPr>
          <p:cNvPr id="4" name="Imagen 14"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70093"/>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15"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0" y="1971679"/>
            <a:ext cx="120253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ángulo 16"/>
          <p:cNvSpPr/>
          <p:nvPr/>
        </p:nvSpPr>
        <p:spPr>
          <a:xfrm>
            <a:off x="0" y="609605"/>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ángulo 17"/>
          <p:cNvSpPr/>
          <p:nvPr/>
        </p:nvSpPr>
        <p:spPr>
          <a:xfrm>
            <a:off x="7939090" y="609605"/>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idx="1"/>
          </p:nvPr>
        </p:nvSpPr>
        <p:spPr/>
        <p:txBody>
          <a:bodyPr/>
          <a:lstStyle>
            <a:lvl1pPr latinLnBrk="0">
              <a:defRPr lang="es-ES" sz="2400"/>
            </a:lvl1pPr>
            <a:lvl2pPr latinLnBrk="0">
              <a:defRPr lang="es-ES" sz="2000"/>
            </a:lvl2pPr>
            <a:lvl3pPr latinLnBrk="0">
              <a:defRPr lang="es-ES" sz="1800"/>
            </a:lvl3pPr>
            <a:lvl4pPr latinLnBrk="0">
              <a:defRPr lang="es-ES" sz="1600"/>
            </a:lvl4pPr>
            <a:lvl5pPr latinLnBrk="0">
              <a:defRPr lang="es-ES" sz="16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8" name="Marcador de posición de fecha 3"/>
          <p:cNvSpPr>
            <a:spLocks noGrp="1"/>
          </p:cNvSpPr>
          <p:nvPr>
            <p:ph type="dt" sz="half" idx="10"/>
          </p:nvPr>
        </p:nvSpPr>
        <p:spPr/>
        <p:txBody>
          <a:bodyPr/>
          <a:lstStyle>
            <a:lvl1pPr>
              <a:defRPr/>
            </a:lvl1pPr>
          </a:lstStyle>
          <a:p>
            <a:pPr>
              <a:defRPr/>
            </a:pPr>
            <a:r>
              <a:rPr lang="es-AR"/>
              <a:t>CMMI</a:t>
            </a:r>
            <a:endParaRPr/>
          </a:p>
        </p:txBody>
      </p:sp>
      <p:sp>
        <p:nvSpPr>
          <p:cNvPr id="9" name="Marcador de posición de pie de página 4"/>
          <p:cNvSpPr>
            <a:spLocks noGrp="1"/>
          </p:cNvSpPr>
          <p:nvPr>
            <p:ph type="ftr" sz="quarter" idx="11"/>
          </p:nvPr>
        </p:nvSpPr>
        <p:spPr/>
        <p:txBody>
          <a:bodyPr/>
          <a:lstStyle>
            <a:lvl1pPr>
              <a:defRPr/>
            </a:lvl1pPr>
          </a:lstStyle>
          <a:p>
            <a:pPr>
              <a:defRPr/>
            </a:pPr>
            <a:r>
              <a:rPr lang="sv-SE"/>
              <a:t>2019</a:t>
            </a:r>
            <a:endParaRPr dirty="0"/>
          </a:p>
        </p:txBody>
      </p:sp>
      <p:sp>
        <p:nvSpPr>
          <p:cNvPr id="10" name="Marcador de posición de número de diapositiva 5"/>
          <p:cNvSpPr>
            <a:spLocks noGrp="1"/>
          </p:cNvSpPr>
          <p:nvPr>
            <p:ph type="sldNum" sz="quarter" idx="12"/>
          </p:nvPr>
        </p:nvSpPr>
        <p:spPr/>
        <p:txBody>
          <a:bodyPr/>
          <a:lstStyle>
            <a:lvl1pPr>
              <a:defRPr/>
            </a:lvl1pPr>
          </a:lstStyle>
          <a:p>
            <a:pPr>
              <a:defRPr/>
            </a:pPr>
            <a:fld id="{23FA3E83-3D89-45B9-8973-76AE962259DA}" type="slidenum">
              <a:rPr/>
              <a:pPr>
                <a:defRPr/>
              </a:pPr>
              <a:t>‹Nº›</a:t>
            </a:fld>
            <a:endParaRPr dirty="0"/>
          </a:p>
        </p:txBody>
      </p:sp>
    </p:spTree>
    <p:extLst>
      <p:ext uri="{BB962C8B-B14F-4D97-AF65-F5344CB8AC3E}">
        <p14:creationId xmlns:p14="http://schemas.microsoft.com/office/powerpoint/2010/main" val="1996420594"/>
      </p:ext>
    </p:extLst>
  </p:cSld>
  <p:clrMapOvr>
    <a:masterClrMapping/>
  </p:clrMapOvr>
  <p:transition spd="med">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086230"/>
            <a:ext cx="782836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7"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0" y="4087813"/>
            <a:ext cx="1202531"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ángulo 8"/>
          <p:cNvSpPr/>
          <p:nvPr/>
        </p:nvSpPr>
        <p:spPr>
          <a:xfrm>
            <a:off x="0" y="2725743"/>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ángulo 9"/>
          <p:cNvSpPr/>
          <p:nvPr/>
        </p:nvSpPr>
        <p:spPr>
          <a:xfrm>
            <a:off x="7939090" y="2725743"/>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510242" y="2869895"/>
            <a:ext cx="7210395" cy="1090788"/>
          </a:xfrm>
        </p:spPr>
        <p:txBody>
          <a:bodyPr>
            <a:normAutofit/>
          </a:bodyPr>
          <a:lstStyle>
            <a:lvl1pPr algn="r" latinLnBrk="0">
              <a:defRPr lang="es-ES" sz="3600"/>
            </a:lvl1pPr>
          </a:lstStyle>
          <a:p>
            <a:r>
              <a:rPr lang="es-ES"/>
              <a:t>Haga clic para modificar el estilo de título del patrón</a:t>
            </a:r>
          </a:p>
        </p:txBody>
      </p:sp>
      <p:sp>
        <p:nvSpPr>
          <p:cNvPr id="3" name="Marcador de posición de texto 2"/>
          <p:cNvSpPr>
            <a:spLocks noGrp="1"/>
          </p:cNvSpPr>
          <p:nvPr>
            <p:ph type="body" idx="1"/>
          </p:nvPr>
        </p:nvSpPr>
        <p:spPr>
          <a:xfrm>
            <a:off x="510242" y="4232178"/>
            <a:ext cx="7210395" cy="1704017"/>
          </a:xfrm>
        </p:spPr>
        <p:txBody>
          <a:bodyPr/>
          <a:lstStyle>
            <a:lvl1pPr marL="0" indent="0" algn="r" latinLnBrk="0">
              <a:buNone/>
              <a:defRPr lang="es-ES" sz="2000">
                <a:solidFill>
                  <a:schemeClr val="tx1">
                    <a:tint val="75000"/>
                  </a:schemeClr>
                </a:solidFill>
              </a:defRPr>
            </a:lvl1pPr>
            <a:lvl2pPr marL="457200" indent="0" latinLnBrk="0">
              <a:buNone/>
              <a:defRPr lang="es-ES" sz="2000">
                <a:solidFill>
                  <a:schemeClr val="tx1">
                    <a:tint val="75000"/>
                  </a:schemeClr>
                </a:solidFill>
              </a:defRPr>
            </a:lvl2pPr>
            <a:lvl3pPr marL="914400" indent="0" latinLnBrk="0">
              <a:buNone/>
              <a:defRPr lang="es-ES" sz="1800">
                <a:solidFill>
                  <a:schemeClr val="tx1">
                    <a:tint val="75000"/>
                  </a:schemeClr>
                </a:solidFill>
              </a:defRPr>
            </a:lvl3pPr>
            <a:lvl4pPr marL="1371600" indent="0" latinLnBrk="0">
              <a:buNone/>
              <a:defRPr lang="es-ES" sz="1600">
                <a:solidFill>
                  <a:schemeClr val="tx1">
                    <a:tint val="75000"/>
                  </a:schemeClr>
                </a:solidFill>
              </a:defRPr>
            </a:lvl4pPr>
            <a:lvl5pPr marL="1828800" indent="0" latinLnBrk="0">
              <a:buNone/>
              <a:defRPr lang="es-ES" sz="1600">
                <a:solidFill>
                  <a:schemeClr val="tx1">
                    <a:tint val="75000"/>
                  </a:schemeClr>
                </a:solidFill>
              </a:defRPr>
            </a:lvl5pPr>
            <a:lvl6pPr marL="2286000" indent="0" latinLnBrk="0">
              <a:buNone/>
              <a:defRPr lang="es-ES" sz="1600">
                <a:solidFill>
                  <a:schemeClr val="tx1">
                    <a:tint val="75000"/>
                  </a:schemeClr>
                </a:solidFill>
              </a:defRPr>
            </a:lvl6pPr>
            <a:lvl7pPr marL="2743200" indent="0" latinLnBrk="0">
              <a:buNone/>
              <a:defRPr lang="es-ES" sz="1600">
                <a:solidFill>
                  <a:schemeClr val="tx1">
                    <a:tint val="75000"/>
                  </a:schemeClr>
                </a:solidFill>
              </a:defRPr>
            </a:lvl7pPr>
            <a:lvl8pPr marL="3200400" indent="0" latinLnBrk="0">
              <a:buNone/>
              <a:defRPr lang="es-ES" sz="1600">
                <a:solidFill>
                  <a:schemeClr val="tx1">
                    <a:tint val="75000"/>
                  </a:schemeClr>
                </a:solidFill>
              </a:defRPr>
            </a:lvl8pPr>
            <a:lvl9pPr marL="3657600" indent="0" latinLnBrk="0">
              <a:buNone/>
              <a:defRPr lang="es-ES" sz="1600">
                <a:solidFill>
                  <a:schemeClr val="tx1">
                    <a:tint val="75000"/>
                  </a:schemeClr>
                </a:solidFill>
              </a:defRPr>
            </a:lvl9pPr>
          </a:lstStyle>
          <a:p>
            <a:pPr lvl="0"/>
            <a:r>
              <a:rPr lang="es-ES"/>
              <a:t>Haga clic para modificar los estilos de texto del patrón</a:t>
            </a:r>
          </a:p>
        </p:txBody>
      </p:sp>
      <p:sp>
        <p:nvSpPr>
          <p:cNvPr id="8" name="Marcador de posición de fecha 3"/>
          <p:cNvSpPr>
            <a:spLocks noGrp="1"/>
          </p:cNvSpPr>
          <p:nvPr>
            <p:ph type="dt" sz="half" idx="10"/>
          </p:nvPr>
        </p:nvSpPr>
        <p:spPr/>
        <p:txBody>
          <a:bodyPr/>
          <a:lstStyle>
            <a:lvl1pPr>
              <a:defRPr/>
            </a:lvl1pPr>
          </a:lstStyle>
          <a:p>
            <a:pPr>
              <a:defRPr/>
            </a:pPr>
            <a:r>
              <a:rPr lang="es-AR"/>
              <a:t>CMMI</a:t>
            </a:r>
            <a:endParaRPr/>
          </a:p>
        </p:txBody>
      </p:sp>
      <p:sp>
        <p:nvSpPr>
          <p:cNvPr id="9" name="Marcador de posición de pie de página 4"/>
          <p:cNvSpPr>
            <a:spLocks noGrp="1"/>
          </p:cNvSpPr>
          <p:nvPr>
            <p:ph type="ftr" sz="quarter" idx="11"/>
          </p:nvPr>
        </p:nvSpPr>
        <p:spPr/>
        <p:txBody>
          <a:bodyPr/>
          <a:lstStyle>
            <a:lvl1pPr>
              <a:defRPr/>
            </a:lvl1pPr>
          </a:lstStyle>
          <a:p>
            <a:pPr>
              <a:defRPr/>
            </a:pPr>
            <a:r>
              <a:rPr lang="sv-SE"/>
              <a:t>2019</a:t>
            </a:r>
            <a:endParaRPr dirty="0"/>
          </a:p>
        </p:txBody>
      </p:sp>
      <p:sp>
        <p:nvSpPr>
          <p:cNvPr id="10" name="Marcador de posición de número de diapositiva 5"/>
          <p:cNvSpPr>
            <a:spLocks noGrp="1"/>
          </p:cNvSpPr>
          <p:nvPr>
            <p:ph type="sldNum" sz="quarter" idx="12"/>
          </p:nvPr>
        </p:nvSpPr>
        <p:spPr>
          <a:xfrm>
            <a:off x="8047435" y="2870205"/>
            <a:ext cx="865584" cy="1090613"/>
          </a:xfrm>
        </p:spPr>
        <p:txBody>
          <a:bodyPr/>
          <a:lstStyle>
            <a:lvl1pPr>
              <a:defRPr/>
            </a:lvl1pPr>
          </a:lstStyle>
          <a:p>
            <a:pPr>
              <a:defRPr/>
            </a:pPr>
            <a:fld id="{B5C0454C-1C62-4D0F-9457-1D4A8F4C768C}" type="slidenum">
              <a:rPr/>
              <a:pPr>
                <a:defRPr/>
              </a:pPr>
              <a:t>‹Nº›</a:t>
            </a:fld>
            <a:endParaRPr dirty="0"/>
          </a:p>
        </p:txBody>
      </p:sp>
    </p:spTree>
    <p:extLst>
      <p:ext uri="{BB962C8B-B14F-4D97-AF65-F5344CB8AC3E}">
        <p14:creationId xmlns:p14="http://schemas.microsoft.com/office/powerpoint/2010/main" val="2297399549"/>
      </p:ext>
    </p:extLst>
  </p:cSld>
  <p:clrMapOvr>
    <a:masterClrMapping/>
  </p:clrMapOvr>
  <p:transition spd="med">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 preserve="1">
  <p:cSld name="Dos objetos de contenido">
    <p:spTree>
      <p:nvGrpSpPr>
        <p:cNvPr id="1" name=""/>
        <p:cNvGrpSpPr/>
        <p:nvPr/>
      </p:nvGrpSpPr>
      <p:grpSpPr>
        <a:xfrm>
          <a:off x="0" y="0"/>
          <a:ext cx="0" cy="0"/>
          <a:chOff x="0" y="0"/>
          <a:chExt cx="0" cy="0"/>
        </a:xfrm>
      </p:grpSpPr>
      <p:pic>
        <p:nvPicPr>
          <p:cNvPr id="5" name="Imagen 7"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70093"/>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8"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0" y="1971679"/>
            <a:ext cx="120253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9"/>
          <p:cNvSpPr/>
          <p:nvPr/>
        </p:nvSpPr>
        <p:spPr>
          <a:xfrm>
            <a:off x="0" y="609605"/>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0"/>
          <p:cNvSpPr/>
          <p:nvPr/>
        </p:nvSpPr>
        <p:spPr>
          <a:xfrm>
            <a:off x="7939090" y="609605"/>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sz="half" idx="1"/>
          </p:nvPr>
        </p:nvSpPr>
        <p:spPr>
          <a:xfrm>
            <a:off x="510243" y="2336873"/>
            <a:ext cx="3523769"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contenido 3"/>
          <p:cNvSpPr>
            <a:spLocks noGrp="1"/>
          </p:cNvSpPr>
          <p:nvPr>
            <p:ph sz="half" idx="2"/>
          </p:nvPr>
        </p:nvSpPr>
        <p:spPr>
          <a:xfrm>
            <a:off x="4195594" y="2336873"/>
            <a:ext cx="3525044"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9" name="Marcador de posición de fecha 4"/>
          <p:cNvSpPr>
            <a:spLocks noGrp="1"/>
          </p:cNvSpPr>
          <p:nvPr>
            <p:ph type="dt" sz="half" idx="10"/>
          </p:nvPr>
        </p:nvSpPr>
        <p:spPr/>
        <p:txBody>
          <a:bodyPr/>
          <a:lstStyle>
            <a:lvl1pPr>
              <a:defRPr/>
            </a:lvl1pPr>
          </a:lstStyle>
          <a:p>
            <a:pPr>
              <a:defRPr/>
            </a:pPr>
            <a:r>
              <a:rPr lang="es-AR"/>
              <a:t>CMMI</a:t>
            </a: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2019</a:t>
            </a:r>
            <a:endParaRPr dirty="0"/>
          </a:p>
        </p:txBody>
      </p:sp>
      <p:sp>
        <p:nvSpPr>
          <p:cNvPr id="11" name="Marcador de posición de número de diapositiva 6"/>
          <p:cNvSpPr>
            <a:spLocks noGrp="1"/>
          </p:cNvSpPr>
          <p:nvPr>
            <p:ph type="sldNum" sz="quarter" idx="12"/>
          </p:nvPr>
        </p:nvSpPr>
        <p:spPr/>
        <p:txBody>
          <a:bodyPr/>
          <a:lstStyle>
            <a:lvl1pPr>
              <a:defRPr/>
            </a:lvl1pPr>
          </a:lstStyle>
          <a:p>
            <a:pPr>
              <a:defRPr/>
            </a:pPr>
            <a:fld id="{F0250972-ACAC-462F-826B-5D47B12D48BE}" type="slidenum">
              <a:rPr/>
              <a:pPr>
                <a:defRPr/>
              </a:pPr>
              <a:t>‹Nº›</a:t>
            </a:fld>
            <a:endParaRPr dirty="0"/>
          </a:p>
        </p:txBody>
      </p:sp>
    </p:spTree>
    <p:extLst>
      <p:ext uri="{BB962C8B-B14F-4D97-AF65-F5344CB8AC3E}">
        <p14:creationId xmlns:p14="http://schemas.microsoft.com/office/powerpoint/2010/main" val="3215941313"/>
      </p:ext>
    </p:extLst>
  </p:cSld>
  <p:clrMapOvr>
    <a:masterClrMapping/>
  </p:clrMapOvr>
  <p:transition spd="med">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7" name="Imagen 9"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70093"/>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agen 10"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0" y="1971679"/>
            <a:ext cx="120253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ángulo 11"/>
          <p:cNvSpPr/>
          <p:nvPr/>
        </p:nvSpPr>
        <p:spPr>
          <a:xfrm>
            <a:off x="0" y="609605"/>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12"/>
          <p:cNvSpPr/>
          <p:nvPr/>
        </p:nvSpPr>
        <p:spPr>
          <a:xfrm>
            <a:off x="7939090" y="609605"/>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510243" y="753236"/>
            <a:ext cx="7210397" cy="1080937"/>
          </a:xfrm>
        </p:spPr>
        <p:txBody>
          <a:bodyPr/>
          <a:lstStyle/>
          <a:p>
            <a:r>
              <a:rPr lang="es-ES"/>
              <a:t>Haga clic para modificar el estilo de título del patrón</a:t>
            </a:r>
          </a:p>
        </p:txBody>
      </p:sp>
      <p:sp>
        <p:nvSpPr>
          <p:cNvPr id="3" name="Marcador de posición de texto 2"/>
          <p:cNvSpPr>
            <a:spLocks noGrp="1"/>
          </p:cNvSpPr>
          <p:nvPr>
            <p:ph type="body" idx="1"/>
          </p:nvPr>
        </p:nvSpPr>
        <p:spPr>
          <a:xfrm>
            <a:off x="679766" y="2336880"/>
            <a:ext cx="3354245" cy="693135"/>
          </a:xfrm>
        </p:spPr>
        <p:txBody>
          <a:bodyPr anchor="b"/>
          <a:lstStyle>
            <a:lvl1pPr marL="0" indent="0" latinLnBrk="0">
              <a:buNone/>
              <a:defRPr lang="es-ES" sz="2400" b="1"/>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4" name="Marcador de posición de contenido 3"/>
          <p:cNvSpPr>
            <a:spLocks noGrp="1"/>
          </p:cNvSpPr>
          <p:nvPr>
            <p:ph sz="half" idx="2"/>
          </p:nvPr>
        </p:nvSpPr>
        <p:spPr>
          <a:xfrm>
            <a:off x="510244" y="3030015"/>
            <a:ext cx="3523766"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posición de texto 4"/>
          <p:cNvSpPr>
            <a:spLocks noGrp="1"/>
          </p:cNvSpPr>
          <p:nvPr>
            <p:ph type="body" sz="quarter" idx="3"/>
          </p:nvPr>
        </p:nvSpPr>
        <p:spPr>
          <a:xfrm>
            <a:off x="4365116" y="2336873"/>
            <a:ext cx="3355521" cy="692076"/>
          </a:xfrm>
        </p:spPr>
        <p:txBody>
          <a:bodyPr anchor="b"/>
          <a:lstStyle>
            <a:lvl1pPr marL="0" indent="0" latinLnBrk="0">
              <a:buNone/>
              <a:defRPr lang="es-ES" sz="2400" b="1"/>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6" name="Marcador de posición de contenido 5"/>
          <p:cNvSpPr>
            <a:spLocks noGrp="1"/>
          </p:cNvSpPr>
          <p:nvPr>
            <p:ph sz="quarter" idx="4"/>
          </p:nvPr>
        </p:nvSpPr>
        <p:spPr>
          <a:xfrm>
            <a:off x="4195594" y="3030015"/>
            <a:ext cx="3525044"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11" name="Marcador de posición de fecha 6"/>
          <p:cNvSpPr>
            <a:spLocks noGrp="1"/>
          </p:cNvSpPr>
          <p:nvPr>
            <p:ph type="dt" sz="half" idx="10"/>
          </p:nvPr>
        </p:nvSpPr>
        <p:spPr/>
        <p:txBody>
          <a:bodyPr/>
          <a:lstStyle>
            <a:lvl1pPr>
              <a:defRPr/>
            </a:lvl1pPr>
          </a:lstStyle>
          <a:p>
            <a:pPr>
              <a:defRPr/>
            </a:pPr>
            <a:r>
              <a:rPr lang="es-AR"/>
              <a:t>CMMI</a:t>
            </a:r>
            <a:endParaRPr/>
          </a:p>
        </p:txBody>
      </p:sp>
      <p:sp>
        <p:nvSpPr>
          <p:cNvPr id="12" name="Marcador de posición de pie de página 7"/>
          <p:cNvSpPr>
            <a:spLocks noGrp="1"/>
          </p:cNvSpPr>
          <p:nvPr>
            <p:ph type="ftr" sz="quarter" idx="11"/>
          </p:nvPr>
        </p:nvSpPr>
        <p:spPr/>
        <p:txBody>
          <a:bodyPr/>
          <a:lstStyle>
            <a:lvl1pPr>
              <a:defRPr/>
            </a:lvl1pPr>
          </a:lstStyle>
          <a:p>
            <a:pPr>
              <a:defRPr/>
            </a:pPr>
            <a:r>
              <a:rPr lang="sv-SE"/>
              <a:t>2019</a:t>
            </a:r>
            <a:endParaRPr dirty="0"/>
          </a:p>
        </p:txBody>
      </p:sp>
      <p:sp>
        <p:nvSpPr>
          <p:cNvPr id="13" name="Marcador de posición de número de diapositiva 8"/>
          <p:cNvSpPr>
            <a:spLocks noGrp="1"/>
          </p:cNvSpPr>
          <p:nvPr>
            <p:ph type="sldNum" sz="quarter" idx="12"/>
          </p:nvPr>
        </p:nvSpPr>
        <p:spPr/>
        <p:txBody>
          <a:bodyPr/>
          <a:lstStyle>
            <a:lvl1pPr>
              <a:defRPr/>
            </a:lvl1pPr>
          </a:lstStyle>
          <a:p>
            <a:pPr>
              <a:defRPr/>
            </a:pPr>
            <a:fld id="{3E279635-A0E3-4185-A855-B7FDB40AD24B}" type="slidenum">
              <a:rPr/>
              <a:pPr>
                <a:defRPr/>
              </a:pPr>
              <a:t>‹Nº›</a:t>
            </a:fld>
            <a:endParaRPr dirty="0"/>
          </a:p>
        </p:txBody>
      </p:sp>
    </p:spTree>
    <p:extLst>
      <p:ext uri="{BB962C8B-B14F-4D97-AF65-F5344CB8AC3E}">
        <p14:creationId xmlns:p14="http://schemas.microsoft.com/office/powerpoint/2010/main" val="3670888198"/>
      </p:ext>
    </p:extLst>
  </p:cSld>
  <p:clrMapOvr>
    <a:masterClrMapping/>
  </p:clrMapOvr>
  <p:transition spd="med">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3" name="Imagen 5"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70093"/>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n 6"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0" y="1971679"/>
            <a:ext cx="120253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ángulo 7"/>
          <p:cNvSpPr/>
          <p:nvPr/>
        </p:nvSpPr>
        <p:spPr>
          <a:xfrm>
            <a:off x="0" y="609605"/>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ángulo 8"/>
          <p:cNvSpPr/>
          <p:nvPr/>
        </p:nvSpPr>
        <p:spPr>
          <a:xfrm>
            <a:off x="7939090" y="609605"/>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7" name="Marcador de posición de fecha 2"/>
          <p:cNvSpPr>
            <a:spLocks noGrp="1"/>
          </p:cNvSpPr>
          <p:nvPr>
            <p:ph type="dt" sz="half" idx="10"/>
          </p:nvPr>
        </p:nvSpPr>
        <p:spPr/>
        <p:txBody>
          <a:bodyPr/>
          <a:lstStyle>
            <a:lvl1pPr>
              <a:defRPr/>
            </a:lvl1pPr>
          </a:lstStyle>
          <a:p>
            <a:pPr>
              <a:defRPr/>
            </a:pPr>
            <a:r>
              <a:rPr lang="es-AR"/>
              <a:t>CMMI</a:t>
            </a:r>
            <a:endParaRPr/>
          </a:p>
        </p:txBody>
      </p:sp>
      <p:sp>
        <p:nvSpPr>
          <p:cNvPr id="8" name="Marcador de posición de pie de página 3"/>
          <p:cNvSpPr>
            <a:spLocks noGrp="1"/>
          </p:cNvSpPr>
          <p:nvPr>
            <p:ph type="ftr" sz="quarter" idx="11"/>
          </p:nvPr>
        </p:nvSpPr>
        <p:spPr/>
        <p:txBody>
          <a:bodyPr/>
          <a:lstStyle>
            <a:lvl1pPr>
              <a:defRPr/>
            </a:lvl1pPr>
          </a:lstStyle>
          <a:p>
            <a:pPr>
              <a:defRPr/>
            </a:pPr>
            <a:r>
              <a:rPr lang="sv-SE"/>
              <a:t>2019</a:t>
            </a:r>
            <a:endParaRPr dirty="0"/>
          </a:p>
        </p:txBody>
      </p:sp>
      <p:sp>
        <p:nvSpPr>
          <p:cNvPr id="9" name="Marcador de posición de número de diapositiva 4"/>
          <p:cNvSpPr>
            <a:spLocks noGrp="1"/>
          </p:cNvSpPr>
          <p:nvPr>
            <p:ph type="sldNum" sz="quarter" idx="12"/>
          </p:nvPr>
        </p:nvSpPr>
        <p:spPr/>
        <p:txBody>
          <a:bodyPr/>
          <a:lstStyle>
            <a:lvl1pPr>
              <a:defRPr/>
            </a:lvl1pPr>
          </a:lstStyle>
          <a:p>
            <a:pPr>
              <a:defRPr/>
            </a:pPr>
            <a:fld id="{BF28677F-9DC4-4F00-A9ED-A2ADB32EDB80}" type="slidenum">
              <a:rPr/>
              <a:pPr>
                <a:defRPr/>
              </a:pPr>
              <a:t>‹Nº›</a:t>
            </a:fld>
            <a:endParaRPr dirty="0"/>
          </a:p>
        </p:txBody>
      </p:sp>
    </p:spTree>
    <p:extLst>
      <p:ext uri="{BB962C8B-B14F-4D97-AF65-F5344CB8AC3E}">
        <p14:creationId xmlns:p14="http://schemas.microsoft.com/office/powerpoint/2010/main" val="1995148073"/>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457200" y="274638"/>
            <a:ext cx="8229600" cy="5851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3" name="2 Marcador de fecha"/>
          <p:cNvSpPr>
            <a:spLocks noGrp="1"/>
          </p:cNvSpPr>
          <p:nvPr>
            <p:ph type="dt" sz="half" idx="10"/>
          </p:nvPr>
        </p:nvSpPr>
        <p:spPr>
          <a:xfrm>
            <a:off x="457200" y="6245225"/>
            <a:ext cx="2133600" cy="476250"/>
          </a:xfrm>
        </p:spPr>
        <p:txBody>
          <a:bodyPr/>
          <a:lstStyle>
            <a:lvl1pPr>
              <a:defRPr/>
            </a:lvl1pPr>
          </a:lstStyle>
          <a:p>
            <a:r>
              <a:rPr lang="es-AR"/>
              <a:t>CMMI</a:t>
            </a:r>
            <a:endParaRPr lang="es-ES"/>
          </a:p>
        </p:txBody>
      </p:sp>
      <p:sp>
        <p:nvSpPr>
          <p:cNvPr id="4" name="3 Marcador de número de diapositiva"/>
          <p:cNvSpPr>
            <a:spLocks noGrp="1"/>
          </p:cNvSpPr>
          <p:nvPr>
            <p:ph type="sldNum" sz="quarter" idx="11"/>
          </p:nvPr>
        </p:nvSpPr>
        <p:spPr>
          <a:xfrm>
            <a:off x="6553200" y="6245225"/>
            <a:ext cx="2133600" cy="476250"/>
          </a:xfrm>
        </p:spPr>
        <p:txBody>
          <a:bodyPr/>
          <a:lstStyle>
            <a:lvl1pPr>
              <a:defRPr/>
            </a:lvl1pPr>
          </a:lstStyle>
          <a:p>
            <a:fld id="{794467B2-E409-4545-ADAE-5E1F47DB1E55}" type="slidenum">
              <a:rPr lang="es-ES"/>
              <a:pPr/>
              <a:t>‹Nº›</a:t>
            </a:fld>
            <a:endParaRPr lang="es-ES"/>
          </a:p>
        </p:txBody>
      </p:sp>
    </p:spTree>
    <p:extLst>
      <p:ext uri="{BB962C8B-B14F-4D97-AF65-F5344CB8AC3E}">
        <p14:creationId xmlns:p14="http://schemas.microsoft.com/office/powerpoint/2010/main" val="18653602"/>
      </p:ext>
    </p:extLst>
  </p:cSld>
  <p:clrMapOvr>
    <a:masterClrMapping/>
  </p:clrMapOvr>
  <p:transition advClick="0" advTm="1000"/>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2" name="Imagen 4" descr="HD-ShadowShort.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9090" y="1971679"/>
            <a:ext cx="120253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ángulo 5"/>
          <p:cNvSpPr/>
          <p:nvPr/>
        </p:nvSpPr>
        <p:spPr>
          <a:xfrm>
            <a:off x="7939090" y="609605"/>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Marcador de posición de fecha 1"/>
          <p:cNvSpPr>
            <a:spLocks noGrp="1"/>
          </p:cNvSpPr>
          <p:nvPr>
            <p:ph type="dt" sz="half" idx="10"/>
          </p:nvPr>
        </p:nvSpPr>
        <p:spPr/>
        <p:txBody>
          <a:bodyPr/>
          <a:lstStyle>
            <a:lvl1pPr>
              <a:defRPr/>
            </a:lvl1pPr>
          </a:lstStyle>
          <a:p>
            <a:pPr>
              <a:defRPr/>
            </a:pPr>
            <a:r>
              <a:rPr lang="es-AR"/>
              <a:t>CMMI</a:t>
            </a:r>
            <a:endParaRPr/>
          </a:p>
        </p:txBody>
      </p:sp>
      <p:sp>
        <p:nvSpPr>
          <p:cNvPr id="5" name="Marcador de posición de pie de página 2"/>
          <p:cNvSpPr>
            <a:spLocks noGrp="1"/>
          </p:cNvSpPr>
          <p:nvPr>
            <p:ph type="ftr" sz="quarter" idx="11"/>
          </p:nvPr>
        </p:nvSpPr>
        <p:spPr/>
        <p:txBody>
          <a:bodyPr/>
          <a:lstStyle>
            <a:lvl1pPr>
              <a:defRPr/>
            </a:lvl1pPr>
          </a:lstStyle>
          <a:p>
            <a:pPr>
              <a:defRPr/>
            </a:pPr>
            <a:r>
              <a:rPr lang="sv-SE"/>
              <a:t>2019</a:t>
            </a:r>
            <a:endParaRPr dirty="0"/>
          </a:p>
        </p:txBody>
      </p:sp>
      <p:sp>
        <p:nvSpPr>
          <p:cNvPr id="6" name="Marcador de posición de número de diapositiva 3"/>
          <p:cNvSpPr>
            <a:spLocks noGrp="1"/>
          </p:cNvSpPr>
          <p:nvPr>
            <p:ph type="sldNum" sz="quarter" idx="12"/>
          </p:nvPr>
        </p:nvSpPr>
        <p:spPr/>
        <p:txBody>
          <a:bodyPr/>
          <a:lstStyle>
            <a:lvl1pPr>
              <a:defRPr/>
            </a:lvl1pPr>
          </a:lstStyle>
          <a:p>
            <a:pPr>
              <a:defRPr/>
            </a:pPr>
            <a:fld id="{827E2AFE-9491-4120-9D75-0AB864275F6F}" type="slidenum">
              <a:rPr/>
              <a:pPr>
                <a:defRPr/>
              </a:pPr>
              <a:t>‹Nº›</a:t>
            </a:fld>
            <a:endParaRPr dirty="0"/>
          </a:p>
        </p:txBody>
      </p:sp>
    </p:spTree>
    <p:extLst>
      <p:ext uri="{BB962C8B-B14F-4D97-AF65-F5344CB8AC3E}">
        <p14:creationId xmlns:p14="http://schemas.microsoft.com/office/powerpoint/2010/main" val="370320927"/>
      </p:ext>
    </p:extLst>
  </p:cSld>
  <p:clrMapOvr>
    <a:masterClrMapping/>
  </p:clrMapOvr>
  <p:transition spd="med">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pic>
        <p:nvPicPr>
          <p:cNvPr id="5" name="Imagen 7"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70093"/>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8"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0" y="1971679"/>
            <a:ext cx="120253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9"/>
          <p:cNvSpPr/>
          <p:nvPr/>
        </p:nvSpPr>
        <p:spPr>
          <a:xfrm>
            <a:off x="0" y="609605"/>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0"/>
          <p:cNvSpPr/>
          <p:nvPr/>
        </p:nvSpPr>
        <p:spPr>
          <a:xfrm>
            <a:off x="7939090" y="609605"/>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510241" y="753227"/>
            <a:ext cx="7210394" cy="1080940"/>
          </a:xfrm>
        </p:spPr>
        <p:txBody>
          <a:bodyPr>
            <a:normAutofit/>
          </a:bodyPr>
          <a:lstStyle>
            <a:lvl1pPr latinLnBrk="0">
              <a:defRPr lang="es-ES" sz="3600"/>
            </a:lvl1pPr>
          </a:lstStyle>
          <a:p>
            <a:r>
              <a:rPr lang="es-ES"/>
              <a:t>Haga clic para modificar el estilo de título del patrón</a:t>
            </a:r>
          </a:p>
        </p:txBody>
      </p:sp>
      <p:sp>
        <p:nvSpPr>
          <p:cNvPr id="3" name="Marcador de posición de contenido 2"/>
          <p:cNvSpPr>
            <a:spLocks noGrp="1"/>
          </p:cNvSpPr>
          <p:nvPr>
            <p:ph idx="1"/>
          </p:nvPr>
        </p:nvSpPr>
        <p:spPr>
          <a:xfrm>
            <a:off x="3514385" y="2336880"/>
            <a:ext cx="4206252" cy="35993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texto 3"/>
          <p:cNvSpPr>
            <a:spLocks noGrp="1"/>
          </p:cNvSpPr>
          <p:nvPr>
            <p:ph type="body" sz="half" idx="2"/>
          </p:nvPr>
        </p:nvSpPr>
        <p:spPr>
          <a:xfrm>
            <a:off x="510244" y="2336878"/>
            <a:ext cx="2842559" cy="3599317"/>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los estilos de texto del patrón</a:t>
            </a:r>
          </a:p>
        </p:txBody>
      </p:sp>
      <p:sp>
        <p:nvSpPr>
          <p:cNvPr id="9" name="Marcador de posición de fecha 4"/>
          <p:cNvSpPr>
            <a:spLocks noGrp="1"/>
          </p:cNvSpPr>
          <p:nvPr>
            <p:ph type="dt" sz="half" idx="10"/>
          </p:nvPr>
        </p:nvSpPr>
        <p:spPr/>
        <p:txBody>
          <a:bodyPr/>
          <a:lstStyle>
            <a:lvl1pPr>
              <a:defRPr/>
            </a:lvl1pPr>
          </a:lstStyle>
          <a:p>
            <a:pPr>
              <a:defRPr/>
            </a:pPr>
            <a:r>
              <a:rPr lang="es-AR"/>
              <a:t>CMMI</a:t>
            </a: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2019</a:t>
            </a:r>
            <a:endParaRPr dirty="0"/>
          </a:p>
        </p:txBody>
      </p:sp>
      <p:sp>
        <p:nvSpPr>
          <p:cNvPr id="11" name="Marcador de posición de número de diapositiva 6"/>
          <p:cNvSpPr>
            <a:spLocks noGrp="1"/>
          </p:cNvSpPr>
          <p:nvPr>
            <p:ph type="sldNum" sz="quarter" idx="12"/>
          </p:nvPr>
        </p:nvSpPr>
        <p:spPr/>
        <p:txBody>
          <a:bodyPr/>
          <a:lstStyle>
            <a:lvl1pPr>
              <a:defRPr/>
            </a:lvl1pPr>
          </a:lstStyle>
          <a:p>
            <a:pPr>
              <a:defRPr/>
            </a:pPr>
            <a:fld id="{75C28238-4BD1-4800-AF6E-E21DB010D0FE}" type="slidenum">
              <a:rPr/>
              <a:pPr>
                <a:defRPr/>
              </a:pPr>
              <a:t>‹Nº›</a:t>
            </a:fld>
            <a:endParaRPr dirty="0"/>
          </a:p>
        </p:txBody>
      </p:sp>
    </p:spTree>
    <p:extLst>
      <p:ext uri="{BB962C8B-B14F-4D97-AF65-F5344CB8AC3E}">
        <p14:creationId xmlns:p14="http://schemas.microsoft.com/office/powerpoint/2010/main" val="3225650637"/>
      </p:ext>
    </p:extLst>
  </p:cSld>
  <p:clrMapOvr>
    <a:masterClrMapping/>
  </p:clrMapOvr>
  <p:transition spd="med">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5" name="Imagen 7"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70093"/>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8"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0" y="1971679"/>
            <a:ext cx="120253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9"/>
          <p:cNvSpPr/>
          <p:nvPr/>
        </p:nvSpPr>
        <p:spPr>
          <a:xfrm>
            <a:off x="0" y="609605"/>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0"/>
          <p:cNvSpPr/>
          <p:nvPr/>
        </p:nvSpPr>
        <p:spPr>
          <a:xfrm>
            <a:off x="7939090" y="609605"/>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510245" y="753228"/>
            <a:ext cx="7210393" cy="1080938"/>
          </a:xfrm>
        </p:spPr>
        <p:txBody>
          <a:bodyPr>
            <a:normAutofit/>
          </a:bodyPr>
          <a:lstStyle>
            <a:lvl1pPr latinLnBrk="0">
              <a:defRPr lang="es-ES" sz="3600"/>
            </a:lvl1pPr>
          </a:lstStyle>
          <a:p>
            <a:r>
              <a:rPr lang="es-ES"/>
              <a:t>Haga clic para modificar el estilo de título del patrón</a:t>
            </a:r>
          </a:p>
        </p:txBody>
      </p:sp>
      <p:sp>
        <p:nvSpPr>
          <p:cNvPr id="3" name="Marcador de posición de imagen 2"/>
          <p:cNvSpPr>
            <a:spLocks noGrp="1" noChangeAspect="1"/>
          </p:cNvSpPr>
          <p:nvPr>
            <p:ph type="pic" idx="1"/>
          </p:nvPr>
        </p:nvSpPr>
        <p:spPr>
          <a:xfrm>
            <a:off x="3651253" y="2336874"/>
            <a:ext cx="4069387" cy="3599312"/>
          </a:xfrm>
          <a:noFill/>
          <a:ln>
            <a:noFill/>
          </a:ln>
          <a:effectLst>
            <a:outerShdw blurRad="76200" dist="63500" dir="5040000" algn="tl" rotWithShape="0">
              <a:srgbClr val="000000">
                <a:alpha val="41000"/>
              </a:srgbClr>
            </a:outerShdw>
          </a:effectLst>
        </p:spPr>
        <p:txBody>
          <a:bodyPr anchor="t"/>
          <a:lstStyle>
            <a:lvl1pPr marL="0" indent="0" latinLnBrk="0">
              <a:buNone/>
              <a:defRPr lang="es-ES" sz="32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pPr lvl="0"/>
            <a:r>
              <a:rPr lang="es-ES" noProof="0"/>
              <a:t>Haga clic en el icono para agregar una imagen</a:t>
            </a:r>
          </a:p>
        </p:txBody>
      </p:sp>
      <p:sp>
        <p:nvSpPr>
          <p:cNvPr id="4" name="Marcador de posición de texto 3"/>
          <p:cNvSpPr>
            <a:spLocks noGrp="1"/>
          </p:cNvSpPr>
          <p:nvPr>
            <p:ph type="body" sz="half" idx="2"/>
          </p:nvPr>
        </p:nvSpPr>
        <p:spPr>
          <a:xfrm>
            <a:off x="510242" y="2336879"/>
            <a:ext cx="2907192" cy="3599315"/>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los estilos de texto del patrón</a:t>
            </a:r>
          </a:p>
        </p:txBody>
      </p:sp>
      <p:sp>
        <p:nvSpPr>
          <p:cNvPr id="9" name="Marcador de posición de fecha 4"/>
          <p:cNvSpPr>
            <a:spLocks noGrp="1"/>
          </p:cNvSpPr>
          <p:nvPr>
            <p:ph type="dt" sz="half" idx="10"/>
          </p:nvPr>
        </p:nvSpPr>
        <p:spPr/>
        <p:txBody>
          <a:bodyPr/>
          <a:lstStyle>
            <a:lvl1pPr>
              <a:defRPr/>
            </a:lvl1pPr>
          </a:lstStyle>
          <a:p>
            <a:pPr>
              <a:defRPr/>
            </a:pPr>
            <a:r>
              <a:rPr lang="es-AR"/>
              <a:t>CMMI</a:t>
            </a: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2019</a:t>
            </a:r>
            <a:endParaRPr dirty="0"/>
          </a:p>
        </p:txBody>
      </p:sp>
      <p:sp>
        <p:nvSpPr>
          <p:cNvPr id="11" name="Marcador de posición de número de diapositiva 6"/>
          <p:cNvSpPr>
            <a:spLocks noGrp="1"/>
          </p:cNvSpPr>
          <p:nvPr>
            <p:ph type="sldNum" sz="quarter" idx="12"/>
          </p:nvPr>
        </p:nvSpPr>
        <p:spPr/>
        <p:txBody>
          <a:bodyPr/>
          <a:lstStyle>
            <a:lvl1pPr>
              <a:defRPr/>
            </a:lvl1pPr>
          </a:lstStyle>
          <a:p>
            <a:pPr>
              <a:defRPr/>
            </a:pPr>
            <a:fld id="{7E06EDA2-9B16-4E09-8173-6D2D80AE18DF}" type="slidenum">
              <a:rPr/>
              <a:pPr>
                <a:defRPr/>
              </a:pPr>
              <a:t>‹Nº›</a:t>
            </a:fld>
            <a:endParaRPr dirty="0"/>
          </a:p>
        </p:txBody>
      </p:sp>
    </p:spTree>
    <p:extLst>
      <p:ext uri="{BB962C8B-B14F-4D97-AF65-F5344CB8AC3E}">
        <p14:creationId xmlns:p14="http://schemas.microsoft.com/office/powerpoint/2010/main" val="3526239965"/>
      </p:ext>
    </p:extLst>
  </p:cSld>
  <p:clrMapOvr>
    <a:masterClrMapping/>
  </p:clrMapOvr>
  <p:transition spd="med">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Vista panorámica con leyenda">
    <p:spTree>
      <p:nvGrpSpPr>
        <p:cNvPr id="1" name=""/>
        <p:cNvGrpSpPr/>
        <p:nvPr/>
      </p:nvGrpSpPr>
      <p:grpSpPr>
        <a:xfrm>
          <a:off x="0" y="0"/>
          <a:ext cx="0" cy="0"/>
          <a:chOff x="0" y="0"/>
          <a:chExt cx="0" cy="0"/>
        </a:xfrm>
      </p:grpSpPr>
      <p:pic>
        <p:nvPicPr>
          <p:cNvPr id="5" name="Imagen 7"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929318"/>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8"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0" y="5929313"/>
            <a:ext cx="1202531"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9"/>
          <p:cNvSpPr/>
          <p:nvPr/>
        </p:nvSpPr>
        <p:spPr>
          <a:xfrm>
            <a:off x="0" y="4567243"/>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0"/>
          <p:cNvSpPr/>
          <p:nvPr/>
        </p:nvSpPr>
        <p:spPr>
          <a:xfrm>
            <a:off x="7939090" y="4567243"/>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510244" y="4711623"/>
            <a:ext cx="7210394" cy="453051"/>
          </a:xfrm>
        </p:spPr>
        <p:txBody>
          <a:bodyPr anchor="b">
            <a:normAutofit/>
          </a:bodyPr>
          <a:lstStyle>
            <a:lvl1pPr latinLnBrk="0">
              <a:defRPr lang="es-ES" sz="2400"/>
            </a:lvl1pPr>
          </a:lstStyle>
          <a:p>
            <a:r>
              <a:rPr lang="es-ES"/>
              <a:t>Haga clic para modificar el estilo de título del patrón</a:t>
            </a:r>
          </a:p>
        </p:txBody>
      </p:sp>
      <p:sp>
        <p:nvSpPr>
          <p:cNvPr id="3" name="Marcador de posición de imagen 2"/>
          <p:cNvSpPr>
            <a:spLocks noGrp="1" noChangeAspect="1"/>
          </p:cNvSpPr>
          <p:nvPr>
            <p:ph type="pic" idx="1"/>
          </p:nvPr>
        </p:nvSpPr>
        <p:spPr>
          <a:xfrm>
            <a:off x="510244" y="609604"/>
            <a:ext cx="7210394" cy="3589575"/>
          </a:xfrm>
          <a:noFill/>
          <a:ln>
            <a:noFill/>
          </a:ln>
          <a:effectLst>
            <a:outerShdw blurRad="76200" dist="63500" dir="5040000" algn="tl" rotWithShape="0">
              <a:srgbClr val="000000">
                <a:alpha val="41000"/>
              </a:srgbClr>
            </a:outerShdw>
          </a:effectLst>
        </p:spPr>
        <p:txBody>
          <a:bodyPr anchor="t"/>
          <a:lstStyle>
            <a:lvl1pPr marL="0" indent="0" latinLnBrk="0">
              <a:buNone/>
              <a:defRPr lang="es-ES" sz="32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pPr lvl="0"/>
            <a:r>
              <a:rPr lang="es-ES" noProof="0"/>
              <a:t>Haga clic en el icono para agregar una imagen</a:t>
            </a:r>
          </a:p>
        </p:txBody>
      </p:sp>
      <p:sp>
        <p:nvSpPr>
          <p:cNvPr id="4" name="Marcador de posición de texto 3"/>
          <p:cNvSpPr>
            <a:spLocks noGrp="1"/>
          </p:cNvSpPr>
          <p:nvPr>
            <p:ph type="body" sz="half" idx="2"/>
          </p:nvPr>
        </p:nvSpPr>
        <p:spPr>
          <a:xfrm>
            <a:off x="510242" y="5169590"/>
            <a:ext cx="7210397" cy="622971"/>
          </a:xfrm>
        </p:spPr>
        <p:txBody>
          <a:bodyP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los estilos de texto del patrón</a:t>
            </a:r>
          </a:p>
        </p:txBody>
      </p:sp>
      <p:sp>
        <p:nvSpPr>
          <p:cNvPr id="9" name="Marcador de posición de fecha 4"/>
          <p:cNvSpPr>
            <a:spLocks noGrp="1"/>
          </p:cNvSpPr>
          <p:nvPr>
            <p:ph type="dt" sz="half" idx="10"/>
          </p:nvPr>
        </p:nvSpPr>
        <p:spPr/>
        <p:txBody>
          <a:bodyPr/>
          <a:lstStyle>
            <a:lvl1pPr>
              <a:defRPr/>
            </a:lvl1pPr>
          </a:lstStyle>
          <a:p>
            <a:pPr>
              <a:defRPr/>
            </a:pPr>
            <a:r>
              <a:rPr lang="es-AR"/>
              <a:t>CMMI</a:t>
            </a: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2019</a:t>
            </a:r>
            <a:endParaRPr dirty="0"/>
          </a:p>
        </p:txBody>
      </p:sp>
      <p:sp>
        <p:nvSpPr>
          <p:cNvPr id="11" name="Marcador de posición de número de diapositiva 6"/>
          <p:cNvSpPr>
            <a:spLocks noGrp="1"/>
          </p:cNvSpPr>
          <p:nvPr>
            <p:ph type="sldNum" sz="quarter" idx="12"/>
          </p:nvPr>
        </p:nvSpPr>
        <p:spPr>
          <a:xfrm>
            <a:off x="8047435" y="4711705"/>
            <a:ext cx="865584" cy="1090613"/>
          </a:xfrm>
        </p:spPr>
        <p:txBody>
          <a:bodyPr/>
          <a:lstStyle>
            <a:lvl1pPr>
              <a:defRPr/>
            </a:lvl1pPr>
          </a:lstStyle>
          <a:p>
            <a:pPr>
              <a:defRPr/>
            </a:pPr>
            <a:fld id="{FB188F2B-4F28-4FE5-87F4-B5F5C9AB1503}" type="slidenum">
              <a:rPr/>
              <a:pPr>
                <a:defRPr/>
              </a:pPr>
              <a:t>‹Nº›</a:t>
            </a:fld>
            <a:endParaRPr dirty="0"/>
          </a:p>
        </p:txBody>
      </p:sp>
    </p:spTree>
    <p:extLst>
      <p:ext uri="{BB962C8B-B14F-4D97-AF65-F5344CB8AC3E}">
        <p14:creationId xmlns:p14="http://schemas.microsoft.com/office/powerpoint/2010/main" val="2378691760"/>
      </p:ext>
    </p:extLst>
  </p:cSld>
  <p:clrMapOvr>
    <a:masterClrMapping/>
  </p:clrMapOvr>
  <p:transition spd="med">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pic>
        <p:nvPicPr>
          <p:cNvPr id="5" name="Imagen 7"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929318"/>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8"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0" y="5929313"/>
            <a:ext cx="1202531"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9"/>
          <p:cNvSpPr/>
          <p:nvPr/>
        </p:nvSpPr>
        <p:spPr>
          <a:xfrm>
            <a:off x="0" y="4567243"/>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0"/>
          <p:cNvSpPr/>
          <p:nvPr/>
        </p:nvSpPr>
        <p:spPr>
          <a:xfrm>
            <a:off x="7939090" y="4567243"/>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510241" y="609597"/>
            <a:ext cx="7210394" cy="3592750"/>
          </a:xfrm>
        </p:spPr>
        <p:txBody>
          <a:bodyPr/>
          <a:lstStyle>
            <a:lvl1pPr latinLnBrk="0">
              <a:defRPr lang="es-ES" sz="3200"/>
            </a:lvl1pPr>
          </a:lstStyle>
          <a:p>
            <a:r>
              <a:rPr lang="es-ES"/>
              <a:t>Haga clic para modificar el estilo de título del patrón</a:t>
            </a:r>
          </a:p>
        </p:txBody>
      </p:sp>
      <p:sp>
        <p:nvSpPr>
          <p:cNvPr id="4" name="Marcador de posición de texto 3"/>
          <p:cNvSpPr>
            <a:spLocks noGrp="1"/>
          </p:cNvSpPr>
          <p:nvPr>
            <p:ph type="body" sz="half" idx="2"/>
          </p:nvPr>
        </p:nvSpPr>
        <p:spPr>
          <a:xfrm>
            <a:off x="510244" y="4711622"/>
            <a:ext cx="7210394" cy="1090789"/>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los estilos de texto del patrón</a:t>
            </a:r>
          </a:p>
        </p:txBody>
      </p:sp>
      <p:sp>
        <p:nvSpPr>
          <p:cNvPr id="9" name="Marcador de posición de fecha 4"/>
          <p:cNvSpPr>
            <a:spLocks noGrp="1"/>
          </p:cNvSpPr>
          <p:nvPr>
            <p:ph type="dt" sz="half" idx="10"/>
          </p:nvPr>
        </p:nvSpPr>
        <p:spPr/>
        <p:txBody>
          <a:bodyPr/>
          <a:lstStyle>
            <a:lvl1pPr>
              <a:defRPr/>
            </a:lvl1pPr>
          </a:lstStyle>
          <a:p>
            <a:pPr>
              <a:defRPr/>
            </a:pPr>
            <a:r>
              <a:rPr lang="es-AR"/>
              <a:t>CMMI</a:t>
            </a: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2019</a:t>
            </a:r>
            <a:endParaRPr dirty="0"/>
          </a:p>
        </p:txBody>
      </p:sp>
      <p:sp>
        <p:nvSpPr>
          <p:cNvPr id="11" name="Marcador de posición de número de diapositiva 6"/>
          <p:cNvSpPr>
            <a:spLocks noGrp="1"/>
          </p:cNvSpPr>
          <p:nvPr>
            <p:ph type="sldNum" sz="quarter" idx="12"/>
          </p:nvPr>
        </p:nvSpPr>
        <p:spPr>
          <a:xfrm>
            <a:off x="8047435" y="4711705"/>
            <a:ext cx="865584" cy="1090613"/>
          </a:xfrm>
        </p:spPr>
        <p:txBody>
          <a:bodyPr/>
          <a:lstStyle>
            <a:lvl1pPr>
              <a:defRPr/>
            </a:lvl1pPr>
          </a:lstStyle>
          <a:p>
            <a:pPr>
              <a:defRPr/>
            </a:pPr>
            <a:fld id="{D47A2952-95BE-4FFC-9A63-B7C0D3454766}" type="slidenum">
              <a:rPr/>
              <a:pPr>
                <a:defRPr/>
              </a:pPr>
              <a:t>‹Nº›</a:t>
            </a:fld>
            <a:endParaRPr dirty="0"/>
          </a:p>
        </p:txBody>
      </p:sp>
    </p:spTree>
    <p:extLst>
      <p:ext uri="{BB962C8B-B14F-4D97-AF65-F5344CB8AC3E}">
        <p14:creationId xmlns:p14="http://schemas.microsoft.com/office/powerpoint/2010/main" val="2755809975"/>
      </p:ext>
    </p:extLst>
  </p:cSld>
  <p:clrMapOvr>
    <a:masterClrMapping/>
  </p:clrMapOvr>
  <p:transition spd="med">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pic>
        <p:nvPicPr>
          <p:cNvPr id="5" name="Imagen 10"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929318"/>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12"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0" y="5929313"/>
            <a:ext cx="1202531"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13"/>
          <p:cNvSpPr/>
          <p:nvPr/>
        </p:nvSpPr>
        <p:spPr>
          <a:xfrm>
            <a:off x="0" y="4567243"/>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4"/>
          <p:cNvSpPr/>
          <p:nvPr/>
        </p:nvSpPr>
        <p:spPr>
          <a:xfrm>
            <a:off x="7939090" y="4567243"/>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Cuadro de texto 15"/>
          <p:cNvSpPr txBox="1"/>
          <p:nvPr/>
        </p:nvSpPr>
        <p:spPr>
          <a:xfrm>
            <a:off x="438150" y="747717"/>
            <a:ext cx="457200" cy="585787"/>
          </a:xfrm>
          <a:prstGeom prst="rect">
            <a:avLst/>
          </a:prstGeom>
        </p:spPr>
        <p:txBody>
          <a:bodyPr anchor="ct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fontAlgn="auto">
              <a:spcAft>
                <a:spcPts val="0"/>
              </a:spcAft>
              <a:defRPr/>
            </a:pPr>
            <a:r>
              <a:rPr sz="7200">
                <a:effectLst/>
                <a:latin typeface="+mn-lt"/>
                <a:cs typeface="+mn-cs"/>
              </a:rPr>
              <a:t>“</a:t>
            </a:r>
          </a:p>
        </p:txBody>
      </p:sp>
      <p:sp>
        <p:nvSpPr>
          <p:cNvPr id="10" name="Cuadro de texto 16"/>
          <p:cNvSpPr txBox="1"/>
          <p:nvPr/>
        </p:nvSpPr>
        <p:spPr>
          <a:xfrm>
            <a:off x="7247335" y="3033713"/>
            <a:ext cx="457200" cy="584200"/>
          </a:xfrm>
          <a:prstGeom prst="rect">
            <a:avLst/>
          </a:prstGeom>
        </p:spPr>
        <p:txBody>
          <a:bodyPr anchor="ct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algn="r" fontAlgn="auto">
              <a:spcAft>
                <a:spcPts val="0"/>
              </a:spcAft>
              <a:defRPr/>
            </a:pPr>
            <a:r>
              <a:rPr sz="7200">
                <a:effectLst/>
                <a:latin typeface="+mn-lt"/>
                <a:cs typeface="+mn-cs"/>
              </a:rPr>
              <a:t>”</a:t>
            </a:r>
          </a:p>
        </p:txBody>
      </p:sp>
      <p:sp>
        <p:nvSpPr>
          <p:cNvPr id="2" name="Título 1"/>
          <p:cNvSpPr>
            <a:spLocks noGrp="1"/>
          </p:cNvSpPr>
          <p:nvPr>
            <p:ph type="title"/>
          </p:nvPr>
        </p:nvSpPr>
        <p:spPr>
          <a:xfrm>
            <a:off x="845892" y="609604"/>
            <a:ext cx="6539158" cy="3036061"/>
          </a:xfrm>
        </p:spPr>
        <p:txBody>
          <a:bodyPr/>
          <a:lstStyle>
            <a:lvl1pPr latinLnBrk="0">
              <a:defRPr lang="es-ES" sz="3200"/>
            </a:lvl1pPr>
          </a:lstStyle>
          <a:p>
            <a:r>
              <a:rPr lang="es-ES"/>
              <a:t>Haga clic para modificar el estilo de título del patrón</a:t>
            </a:r>
          </a:p>
        </p:txBody>
      </p:sp>
      <p:sp>
        <p:nvSpPr>
          <p:cNvPr id="12" name="Marcador de posición de texto 3"/>
          <p:cNvSpPr>
            <a:spLocks noGrp="1"/>
          </p:cNvSpPr>
          <p:nvPr>
            <p:ph type="body" sz="half" idx="13"/>
          </p:nvPr>
        </p:nvSpPr>
        <p:spPr>
          <a:xfrm>
            <a:off x="1051717" y="3653379"/>
            <a:ext cx="6117434" cy="548968"/>
          </a:xfrm>
        </p:spPr>
        <p:txBody>
          <a:bodyPr anchor="t"/>
          <a:lstStyle>
            <a:lvl1pPr marL="0" indent="0" latinLnBrk="0">
              <a:buNone/>
              <a:defRPr lang="es-ES" sz="14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los estilos de texto del patrón</a:t>
            </a:r>
          </a:p>
        </p:txBody>
      </p:sp>
      <p:sp>
        <p:nvSpPr>
          <p:cNvPr id="4" name="Marcador de posición de texto 3"/>
          <p:cNvSpPr>
            <a:spLocks noGrp="1"/>
          </p:cNvSpPr>
          <p:nvPr>
            <p:ph type="body" sz="half" idx="2"/>
          </p:nvPr>
        </p:nvSpPr>
        <p:spPr>
          <a:xfrm>
            <a:off x="510244" y="4711622"/>
            <a:ext cx="7210394" cy="1090789"/>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los estilos de texto del patrón</a:t>
            </a:r>
          </a:p>
        </p:txBody>
      </p:sp>
      <p:sp>
        <p:nvSpPr>
          <p:cNvPr id="11" name="Marcador de posición de fecha 4"/>
          <p:cNvSpPr>
            <a:spLocks noGrp="1"/>
          </p:cNvSpPr>
          <p:nvPr>
            <p:ph type="dt" sz="half" idx="14"/>
          </p:nvPr>
        </p:nvSpPr>
        <p:spPr/>
        <p:txBody>
          <a:bodyPr/>
          <a:lstStyle>
            <a:lvl1pPr>
              <a:defRPr/>
            </a:lvl1pPr>
          </a:lstStyle>
          <a:p>
            <a:pPr>
              <a:defRPr/>
            </a:pPr>
            <a:r>
              <a:rPr lang="es-AR"/>
              <a:t>CMMI</a:t>
            </a:r>
            <a:endParaRPr/>
          </a:p>
        </p:txBody>
      </p:sp>
      <p:sp>
        <p:nvSpPr>
          <p:cNvPr id="13" name="Marcador de posición de pie de página 5"/>
          <p:cNvSpPr>
            <a:spLocks noGrp="1"/>
          </p:cNvSpPr>
          <p:nvPr>
            <p:ph type="ftr" sz="quarter" idx="15"/>
          </p:nvPr>
        </p:nvSpPr>
        <p:spPr/>
        <p:txBody>
          <a:bodyPr/>
          <a:lstStyle>
            <a:lvl1pPr>
              <a:defRPr/>
            </a:lvl1pPr>
          </a:lstStyle>
          <a:p>
            <a:pPr>
              <a:defRPr/>
            </a:pPr>
            <a:r>
              <a:rPr lang="sv-SE"/>
              <a:t>2019</a:t>
            </a:r>
            <a:endParaRPr dirty="0"/>
          </a:p>
        </p:txBody>
      </p:sp>
      <p:sp>
        <p:nvSpPr>
          <p:cNvPr id="14" name="Marcador de posición de número de diapositiva 6"/>
          <p:cNvSpPr>
            <a:spLocks noGrp="1"/>
          </p:cNvSpPr>
          <p:nvPr>
            <p:ph type="sldNum" sz="quarter" idx="16"/>
          </p:nvPr>
        </p:nvSpPr>
        <p:spPr>
          <a:xfrm>
            <a:off x="8047435" y="4710113"/>
            <a:ext cx="865584" cy="1090612"/>
          </a:xfrm>
        </p:spPr>
        <p:txBody>
          <a:bodyPr/>
          <a:lstStyle>
            <a:lvl1pPr>
              <a:defRPr/>
            </a:lvl1pPr>
          </a:lstStyle>
          <a:p>
            <a:pPr>
              <a:defRPr/>
            </a:pPr>
            <a:fld id="{8A36D5AB-9C24-4632-877E-491EEC807852}" type="slidenum">
              <a:rPr/>
              <a:pPr>
                <a:defRPr/>
              </a:pPr>
              <a:t>‹Nº›</a:t>
            </a:fld>
            <a:endParaRPr dirty="0"/>
          </a:p>
        </p:txBody>
      </p:sp>
    </p:spTree>
    <p:extLst>
      <p:ext uri="{BB962C8B-B14F-4D97-AF65-F5344CB8AC3E}">
        <p14:creationId xmlns:p14="http://schemas.microsoft.com/office/powerpoint/2010/main" val="2697138740"/>
      </p:ext>
    </p:extLst>
  </p:cSld>
  <p:clrMapOvr>
    <a:masterClrMapping/>
  </p:clrMapOvr>
  <p:transition spd="med">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5" name="Imagen 8"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929318"/>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9"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0" y="5929313"/>
            <a:ext cx="1202531"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10"/>
          <p:cNvSpPr/>
          <p:nvPr/>
        </p:nvSpPr>
        <p:spPr>
          <a:xfrm>
            <a:off x="0" y="4567243"/>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1"/>
          <p:cNvSpPr/>
          <p:nvPr/>
        </p:nvSpPr>
        <p:spPr>
          <a:xfrm>
            <a:off x="7939090" y="4567243"/>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510242" y="4711622"/>
            <a:ext cx="7210397" cy="588535"/>
          </a:xfrm>
        </p:spPr>
        <p:txBody>
          <a:bodyPr anchor="b"/>
          <a:lstStyle>
            <a:lvl1pPr latinLnBrk="0">
              <a:defRPr lang="es-ES" sz="3200"/>
            </a:lvl1pPr>
          </a:lstStyle>
          <a:p>
            <a:r>
              <a:rPr lang="es-ES"/>
              <a:t>Haga clic para modificar el estilo de título del patrón</a:t>
            </a:r>
          </a:p>
        </p:txBody>
      </p:sp>
      <p:sp>
        <p:nvSpPr>
          <p:cNvPr id="4" name="Marcador de posición de texto 3"/>
          <p:cNvSpPr>
            <a:spLocks noGrp="1"/>
          </p:cNvSpPr>
          <p:nvPr>
            <p:ph type="body" sz="half" idx="2"/>
          </p:nvPr>
        </p:nvSpPr>
        <p:spPr>
          <a:xfrm>
            <a:off x="510243" y="5300156"/>
            <a:ext cx="7210397" cy="502255"/>
          </a:xfrm>
        </p:spPr>
        <p:txBody>
          <a:bodyPr anchor="t"/>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los estilos de texto del patrón</a:t>
            </a:r>
          </a:p>
        </p:txBody>
      </p:sp>
      <p:sp>
        <p:nvSpPr>
          <p:cNvPr id="9" name="Marcador de posición de fecha 4"/>
          <p:cNvSpPr>
            <a:spLocks noGrp="1"/>
          </p:cNvSpPr>
          <p:nvPr>
            <p:ph type="dt" sz="half" idx="10"/>
          </p:nvPr>
        </p:nvSpPr>
        <p:spPr/>
        <p:txBody>
          <a:bodyPr/>
          <a:lstStyle>
            <a:lvl1pPr>
              <a:defRPr/>
            </a:lvl1pPr>
          </a:lstStyle>
          <a:p>
            <a:pPr>
              <a:defRPr/>
            </a:pPr>
            <a:r>
              <a:rPr lang="es-AR"/>
              <a:t>CMMI</a:t>
            </a: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2019</a:t>
            </a:r>
            <a:endParaRPr dirty="0"/>
          </a:p>
        </p:txBody>
      </p:sp>
      <p:sp>
        <p:nvSpPr>
          <p:cNvPr id="11" name="Marcador de posición de número de diapositiva 6"/>
          <p:cNvSpPr>
            <a:spLocks noGrp="1"/>
          </p:cNvSpPr>
          <p:nvPr>
            <p:ph type="sldNum" sz="quarter" idx="12"/>
          </p:nvPr>
        </p:nvSpPr>
        <p:spPr>
          <a:xfrm>
            <a:off x="8047435" y="4710113"/>
            <a:ext cx="865584" cy="1090612"/>
          </a:xfrm>
        </p:spPr>
        <p:txBody>
          <a:bodyPr/>
          <a:lstStyle>
            <a:lvl1pPr>
              <a:defRPr/>
            </a:lvl1pPr>
          </a:lstStyle>
          <a:p>
            <a:pPr>
              <a:defRPr/>
            </a:pPr>
            <a:fld id="{4EB28DC4-A1F2-43DD-8A35-049899A7B509}" type="slidenum">
              <a:rPr/>
              <a:pPr>
                <a:defRPr/>
              </a:pPr>
              <a:t>‹Nº›</a:t>
            </a:fld>
            <a:endParaRPr dirty="0"/>
          </a:p>
        </p:txBody>
      </p:sp>
    </p:spTree>
    <p:extLst>
      <p:ext uri="{BB962C8B-B14F-4D97-AF65-F5344CB8AC3E}">
        <p14:creationId xmlns:p14="http://schemas.microsoft.com/office/powerpoint/2010/main" val="2137529072"/>
      </p:ext>
    </p:extLst>
  </p:cSld>
  <p:clrMapOvr>
    <a:masterClrMapping/>
  </p:clrMapOvr>
  <p:transition spd="med">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pic>
        <p:nvPicPr>
          <p:cNvPr id="13" name="Imagen 12"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70093"/>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Imagen 13"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0" y="1971679"/>
            <a:ext cx="120253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ángulo 15"/>
          <p:cNvSpPr/>
          <p:nvPr/>
        </p:nvSpPr>
        <p:spPr>
          <a:xfrm>
            <a:off x="0" y="609605"/>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ángulo 16"/>
          <p:cNvSpPr/>
          <p:nvPr/>
        </p:nvSpPr>
        <p:spPr>
          <a:xfrm>
            <a:off x="7939090" y="609605"/>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ítulo 1"/>
          <p:cNvSpPr>
            <a:spLocks noGrp="1"/>
          </p:cNvSpPr>
          <p:nvPr>
            <p:ph type="title"/>
          </p:nvPr>
        </p:nvSpPr>
        <p:spPr>
          <a:xfrm>
            <a:off x="501916" y="753228"/>
            <a:ext cx="7218720" cy="1080938"/>
          </a:xfrm>
        </p:spPr>
        <p:txBody>
          <a:bodyPr/>
          <a:lstStyle/>
          <a:p>
            <a:r>
              <a:rPr lang="es-ES"/>
              <a:t>Haga clic para modificar el estilo de título del patrón</a:t>
            </a:r>
          </a:p>
        </p:txBody>
      </p:sp>
      <p:sp>
        <p:nvSpPr>
          <p:cNvPr id="7" name="Marcador de posición de texto 2"/>
          <p:cNvSpPr>
            <a:spLocks noGrp="1"/>
          </p:cNvSpPr>
          <p:nvPr>
            <p:ph type="body" idx="1"/>
          </p:nvPr>
        </p:nvSpPr>
        <p:spPr>
          <a:xfrm>
            <a:off x="495709" y="2336873"/>
            <a:ext cx="2302526"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8" name="Marcador de posición de texto 3"/>
          <p:cNvSpPr>
            <a:spLocks noGrp="1"/>
          </p:cNvSpPr>
          <p:nvPr>
            <p:ph type="body" sz="half" idx="15"/>
          </p:nvPr>
        </p:nvSpPr>
        <p:spPr>
          <a:xfrm>
            <a:off x="510244" y="3022680"/>
            <a:ext cx="2287277" cy="2913513"/>
          </a:xfrm>
        </p:spPr>
        <p:txBody>
          <a:bodyPr anchor="t"/>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9" name="Marcador de posición de texto 4"/>
          <p:cNvSpPr>
            <a:spLocks noGrp="1"/>
          </p:cNvSpPr>
          <p:nvPr>
            <p:ph type="body" sz="quarter" idx="3"/>
          </p:nvPr>
        </p:nvSpPr>
        <p:spPr>
          <a:xfrm>
            <a:off x="2967019" y="2336873"/>
            <a:ext cx="2297430"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10" name="Marcador de posición de texto 3"/>
          <p:cNvSpPr>
            <a:spLocks noGrp="1"/>
          </p:cNvSpPr>
          <p:nvPr>
            <p:ph type="body" sz="half" idx="16"/>
          </p:nvPr>
        </p:nvSpPr>
        <p:spPr>
          <a:xfrm>
            <a:off x="2959103" y="3022680"/>
            <a:ext cx="2297430" cy="2913513"/>
          </a:xfrm>
        </p:spPr>
        <p:txBody>
          <a:bodyPr anchor="t"/>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11" name="Marcador de posición de texto 4"/>
          <p:cNvSpPr>
            <a:spLocks noGrp="1"/>
          </p:cNvSpPr>
          <p:nvPr>
            <p:ph type="body" sz="quarter" idx="13"/>
          </p:nvPr>
        </p:nvSpPr>
        <p:spPr>
          <a:xfrm>
            <a:off x="5418120" y="2336873"/>
            <a:ext cx="2302519"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12" name="Marcador de posición de texto 3"/>
          <p:cNvSpPr>
            <a:spLocks noGrp="1"/>
          </p:cNvSpPr>
          <p:nvPr>
            <p:ph type="body" sz="half" idx="17"/>
          </p:nvPr>
        </p:nvSpPr>
        <p:spPr>
          <a:xfrm>
            <a:off x="5418120" y="3022680"/>
            <a:ext cx="2302519" cy="2913513"/>
          </a:xfrm>
        </p:spPr>
        <p:txBody>
          <a:bodyPr anchor="t"/>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18" name="Marcador de posición de fecha 2"/>
          <p:cNvSpPr>
            <a:spLocks noGrp="1"/>
          </p:cNvSpPr>
          <p:nvPr>
            <p:ph type="dt" sz="half" idx="18"/>
          </p:nvPr>
        </p:nvSpPr>
        <p:spPr/>
        <p:txBody>
          <a:bodyPr/>
          <a:lstStyle>
            <a:lvl1pPr>
              <a:defRPr/>
            </a:lvl1pPr>
          </a:lstStyle>
          <a:p>
            <a:pPr>
              <a:defRPr/>
            </a:pPr>
            <a:r>
              <a:rPr lang="es-AR"/>
              <a:t>CMMI</a:t>
            </a:r>
            <a:endParaRPr/>
          </a:p>
        </p:txBody>
      </p:sp>
      <p:sp>
        <p:nvSpPr>
          <p:cNvPr id="19" name="Marcador de posición de pie de página 3"/>
          <p:cNvSpPr>
            <a:spLocks noGrp="1"/>
          </p:cNvSpPr>
          <p:nvPr>
            <p:ph type="ftr" sz="quarter" idx="19"/>
          </p:nvPr>
        </p:nvSpPr>
        <p:spPr/>
        <p:txBody>
          <a:bodyPr/>
          <a:lstStyle>
            <a:lvl1pPr>
              <a:defRPr/>
            </a:lvl1pPr>
          </a:lstStyle>
          <a:p>
            <a:pPr>
              <a:defRPr/>
            </a:pPr>
            <a:r>
              <a:rPr lang="sv-SE"/>
              <a:t>2019</a:t>
            </a:r>
            <a:endParaRPr dirty="0"/>
          </a:p>
        </p:txBody>
      </p:sp>
      <p:sp>
        <p:nvSpPr>
          <p:cNvPr id="20" name="Marcador de posición de número de diapositiva 4"/>
          <p:cNvSpPr>
            <a:spLocks noGrp="1"/>
          </p:cNvSpPr>
          <p:nvPr>
            <p:ph type="sldNum" sz="quarter" idx="20"/>
          </p:nvPr>
        </p:nvSpPr>
        <p:spPr/>
        <p:txBody>
          <a:bodyPr/>
          <a:lstStyle>
            <a:lvl1pPr>
              <a:defRPr/>
            </a:lvl1pPr>
          </a:lstStyle>
          <a:p>
            <a:pPr>
              <a:defRPr/>
            </a:pPr>
            <a:fld id="{E2081E32-EFCD-44FA-8854-7DC5B326B049}" type="slidenum">
              <a:rPr/>
              <a:pPr>
                <a:defRPr/>
              </a:pPr>
              <a:t>‹Nº›</a:t>
            </a:fld>
            <a:endParaRPr dirty="0"/>
          </a:p>
        </p:txBody>
      </p:sp>
    </p:spTree>
    <p:extLst>
      <p:ext uri="{BB962C8B-B14F-4D97-AF65-F5344CB8AC3E}">
        <p14:creationId xmlns:p14="http://schemas.microsoft.com/office/powerpoint/2010/main" val="3505929974"/>
      </p:ext>
    </p:extLst>
  </p:cSld>
  <p:clrMapOvr>
    <a:masterClrMapping/>
  </p:clrMapOvr>
  <p:transition spd="med">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Columna de 3 imágenes">
    <p:spTree>
      <p:nvGrpSpPr>
        <p:cNvPr id="1" name=""/>
        <p:cNvGrpSpPr/>
        <p:nvPr/>
      </p:nvGrpSpPr>
      <p:grpSpPr>
        <a:xfrm>
          <a:off x="0" y="0"/>
          <a:ext cx="0" cy="0"/>
          <a:chOff x="0" y="0"/>
          <a:chExt cx="0" cy="0"/>
        </a:xfrm>
      </p:grpSpPr>
      <p:pic>
        <p:nvPicPr>
          <p:cNvPr id="12" name="Imagen 14"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70093"/>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Imagen 15"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0" y="1971679"/>
            <a:ext cx="120253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ángulo 16"/>
          <p:cNvSpPr/>
          <p:nvPr/>
        </p:nvSpPr>
        <p:spPr>
          <a:xfrm>
            <a:off x="0" y="609605"/>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ángulo 17"/>
          <p:cNvSpPr/>
          <p:nvPr/>
        </p:nvSpPr>
        <p:spPr>
          <a:xfrm>
            <a:off x="7939090" y="609605"/>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ítulo 1"/>
          <p:cNvSpPr>
            <a:spLocks noGrp="1"/>
          </p:cNvSpPr>
          <p:nvPr>
            <p:ph type="title"/>
          </p:nvPr>
        </p:nvSpPr>
        <p:spPr>
          <a:xfrm>
            <a:off x="510242" y="753228"/>
            <a:ext cx="7210395" cy="1080938"/>
          </a:xfrm>
        </p:spPr>
        <p:txBody>
          <a:bodyPr/>
          <a:lstStyle/>
          <a:p>
            <a:r>
              <a:rPr lang="es-ES"/>
              <a:t>Haga clic para modificar el estilo de título del patrón</a:t>
            </a:r>
          </a:p>
        </p:txBody>
      </p:sp>
      <p:sp>
        <p:nvSpPr>
          <p:cNvPr id="19" name="Marcador de posición de texto 2"/>
          <p:cNvSpPr>
            <a:spLocks noGrp="1"/>
          </p:cNvSpPr>
          <p:nvPr>
            <p:ph type="body" idx="1"/>
          </p:nvPr>
        </p:nvSpPr>
        <p:spPr>
          <a:xfrm>
            <a:off x="510242" y="4297503"/>
            <a:ext cx="2287279"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20" name="Marcador de posición de imagen 2"/>
          <p:cNvSpPr>
            <a:spLocks noGrp="1" noChangeAspect="1"/>
          </p:cNvSpPr>
          <p:nvPr>
            <p:ph type="pic" idx="15"/>
          </p:nvPr>
        </p:nvSpPr>
        <p:spPr>
          <a:xfrm>
            <a:off x="510242" y="2336873"/>
            <a:ext cx="2287279" cy="1524000"/>
          </a:xfrm>
          <a:prstGeom prst="roundRect">
            <a:avLst>
              <a:gd name="adj" fmla="val 0"/>
            </a:avLst>
          </a:prstGeom>
          <a:effectLst>
            <a:outerShdw blurRad="50800" dist="50800" dir="5400000" algn="tl" rotWithShape="0">
              <a:srgbClr val="000000">
                <a:alpha val="43000"/>
              </a:srgbClr>
            </a:outerShdw>
          </a:effectLst>
        </p:spPr>
        <p:txBody>
          <a:bodyPr anchor="t"/>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pPr lvl="0"/>
            <a:r>
              <a:rPr lang="es-ES" noProof="0"/>
              <a:t>Haga clic en el icono para agregar una imagen</a:t>
            </a:r>
          </a:p>
        </p:txBody>
      </p:sp>
      <p:sp>
        <p:nvSpPr>
          <p:cNvPr id="21" name="Marcador de posición de texto 3"/>
          <p:cNvSpPr>
            <a:spLocks noGrp="1"/>
          </p:cNvSpPr>
          <p:nvPr>
            <p:ph type="body" sz="half" idx="18"/>
          </p:nvPr>
        </p:nvSpPr>
        <p:spPr>
          <a:xfrm>
            <a:off x="510242" y="4873765"/>
            <a:ext cx="2287279" cy="1062422"/>
          </a:xfrm>
        </p:spPr>
        <p:txBody>
          <a:bodyPr anchor="t"/>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22" name="Marcador de posición de texto 4"/>
          <p:cNvSpPr>
            <a:spLocks noGrp="1"/>
          </p:cNvSpPr>
          <p:nvPr>
            <p:ph type="body" sz="quarter" idx="3"/>
          </p:nvPr>
        </p:nvSpPr>
        <p:spPr>
          <a:xfrm>
            <a:off x="2959103" y="4297503"/>
            <a:ext cx="2297430"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23" name="Marcador de posición de imagen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anchor="t"/>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pPr lvl="0"/>
            <a:r>
              <a:rPr lang="es-ES" noProof="0"/>
              <a:t>Haga clic en el icono para agregar una imagen</a:t>
            </a:r>
          </a:p>
        </p:txBody>
      </p:sp>
      <p:sp>
        <p:nvSpPr>
          <p:cNvPr id="24" name="Marcador de posición de texto 3"/>
          <p:cNvSpPr>
            <a:spLocks noGrp="1"/>
          </p:cNvSpPr>
          <p:nvPr>
            <p:ph type="body" sz="half" idx="19"/>
          </p:nvPr>
        </p:nvSpPr>
        <p:spPr>
          <a:xfrm>
            <a:off x="2958091" y="4873764"/>
            <a:ext cx="2300473" cy="1062422"/>
          </a:xfrm>
        </p:spPr>
        <p:txBody>
          <a:bodyPr anchor="t"/>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25" name="Marcador de posición de texto 4"/>
          <p:cNvSpPr>
            <a:spLocks noGrp="1"/>
          </p:cNvSpPr>
          <p:nvPr>
            <p:ph type="body" sz="quarter" idx="13"/>
          </p:nvPr>
        </p:nvSpPr>
        <p:spPr>
          <a:xfrm>
            <a:off x="5423012" y="4297503"/>
            <a:ext cx="2297629"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26" name="Marcador de posición de imagen 2"/>
          <p:cNvSpPr>
            <a:spLocks noGrp="1" noChangeAspect="1"/>
          </p:cNvSpPr>
          <p:nvPr>
            <p:ph type="pic" idx="22"/>
          </p:nvPr>
        </p:nvSpPr>
        <p:spPr>
          <a:xfrm>
            <a:off x="5423011" y="2336873"/>
            <a:ext cx="2297629" cy="1524000"/>
          </a:xfrm>
          <a:prstGeom prst="roundRect">
            <a:avLst>
              <a:gd name="adj" fmla="val 0"/>
            </a:avLst>
          </a:prstGeom>
          <a:effectLst>
            <a:outerShdw blurRad="50800" dist="50800" dir="5400000" algn="tl" rotWithShape="0">
              <a:srgbClr val="000000">
                <a:alpha val="43000"/>
              </a:srgbClr>
            </a:outerShdw>
          </a:effectLst>
        </p:spPr>
        <p:txBody>
          <a:bodyPr anchor="t"/>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pPr lvl="0"/>
            <a:r>
              <a:rPr lang="es-ES" noProof="0"/>
              <a:t>Haga clic en el icono para agregar una imagen</a:t>
            </a:r>
          </a:p>
        </p:txBody>
      </p:sp>
      <p:sp>
        <p:nvSpPr>
          <p:cNvPr id="27" name="Marcador de posición de texto 3"/>
          <p:cNvSpPr>
            <a:spLocks noGrp="1"/>
          </p:cNvSpPr>
          <p:nvPr>
            <p:ph type="body" sz="half" idx="20"/>
          </p:nvPr>
        </p:nvSpPr>
        <p:spPr>
          <a:xfrm>
            <a:off x="5422915" y="4873762"/>
            <a:ext cx="2300672" cy="1062422"/>
          </a:xfrm>
        </p:spPr>
        <p:txBody>
          <a:bodyPr anchor="t"/>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16" name="Marcador de posición de fecha 2"/>
          <p:cNvSpPr>
            <a:spLocks noGrp="1"/>
          </p:cNvSpPr>
          <p:nvPr>
            <p:ph type="dt" sz="half" idx="23"/>
          </p:nvPr>
        </p:nvSpPr>
        <p:spPr/>
        <p:txBody>
          <a:bodyPr/>
          <a:lstStyle>
            <a:lvl1pPr>
              <a:defRPr/>
            </a:lvl1pPr>
          </a:lstStyle>
          <a:p>
            <a:pPr>
              <a:defRPr/>
            </a:pPr>
            <a:r>
              <a:rPr lang="es-AR"/>
              <a:t>CMMI</a:t>
            </a:r>
            <a:endParaRPr/>
          </a:p>
        </p:txBody>
      </p:sp>
      <p:sp>
        <p:nvSpPr>
          <p:cNvPr id="17" name="Marcador de posición de pie de página 3"/>
          <p:cNvSpPr>
            <a:spLocks noGrp="1"/>
          </p:cNvSpPr>
          <p:nvPr>
            <p:ph type="ftr" sz="quarter" idx="24"/>
          </p:nvPr>
        </p:nvSpPr>
        <p:spPr/>
        <p:txBody>
          <a:bodyPr/>
          <a:lstStyle>
            <a:lvl1pPr>
              <a:defRPr/>
            </a:lvl1pPr>
          </a:lstStyle>
          <a:p>
            <a:pPr>
              <a:defRPr/>
            </a:pPr>
            <a:r>
              <a:rPr lang="sv-SE"/>
              <a:t>2019</a:t>
            </a:r>
            <a:endParaRPr dirty="0"/>
          </a:p>
        </p:txBody>
      </p:sp>
      <p:sp>
        <p:nvSpPr>
          <p:cNvPr id="18" name="Marcador de posición de número de diapositiva 4"/>
          <p:cNvSpPr>
            <a:spLocks noGrp="1"/>
          </p:cNvSpPr>
          <p:nvPr>
            <p:ph type="sldNum" sz="quarter" idx="25"/>
          </p:nvPr>
        </p:nvSpPr>
        <p:spPr/>
        <p:txBody>
          <a:bodyPr/>
          <a:lstStyle>
            <a:lvl1pPr>
              <a:defRPr/>
            </a:lvl1pPr>
          </a:lstStyle>
          <a:p>
            <a:pPr>
              <a:defRPr/>
            </a:pPr>
            <a:fld id="{7472A27B-80F1-489A-97CB-7A75DE8DD300}" type="slidenum">
              <a:rPr/>
              <a:pPr>
                <a:defRPr/>
              </a:pPr>
              <a:t>‹Nº›</a:t>
            </a:fld>
            <a:endParaRPr dirty="0"/>
          </a:p>
        </p:txBody>
      </p:sp>
    </p:spTree>
    <p:extLst>
      <p:ext uri="{BB962C8B-B14F-4D97-AF65-F5344CB8AC3E}">
        <p14:creationId xmlns:p14="http://schemas.microsoft.com/office/powerpoint/2010/main" val="851267167"/>
      </p:ext>
    </p:extLst>
  </p:cSld>
  <p:clrMapOvr>
    <a:masterClrMapping/>
  </p:clrMapOvr>
  <p:transition spd="med">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4" name="Imagen 6"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70093"/>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7"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0" y="1971679"/>
            <a:ext cx="120253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ángulo 8"/>
          <p:cNvSpPr/>
          <p:nvPr/>
        </p:nvSpPr>
        <p:spPr>
          <a:xfrm>
            <a:off x="0" y="609605"/>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ángulo 9"/>
          <p:cNvSpPr/>
          <p:nvPr/>
        </p:nvSpPr>
        <p:spPr>
          <a:xfrm>
            <a:off x="7939090" y="609605"/>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lvl1pPr algn="r" latinLnBrk="0">
              <a:defRPr lang="es-ES"/>
            </a:lvl1pPr>
          </a:lstStyle>
          <a:p>
            <a:r>
              <a:rPr lang="es-ES"/>
              <a:t>Haga clic para modificar el estilo de título del patrón</a:t>
            </a:r>
          </a:p>
        </p:txBody>
      </p:sp>
      <p:sp>
        <p:nvSpPr>
          <p:cNvPr id="3" name="Marcador de posición de texto vertical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8" name="Marcador de posición de fecha 3"/>
          <p:cNvSpPr>
            <a:spLocks noGrp="1"/>
          </p:cNvSpPr>
          <p:nvPr>
            <p:ph type="dt" sz="half" idx="10"/>
          </p:nvPr>
        </p:nvSpPr>
        <p:spPr/>
        <p:txBody>
          <a:bodyPr/>
          <a:lstStyle>
            <a:lvl1pPr>
              <a:defRPr/>
            </a:lvl1pPr>
          </a:lstStyle>
          <a:p>
            <a:pPr>
              <a:defRPr/>
            </a:pPr>
            <a:r>
              <a:rPr lang="es-AR"/>
              <a:t>CMMI</a:t>
            </a:r>
            <a:endParaRPr/>
          </a:p>
        </p:txBody>
      </p:sp>
      <p:sp>
        <p:nvSpPr>
          <p:cNvPr id="9" name="Marcador de posición de pie de página 4"/>
          <p:cNvSpPr>
            <a:spLocks noGrp="1"/>
          </p:cNvSpPr>
          <p:nvPr>
            <p:ph type="ftr" sz="quarter" idx="11"/>
          </p:nvPr>
        </p:nvSpPr>
        <p:spPr/>
        <p:txBody>
          <a:bodyPr/>
          <a:lstStyle>
            <a:lvl1pPr>
              <a:defRPr/>
            </a:lvl1pPr>
          </a:lstStyle>
          <a:p>
            <a:pPr>
              <a:defRPr/>
            </a:pPr>
            <a:r>
              <a:rPr lang="sv-SE"/>
              <a:t>2019</a:t>
            </a:r>
            <a:endParaRPr dirty="0"/>
          </a:p>
        </p:txBody>
      </p:sp>
      <p:sp>
        <p:nvSpPr>
          <p:cNvPr id="10" name="Marcador de posición de número de diapositiva 5"/>
          <p:cNvSpPr>
            <a:spLocks noGrp="1"/>
          </p:cNvSpPr>
          <p:nvPr>
            <p:ph type="sldNum" sz="quarter" idx="12"/>
          </p:nvPr>
        </p:nvSpPr>
        <p:spPr/>
        <p:txBody>
          <a:bodyPr/>
          <a:lstStyle>
            <a:lvl1pPr>
              <a:defRPr/>
            </a:lvl1pPr>
          </a:lstStyle>
          <a:p>
            <a:pPr>
              <a:defRPr/>
            </a:pPr>
            <a:fld id="{0106BFEC-85E5-4273-8F5E-D1C26BAA8268}" type="slidenum">
              <a:rPr/>
              <a:pPr>
                <a:defRPr/>
              </a:pPr>
              <a:t>‹Nº›</a:t>
            </a:fld>
            <a:endParaRPr dirty="0"/>
          </a:p>
        </p:txBody>
      </p:sp>
    </p:spTree>
    <p:extLst>
      <p:ext uri="{BB962C8B-B14F-4D97-AF65-F5344CB8AC3E}">
        <p14:creationId xmlns:p14="http://schemas.microsoft.com/office/powerpoint/2010/main" val="3998040552"/>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En blanco">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p>
            <a:r>
              <a:rPr lang="es-ES"/>
              <a:t>Haga clic para modificar el estilo de título del patrón</a:t>
            </a:r>
            <a:endParaRPr/>
          </a:p>
        </p:txBody>
      </p:sp>
      <p:sp>
        <p:nvSpPr>
          <p:cNvPr id="3" name="Rectangle 6"/>
          <p:cNvSpPr>
            <a:spLocks noGrp="1"/>
          </p:cNvSpPr>
          <p:nvPr>
            <p:ph type="dt" sz="half" idx="10"/>
          </p:nvPr>
        </p:nvSpPr>
        <p:spPr/>
        <p:txBody>
          <a:bodyPr/>
          <a:lstStyle>
            <a:lvl1pPr>
              <a:defRPr/>
            </a:lvl1pPr>
            <a:extLst/>
          </a:lstStyle>
          <a:p>
            <a:r>
              <a:rPr lang="es-AR"/>
              <a:t>CMMI</a:t>
            </a:r>
            <a:endParaRPr lang="es-ES" dirty="0"/>
          </a:p>
        </p:txBody>
      </p:sp>
      <p:sp>
        <p:nvSpPr>
          <p:cNvPr id="4" name="Rectangle 8"/>
          <p:cNvSpPr>
            <a:spLocks noGrp="1"/>
          </p:cNvSpPr>
          <p:nvPr>
            <p:ph type="sldNum" sz="quarter" idx="11"/>
          </p:nvPr>
        </p:nvSpPr>
        <p:spPr/>
        <p:txBody>
          <a:bodyPr/>
          <a:lstStyle>
            <a:lvl1pPr>
              <a:defRPr/>
            </a:lvl1pPr>
            <a:extLst/>
          </a:lstStyle>
          <a:p>
            <a:fld id="{488DA902-7798-4E27-B81C-EE4AC795D741}" type="slidenum">
              <a:rPr lang="es-ES" smtClean="0"/>
              <a:pPr/>
              <a:t>‹Nº›</a:t>
            </a:fld>
            <a:endParaRPr lang="es-ES" dirty="0"/>
          </a:p>
        </p:txBody>
      </p:sp>
      <p:sp>
        <p:nvSpPr>
          <p:cNvPr id="5" name="Rectangle 9"/>
          <p:cNvSpPr>
            <a:spLocks noGrp="1"/>
          </p:cNvSpPr>
          <p:nvPr>
            <p:ph type="ftr" sz="quarter" idx="12"/>
          </p:nvPr>
        </p:nvSpPr>
        <p:spPr/>
        <p:txBody>
          <a:bodyPr/>
          <a:lstStyle>
            <a:lvl1pPr>
              <a:defRPr/>
            </a:lvl1pPr>
            <a:extLst/>
          </a:lstStyle>
          <a:p>
            <a:r>
              <a:rPr lang="es-ES"/>
              <a:t>2019</a:t>
            </a:r>
            <a:endParaRPr lang="es-ES" dirty="0"/>
          </a:p>
        </p:txBody>
      </p:sp>
    </p:spTree>
    <p:extLst>
      <p:ext uri="{BB962C8B-B14F-4D97-AF65-F5344CB8AC3E}">
        <p14:creationId xmlns:p14="http://schemas.microsoft.com/office/powerpoint/2010/main" val="2984894183"/>
      </p:ext>
    </p:extLst>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itleAndTx" preserve="1">
  <p:cSld name="Título y texto verticales">
    <p:spTree>
      <p:nvGrpSpPr>
        <p:cNvPr id="1" name=""/>
        <p:cNvGrpSpPr/>
        <p:nvPr/>
      </p:nvGrpSpPr>
      <p:grpSpPr>
        <a:xfrm>
          <a:off x="0" y="0"/>
          <a:ext cx="0" cy="0"/>
          <a:chOff x="0" y="0"/>
          <a:chExt cx="0" cy="0"/>
        </a:xfrm>
      </p:grpSpPr>
      <p:sp>
        <p:nvSpPr>
          <p:cNvPr id="4" name="Rectángulo 6"/>
          <p:cNvSpPr/>
          <p:nvPr/>
        </p:nvSpPr>
        <p:spPr>
          <a:xfrm rot="5400000">
            <a:off x="5448697" y="2040339"/>
            <a:ext cx="5106988" cy="102631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ángulo 7"/>
          <p:cNvSpPr/>
          <p:nvPr/>
        </p:nvSpPr>
        <p:spPr>
          <a:xfrm rot="5400000">
            <a:off x="7200506" y="5543158"/>
            <a:ext cx="1603375" cy="10263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vertical 1"/>
          <p:cNvSpPr>
            <a:spLocks noGrp="1"/>
          </p:cNvSpPr>
          <p:nvPr>
            <p:ph type="title" orient="vert"/>
          </p:nvPr>
        </p:nvSpPr>
        <p:spPr>
          <a:xfrm>
            <a:off x="7596925" y="609597"/>
            <a:ext cx="805352" cy="4353760"/>
          </a:xfrm>
        </p:spPr>
        <p:txBody>
          <a:bodyPr vert="eaVert"/>
          <a:lstStyle/>
          <a:p>
            <a:r>
              <a:rPr lang="es-ES"/>
              <a:t>Haga clic para modificar el estilo de título del patrón</a:t>
            </a:r>
          </a:p>
        </p:txBody>
      </p:sp>
      <p:sp>
        <p:nvSpPr>
          <p:cNvPr id="3" name="Marcador de posición de texto vertical 2"/>
          <p:cNvSpPr>
            <a:spLocks noGrp="1"/>
          </p:cNvSpPr>
          <p:nvPr>
            <p:ph type="body" orient="vert" idx="1"/>
          </p:nvPr>
        </p:nvSpPr>
        <p:spPr>
          <a:xfrm>
            <a:off x="510241" y="609604"/>
            <a:ext cx="6652503" cy="53265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osición de fecha 3"/>
          <p:cNvSpPr>
            <a:spLocks noGrp="1"/>
          </p:cNvSpPr>
          <p:nvPr>
            <p:ph type="dt" sz="half" idx="10"/>
          </p:nvPr>
        </p:nvSpPr>
        <p:spPr>
          <a:xfrm>
            <a:off x="5105400" y="5935668"/>
            <a:ext cx="2057400" cy="365125"/>
          </a:xfrm>
        </p:spPr>
        <p:txBody>
          <a:bodyPr/>
          <a:lstStyle>
            <a:lvl1pPr>
              <a:defRPr/>
            </a:lvl1pPr>
          </a:lstStyle>
          <a:p>
            <a:pPr>
              <a:defRPr/>
            </a:pPr>
            <a:r>
              <a:rPr lang="es-AR"/>
              <a:t>CMMI</a:t>
            </a:r>
            <a:endParaRPr/>
          </a:p>
        </p:txBody>
      </p:sp>
      <p:sp>
        <p:nvSpPr>
          <p:cNvPr id="7" name="Marcador de posición de pie de página 4"/>
          <p:cNvSpPr>
            <a:spLocks noGrp="1"/>
          </p:cNvSpPr>
          <p:nvPr>
            <p:ph type="ftr" sz="quarter" idx="11"/>
          </p:nvPr>
        </p:nvSpPr>
        <p:spPr>
          <a:xfrm>
            <a:off x="510778" y="5935668"/>
            <a:ext cx="4594622" cy="365125"/>
          </a:xfrm>
        </p:spPr>
        <p:txBody>
          <a:bodyPr/>
          <a:lstStyle>
            <a:lvl1pPr>
              <a:defRPr/>
            </a:lvl1pPr>
          </a:lstStyle>
          <a:p>
            <a:pPr>
              <a:defRPr/>
            </a:pPr>
            <a:r>
              <a:rPr lang="sv-SE"/>
              <a:t>2019</a:t>
            </a:r>
            <a:endParaRPr dirty="0"/>
          </a:p>
        </p:txBody>
      </p:sp>
      <p:sp>
        <p:nvSpPr>
          <p:cNvPr id="8" name="Marcador de posición de número de diapositiva 5"/>
          <p:cNvSpPr>
            <a:spLocks noGrp="1"/>
          </p:cNvSpPr>
          <p:nvPr>
            <p:ph type="sldNum" sz="quarter" idx="12"/>
          </p:nvPr>
        </p:nvSpPr>
        <p:spPr>
          <a:xfrm>
            <a:off x="7573566" y="5399088"/>
            <a:ext cx="865584" cy="1090612"/>
          </a:xfrm>
        </p:spPr>
        <p:txBody>
          <a:bodyPr anchor="t"/>
          <a:lstStyle>
            <a:lvl1pPr algn="ctr" latinLnBrk="0">
              <a:defRPr lang="es-ES" smtClean="0"/>
            </a:lvl1pPr>
          </a:lstStyle>
          <a:p>
            <a:pPr>
              <a:defRPr/>
            </a:pPr>
            <a:fld id="{23142F3F-6D72-4EE6-9B4A-1A301D9E25B0}" type="slidenum">
              <a:rPr/>
              <a:pPr>
                <a:defRPr/>
              </a:pPr>
              <a:t>‹Nº›</a:t>
            </a:fld>
            <a:endParaRPr dirty="0"/>
          </a:p>
        </p:txBody>
      </p:sp>
    </p:spTree>
    <p:extLst>
      <p:ext uri="{BB962C8B-B14F-4D97-AF65-F5344CB8AC3E}">
        <p14:creationId xmlns:p14="http://schemas.microsoft.com/office/powerpoint/2010/main" val="1009845021"/>
      </p:ext>
    </p:extLst>
  </p:cSld>
  <p:clrMapOvr>
    <a:masterClrMapping/>
  </p:clrMapOvr>
  <p:transition spd="med">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16" name="15 Marcador de texto"/>
          <p:cNvSpPr>
            <a:spLocks noGrp="1"/>
          </p:cNvSpPr>
          <p:nvPr>
            <p:ph type="body" sz="quarter" idx="14"/>
          </p:nvPr>
        </p:nvSpPr>
        <p:spPr>
          <a:xfrm>
            <a:off x="3327" y="6451617"/>
            <a:ext cx="3143245" cy="357190"/>
          </a:xfrm>
        </p:spPr>
        <p:txBody>
          <a:bodyPr>
            <a:noAutofit/>
          </a:bodyPr>
          <a:lstStyle>
            <a:lvl1pPr>
              <a:buNone/>
              <a:defRPr sz="1400">
                <a:solidFill>
                  <a:schemeClr val="bg1"/>
                </a:solidFill>
              </a:defRPr>
            </a:lvl1pPr>
            <a:lvl2pPr>
              <a:buNone/>
              <a:defRPr sz="1400"/>
            </a:lvl2pPr>
            <a:lvl3pPr>
              <a:buNone/>
              <a:defRPr sz="1400"/>
            </a:lvl3pPr>
            <a:lvl4pPr>
              <a:buNone/>
              <a:defRPr sz="1400"/>
            </a:lvl4pPr>
            <a:lvl5pPr>
              <a:buNone/>
              <a:defRPr sz="1400"/>
            </a:lvl5pPr>
          </a:lstStyle>
          <a:p>
            <a:pPr lvl="0"/>
            <a:r>
              <a:rPr lang="es-ES"/>
              <a:t>Haga clic para modificar los estilos de texto del patrón</a:t>
            </a:r>
          </a:p>
        </p:txBody>
      </p:sp>
      <p:sp>
        <p:nvSpPr>
          <p:cNvPr id="8" name="Content Placeholder 2"/>
          <p:cNvSpPr>
            <a:spLocks noGrp="1"/>
          </p:cNvSpPr>
          <p:nvPr>
            <p:ph idx="1"/>
          </p:nvPr>
        </p:nvSpPr>
        <p:spPr>
          <a:xfrm>
            <a:off x="822959" y="1845734"/>
            <a:ext cx="7543801" cy="4023360"/>
          </a:xfrm>
        </p:spPr>
        <p:txBody>
          <a:bodyPr/>
          <a:lstStyle>
            <a:lvl1pPr>
              <a:defRPr sz="2800"/>
            </a:lvl1pPr>
            <a:lvl2pPr>
              <a:defRPr sz="2400"/>
            </a:lvl2pPr>
            <a:lvl3pPr>
              <a:defRPr sz="2000"/>
            </a:lvl3pPr>
            <a:lvl4pPr>
              <a:defRPr sz="1800"/>
            </a:lvl4pPr>
            <a:lvl5pPr>
              <a:defRPr sz="16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3 Marcador de pie de página"/>
          <p:cNvSpPr>
            <a:spLocks noGrp="1"/>
          </p:cNvSpPr>
          <p:nvPr>
            <p:ph type="ftr" sz="quarter" idx="15"/>
          </p:nvPr>
        </p:nvSpPr>
        <p:spPr>
          <a:xfrm>
            <a:off x="3181352" y="6459543"/>
            <a:ext cx="3887391" cy="365125"/>
          </a:xfrm>
        </p:spPr>
        <p:txBody>
          <a:bodyPr/>
          <a:lstStyle>
            <a:lvl1pPr>
              <a:defRPr/>
            </a:lvl1pPr>
          </a:lstStyle>
          <a:p>
            <a:pPr>
              <a:defRPr/>
            </a:pPr>
            <a:r>
              <a:rPr lang="sv-SE"/>
              <a:t>2019</a:t>
            </a:r>
            <a:endParaRPr dirty="0"/>
          </a:p>
        </p:txBody>
      </p:sp>
      <p:sp>
        <p:nvSpPr>
          <p:cNvPr id="6" name="4 Marcador de número de diapositiva"/>
          <p:cNvSpPr>
            <a:spLocks noGrp="1"/>
          </p:cNvSpPr>
          <p:nvPr>
            <p:ph type="sldNum" sz="quarter" idx="16"/>
          </p:nvPr>
        </p:nvSpPr>
        <p:spPr/>
        <p:txBody>
          <a:bodyPr/>
          <a:lstStyle>
            <a:lvl1pPr>
              <a:defRPr/>
            </a:lvl1pPr>
          </a:lstStyle>
          <a:p>
            <a:pPr>
              <a:defRPr/>
            </a:pPr>
            <a:fld id="{F39A2883-0489-4744-9656-94F03BA04B60}" type="slidenum">
              <a:rPr/>
              <a:pPr>
                <a:defRPr/>
              </a:pPr>
              <a:t>‹Nº›</a:t>
            </a:fld>
            <a:endParaRPr dirty="0"/>
          </a:p>
        </p:txBody>
      </p:sp>
    </p:spTree>
    <p:extLst>
      <p:ext uri="{BB962C8B-B14F-4D97-AF65-F5344CB8AC3E}">
        <p14:creationId xmlns:p14="http://schemas.microsoft.com/office/powerpoint/2010/main" val="48038617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 y="4243395"/>
            <a:ext cx="6725841"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7"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4191" y="4243388"/>
            <a:ext cx="2307431"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ángulo 8"/>
          <p:cNvSpPr/>
          <p:nvPr/>
        </p:nvSpPr>
        <p:spPr>
          <a:xfrm>
            <a:off x="2" y="2590800"/>
            <a:ext cx="6725841" cy="165893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ángulo 9"/>
          <p:cNvSpPr/>
          <p:nvPr/>
        </p:nvSpPr>
        <p:spPr>
          <a:xfrm>
            <a:off x="6834191" y="2590800"/>
            <a:ext cx="2307431" cy="16589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510247" y="2733709"/>
            <a:ext cx="6108101" cy="1373070"/>
          </a:xfrm>
        </p:spPr>
        <p:txBody>
          <a:bodyPr anchor="b">
            <a:noAutofit/>
          </a:bodyPr>
          <a:lstStyle>
            <a:lvl1pPr algn="r" latinLnBrk="0">
              <a:defRPr lang="es-ES" sz="5400"/>
            </a:lvl1pPr>
          </a:lstStyle>
          <a:p>
            <a:r>
              <a:rPr lang="es-ES"/>
              <a:t>Haga clic para modificar el estilo de título del patrón</a:t>
            </a:r>
          </a:p>
        </p:txBody>
      </p:sp>
      <p:sp>
        <p:nvSpPr>
          <p:cNvPr id="3" name="Subtítulo 2"/>
          <p:cNvSpPr>
            <a:spLocks noGrp="1"/>
          </p:cNvSpPr>
          <p:nvPr>
            <p:ph type="subTitle" idx="1"/>
          </p:nvPr>
        </p:nvSpPr>
        <p:spPr>
          <a:xfrm>
            <a:off x="510247" y="4394052"/>
            <a:ext cx="6108101" cy="1117687"/>
          </a:xfrm>
        </p:spPr>
        <p:txBody>
          <a:bodyPr>
            <a:normAutofit/>
          </a:bodyPr>
          <a:lstStyle>
            <a:lvl1pPr marL="0" indent="0" algn="r" latinLnBrk="0">
              <a:buNone/>
              <a:defRPr lang="es-ES" sz="2000"/>
            </a:lvl1pPr>
            <a:lvl2pPr marL="457200" indent="0" algn="ctr" latinLnBrk="0">
              <a:buNone/>
              <a:defRPr lang="es-ES" sz="2000"/>
            </a:lvl2pPr>
            <a:lvl3pPr marL="914400" indent="0" algn="ctr" latinLnBrk="0">
              <a:buNone/>
              <a:defRPr lang="es-ES" sz="1800"/>
            </a:lvl3pPr>
            <a:lvl4pPr marL="1371600" indent="0" algn="ctr" latinLnBrk="0">
              <a:buNone/>
              <a:defRPr lang="es-ES" sz="1600"/>
            </a:lvl4pPr>
            <a:lvl5pPr marL="1828800" indent="0" algn="ctr" latinLnBrk="0">
              <a:buNone/>
              <a:defRPr lang="es-ES" sz="1600"/>
            </a:lvl5pPr>
            <a:lvl6pPr marL="2286000" indent="0" algn="ctr" latinLnBrk="0">
              <a:buNone/>
              <a:defRPr lang="es-ES" sz="1600"/>
            </a:lvl6pPr>
            <a:lvl7pPr marL="2743200" indent="0" algn="ctr" latinLnBrk="0">
              <a:buNone/>
              <a:defRPr lang="es-ES" sz="1600"/>
            </a:lvl7pPr>
            <a:lvl8pPr marL="3200400" indent="0" algn="ctr" latinLnBrk="0">
              <a:buNone/>
              <a:defRPr lang="es-ES" sz="1600"/>
            </a:lvl8pPr>
            <a:lvl9pPr marL="3657600" indent="0" algn="ctr" latinLnBrk="0">
              <a:buNone/>
              <a:defRPr lang="es-ES" sz="1600"/>
            </a:lvl9pPr>
          </a:lstStyle>
          <a:p>
            <a:r>
              <a:rPr lang="es-ES"/>
              <a:t>Haga clic para modificar el estilo de subtítulo del patrón</a:t>
            </a:r>
          </a:p>
        </p:txBody>
      </p:sp>
      <p:sp>
        <p:nvSpPr>
          <p:cNvPr id="8" name="Marcador de posición de fecha 3"/>
          <p:cNvSpPr>
            <a:spLocks noGrp="1"/>
          </p:cNvSpPr>
          <p:nvPr>
            <p:ph type="dt" sz="half" idx="10"/>
          </p:nvPr>
        </p:nvSpPr>
        <p:spPr/>
        <p:txBody>
          <a:bodyPr/>
          <a:lstStyle>
            <a:lvl1pPr>
              <a:defRPr/>
            </a:lvl1pPr>
          </a:lstStyle>
          <a:p>
            <a:pPr>
              <a:defRPr/>
            </a:pPr>
            <a:r>
              <a:rPr lang="es-AR"/>
              <a:t>CMMI</a:t>
            </a:r>
            <a:endParaRPr/>
          </a:p>
        </p:txBody>
      </p:sp>
      <p:sp>
        <p:nvSpPr>
          <p:cNvPr id="9" name="Marcador de posición de pie de página 4"/>
          <p:cNvSpPr>
            <a:spLocks noGrp="1"/>
          </p:cNvSpPr>
          <p:nvPr>
            <p:ph type="ftr" sz="quarter" idx="11"/>
          </p:nvPr>
        </p:nvSpPr>
        <p:spPr/>
        <p:txBody>
          <a:bodyPr/>
          <a:lstStyle>
            <a:lvl1pPr>
              <a:defRPr/>
            </a:lvl1pPr>
          </a:lstStyle>
          <a:p>
            <a:pPr>
              <a:defRPr/>
            </a:pPr>
            <a:r>
              <a:rPr lang="sv-SE"/>
              <a:t>2019</a:t>
            </a:r>
            <a:endParaRPr/>
          </a:p>
        </p:txBody>
      </p:sp>
      <p:sp>
        <p:nvSpPr>
          <p:cNvPr id="10" name="Marcador de posición de número de diapositiva 5"/>
          <p:cNvSpPr>
            <a:spLocks noGrp="1"/>
          </p:cNvSpPr>
          <p:nvPr>
            <p:ph type="sldNum" sz="quarter" idx="12"/>
          </p:nvPr>
        </p:nvSpPr>
        <p:spPr>
          <a:xfrm>
            <a:off x="6941347" y="2749557"/>
            <a:ext cx="878681" cy="1357313"/>
          </a:xfrm>
        </p:spPr>
        <p:txBody>
          <a:bodyPr/>
          <a:lstStyle>
            <a:lvl1pPr>
              <a:defRPr/>
            </a:lvl1pPr>
          </a:lstStyle>
          <a:p>
            <a:pPr>
              <a:defRPr/>
            </a:pPr>
            <a:fld id="{1770931C-58DD-4BD4-B7E1-BD66504A1E46}" type="slidenum">
              <a:rPr/>
              <a:pPr>
                <a:defRPr/>
              </a:pPr>
              <a:t>‹Nº›</a:t>
            </a:fld>
            <a:endParaRPr/>
          </a:p>
        </p:txBody>
      </p:sp>
    </p:spTree>
    <p:extLst>
      <p:ext uri="{BB962C8B-B14F-4D97-AF65-F5344CB8AC3E}">
        <p14:creationId xmlns:p14="http://schemas.microsoft.com/office/powerpoint/2010/main" val="210815406"/>
      </p:ext>
    </p:extLst>
  </p:cSld>
  <p:clrMapOvr>
    <a:masterClrMapping/>
  </p:clrMapOvr>
  <p:transition spd="med">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pic>
        <p:nvPicPr>
          <p:cNvPr id="4" name="Imagen 14"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70095"/>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15"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1" y="1971679"/>
            <a:ext cx="120253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ángulo 16"/>
          <p:cNvSpPr/>
          <p:nvPr/>
        </p:nvSpPr>
        <p:spPr>
          <a:xfrm>
            <a:off x="0" y="609607"/>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ángulo 17"/>
          <p:cNvSpPr/>
          <p:nvPr/>
        </p:nvSpPr>
        <p:spPr>
          <a:xfrm>
            <a:off x="7939091" y="609607"/>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8" name="Marcador de posición de fecha 3"/>
          <p:cNvSpPr>
            <a:spLocks noGrp="1"/>
          </p:cNvSpPr>
          <p:nvPr>
            <p:ph type="dt" sz="half" idx="10"/>
          </p:nvPr>
        </p:nvSpPr>
        <p:spPr/>
        <p:txBody>
          <a:bodyPr/>
          <a:lstStyle>
            <a:lvl1pPr>
              <a:defRPr/>
            </a:lvl1pPr>
          </a:lstStyle>
          <a:p>
            <a:pPr>
              <a:defRPr/>
            </a:pPr>
            <a:r>
              <a:rPr lang="es-AR"/>
              <a:t>CMMI</a:t>
            </a:r>
            <a:endParaRPr/>
          </a:p>
        </p:txBody>
      </p:sp>
      <p:sp>
        <p:nvSpPr>
          <p:cNvPr id="9" name="Marcador de posición de pie de página 4"/>
          <p:cNvSpPr>
            <a:spLocks noGrp="1"/>
          </p:cNvSpPr>
          <p:nvPr>
            <p:ph type="ftr" sz="quarter" idx="11"/>
          </p:nvPr>
        </p:nvSpPr>
        <p:spPr/>
        <p:txBody>
          <a:bodyPr/>
          <a:lstStyle>
            <a:lvl1pPr>
              <a:defRPr/>
            </a:lvl1pPr>
          </a:lstStyle>
          <a:p>
            <a:pPr>
              <a:defRPr/>
            </a:pPr>
            <a:r>
              <a:rPr lang="sv-SE"/>
              <a:t>2019</a:t>
            </a:r>
            <a:endParaRPr/>
          </a:p>
        </p:txBody>
      </p:sp>
      <p:sp>
        <p:nvSpPr>
          <p:cNvPr id="10" name="Marcador de posición de número de diapositiva 5"/>
          <p:cNvSpPr>
            <a:spLocks noGrp="1"/>
          </p:cNvSpPr>
          <p:nvPr>
            <p:ph type="sldNum" sz="quarter" idx="12"/>
          </p:nvPr>
        </p:nvSpPr>
        <p:spPr/>
        <p:txBody>
          <a:bodyPr/>
          <a:lstStyle>
            <a:lvl1pPr>
              <a:defRPr/>
            </a:lvl1pPr>
          </a:lstStyle>
          <a:p>
            <a:pPr>
              <a:defRPr/>
            </a:pPr>
            <a:fld id="{B16670FE-528F-4BB2-8B17-F88A82E9A3CE}" type="slidenum">
              <a:rPr/>
              <a:pPr>
                <a:defRPr/>
              </a:pPr>
              <a:t>‹Nº›</a:t>
            </a:fld>
            <a:endParaRPr/>
          </a:p>
        </p:txBody>
      </p:sp>
    </p:spTree>
    <p:extLst>
      <p:ext uri="{BB962C8B-B14F-4D97-AF65-F5344CB8AC3E}">
        <p14:creationId xmlns:p14="http://schemas.microsoft.com/office/powerpoint/2010/main" val="3545309872"/>
      </p:ext>
    </p:extLst>
  </p:cSld>
  <p:clrMapOvr>
    <a:masterClrMapping/>
  </p:clrMapOvr>
  <p:transition spd="med">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086232"/>
            <a:ext cx="782836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7"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1" y="4087813"/>
            <a:ext cx="1202531"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ángulo 8"/>
          <p:cNvSpPr/>
          <p:nvPr/>
        </p:nvSpPr>
        <p:spPr>
          <a:xfrm>
            <a:off x="0" y="2725745"/>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ángulo 9"/>
          <p:cNvSpPr/>
          <p:nvPr/>
        </p:nvSpPr>
        <p:spPr>
          <a:xfrm>
            <a:off x="7939091" y="2725745"/>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510242" y="2869895"/>
            <a:ext cx="7210395" cy="1090788"/>
          </a:xfrm>
        </p:spPr>
        <p:txBody>
          <a:bodyPr>
            <a:normAutofit/>
          </a:bodyPr>
          <a:lstStyle>
            <a:lvl1pPr algn="r" latinLnBrk="0">
              <a:defRPr lang="es-ES" sz="3600"/>
            </a:lvl1pPr>
          </a:lstStyle>
          <a:p>
            <a:r>
              <a:rPr lang="es-ES"/>
              <a:t>Haga clic para modificar el estilo de título del patrón</a:t>
            </a:r>
          </a:p>
        </p:txBody>
      </p:sp>
      <p:sp>
        <p:nvSpPr>
          <p:cNvPr id="3" name="Marcador de posición de texto 2"/>
          <p:cNvSpPr>
            <a:spLocks noGrp="1"/>
          </p:cNvSpPr>
          <p:nvPr>
            <p:ph type="body" idx="1"/>
          </p:nvPr>
        </p:nvSpPr>
        <p:spPr>
          <a:xfrm>
            <a:off x="510242" y="4232184"/>
            <a:ext cx="7210395" cy="1704017"/>
          </a:xfrm>
        </p:spPr>
        <p:txBody>
          <a:bodyPr>
            <a:normAutofit/>
          </a:bodyPr>
          <a:lstStyle>
            <a:lvl1pPr marL="0" indent="0" algn="r" latinLnBrk="0">
              <a:buNone/>
              <a:defRPr lang="es-ES" sz="2000">
                <a:solidFill>
                  <a:schemeClr val="tx1">
                    <a:tint val="75000"/>
                  </a:schemeClr>
                </a:solidFill>
              </a:defRPr>
            </a:lvl1pPr>
            <a:lvl2pPr marL="457200" indent="0" latinLnBrk="0">
              <a:buNone/>
              <a:defRPr lang="es-ES" sz="2000">
                <a:solidFill>
                  <a:schemeClr val="tx1">
                    <a:tint val="75000"/>
                  </a:schemeClr>
                </a:solidFill>
              </a:defRPr>
            </a:lvl2pPr>
            <a:lvl3pPr marL="914400" indent="0" latinLnBrk="0">
              <a:buNone/>
              <a:defRPr lang="es-ES" sz="1800">
                <a:solidFill>
                  <a:schemeClr val="tx1">
                    <a:tint val="75000"/>
                  </a:schemeClr>
                </a:solidFill>
              </a:defRPr>
            </a:lvl3pPr>
            <a:lvl4pPr marL="1371600" indent="0" latinLnBrk="0">
              <a:buNone/>
              <a:defRPr lang="es-ES" sz="1600">
                <a:solidFill>
                  <a:schemeClr val="tx1">
                    <a:tint val="75000"/>
                  </a:schemeClr>
                </a:solidFill>
              </a:defRPr>
            </a:lvl4pPr>
            <a:lvl5pPr marL="1828800" indent="0" latinLnBrk="0">
              <a:buNone/>
              <a:defRPr lang="es-ES" sz="1600">
                <a:solidFill>
                  <a:schemeClr val="tx1">
                    <a:tint val="75000"/>
                  </a:schemeClr>
                </a:solidFill>
              </a:defRPr>
            </a:lvl5pPr>
            <a:lvl6pPr marL="2286000" indent="0" latinLnBrk="0">
              <a:buNone/>
              <a:defRPr lang="es-ES" sz="1600">
                <a:solidFill>
                  <a:schemeClr val="tx1">
                    <a:tint val="75000"/>
                  </a:schemeClr>
                </a:solidFill>
              </a:defRPr>
            </a:lvl6pPr>
            <a:lvl7pPr marL="2743200" indent="0" latinLnBrk="0">
              <a:buNone/>
              <a:defRPr lang="es-ES" sz="1600">
                <a:solidFill>
                  <a:schemeClr val="tx1">
                    <a:tint val="75000"/>
                  </a:schemeClr>
                </a:solidFill>
              </a:defRPr>
            </a:lvl7pPr>
            <a:lvl8pPr marL="3200400" indent="0" latinLnBrk="0">
              <a:buNone/>
              <a:defRPr lang="es-ES" sz="1600">
                <a:solidFill>
                  <a:schemeClr val="tx1">
                    <a:tint val="75000"/>
                  </a:schemeClr>
                </a:solidFill>
              </a:defRPr>
            </a:lvl8pPr>
            <a:lvl9pPr marL="3657600" indent="0" latinLnBrk="0">
              <a:buNone/>
              <a:defRPr lang="es-ES" sz="1600">
                <a:solidFill>
                  <a:schemeClr val="tx1">
                    <a:tint val="75000"/>
                  </a:schemeClr>
                </a:solidFill>
              </a:defRPr>
            </a:lvl9pPr>
          </a:lstStyle>
          <a:p>
            <a:pPr lvl="0"/>
            <a:r>
              <a:rPr lang="es-ES"/>
              <a:t>Haga clic para modificar los estilos de texto del patrón</a:t>
            </a:r>
          </a:p>
        </p:txBody>
      </p:sp>
      <p:sp>
        <p:nvSpPr>
          <p:cNvPr id="8" name="Marcador de posición de fecha 3"/>
          <p:cNvSpPr>
            <a:spLocks noGrp="1"/>
          </p:cNvSpPr>
          <p:nvPr>
            <p:ph type="dt" sz="half" idx="10"/>
          </p:nvPr>
        </p:nvSpPr>
        <p:spPr/>
        <p:txBody>
          <a:bodyPr/>
          <a:lstStyle>
            <a:lvl1pPr>
              <a:defRPr/>
            </a:lvl1pPr>
          </a:lstStyle>
          <a:p>
            <a:pPr>
              <a:defRPr/>
            </a:pPr>
            <a:r>
              <a:rPr lang="es-AR"/>
              <a:t>CMMI</a:t>
            </a:r>
            <a:endParaRPr/>
          </a:p>
        </p:txBody>
      </p:sp>
      <p:sp>
        <p:nvSpPr>
          <p:cNvPr id="9" name="Marcador de posición de pie de página 4"/>
          <p:cNvSpPr>
            <a:spLocks noGrp="1"/>
          </p:cNvSpPr>
          <p:nvPr>
            <p:ph type="ftr" sz="quarter" idx="11"/>
          </p:nvPr>
        </p:nvSpPr>
        <p:spPr/>
        <p:txBody>
          <a:bodyPr/>
          <a:lstStyle>
            <a:lvl1pPr>
              <a:defRPr/>
            </a:lvl1pPr>
          </a:lstStyle>
          <a:p>
            <a:pPr>
              <a:defRPr/>
            </a:pPr>
            <a:r>
              <a:rPr lang="sv-SE"/>
              <a:t>2019</a:t>
            </a:r>
            <a:endParaRPr/>
          </a:p>
        </p:txBody>
      </p:sp>
      <p:sp>
        <p:nvSpPr>
          <p:cNvPr id="10" name="Marcador de posición de número de diapositiva 5"/>
          <p:cNvSpPr>
            <a:spLocks noGrp="1"/>
          </p:cNvSpPr>
          <p:nvPr>
            <p:ph type="sldNum" sz="quarter" idx="12"/>
          </p:nvPr>
        </p:nvSpPr>
        <p:spPr>
          <a:xfrm>
            <a:off x="8047435" y="2870207"/>
            <a:ext cx="865584" cy="1090613"/>
          </a:xfrm>
        </p:spPr>
        <p:txBody>
          <a:bodyPr/>
          <a:lstStyle>
            <a:lvl1pPr>
              <a:defRPr/>
            </a:lvl1pPr>
          </a:lstStyle>
          <a:p>
            <a:pPr>
              <a:defRPr/>
            </a:pPr>
            <a:fld id="{FB0BE3A1-6062-466C-AC40-F2AF2F0761E7}" type="slidenum">
              <a:rPr/>
              <a:pPr>
                <a:defRPr/>
              </a:pPr>
              <a:t>‹Nº›</a:t>
            </a:fld>
            <a:endParaRPr/>
          </a:p>
        </p:txBody>
      </p:sp>
    </p:spTree>
    <p:extLst>
      <p:ext uri="{BB962C8B-B14F-4D97-AF65-F5344CB8AC3E}">
        <p14:creationId xmlns:p14="http://schemas.microsoft.com/office/powerpoint/2010/main" val="1178346577"/>
      </p:ext>
    </p:extLst>
  </p:cSld>
  <p:clrMapOvr>
    <a:masterClrMapping/>
  </p:clrMapOvr>
  <p:transition spd="med">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twoObj" preserve="1">
  <p:cSld name="Dos objetos de contenido">
    <p:spTree>
      <p:nvGrpSpPr>
        <p:cNvPr id="1" name=""/>
        <p:cNvGrpSpPr/>
        <p:nvPr/>
      </p:nvGrpSpPr>
      <p:grpSpPr>
        <a:xfrm>
          <a:off x="0" y="0"/>
          <a:ext cx="0" cy="0"/>
          <a:chOff x="0" y="0"/>
          <a:chExt cx="0" cy="0"/>
        </a:xfrm>
      </p:grpSpPr>
      <p:pic>
        <p:nvPicPr>
          <p:cNvPr id="5" name="Imagen 7"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70095"/>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8"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1" y="1971679"/>
            <a:ext cx="120253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9"/>
          <p:cNvSpPr/>
          <p:nvPr/>
        </p:nvSpPr>
        <p:spPr>
          <a:xfrm>
            <a:off x="0" y="609607"/>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0"/>
          <p:cNvSpPr/>
          <p:nvPr/>
        </p:nvSpPr>
        <p:spPr>
          <a:xfrm>
            <a:off x="7939091" y="609607"/>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sz="half" idx="1"/>
          </p:nvPr>
        </p:nvSpPr>
        <p:spPr>
          <a:xfrm>
            <a:off x="510246" y="2336873"/>
            <a:ext cx="3523769"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contenido 3"/>
          <p:cNvSpPr>
            <a:spLocks noGrp="1"/>
          </p:cNvSpPr>
          <p:nvPr>
            <p:ph sz="half" idx="2"/>
          </p:nvPr>
        </p:nvSpPr>
        <p:spPr>
          <a:xfrm>
            <a:off x="4195594" y="2336873"/>
            <a:ext cx="3525044"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9" name="Marcador de posición de fecha 4"/>
          <p:cNvSpPr>
            <a:spLocks noGrp="1"/>
          </p:cNvSpPr>
          <p:nvPr>
            <p:ph type="dt" sz="half" idx="10"/>
          </p:nvPr>
        </p:nvSpPr>
        <p:spPr/>
        <p:txBody>
          <a:bodyPr/>
          <a:lstStyle>
            <a:lvl1pPr>
              <a:defRPr/>
            </a:lvl1pPr>
          </a:lstStyle>
          <a:p>
            <a:pPr>
              <a:defRPr/>
            </a:pPr>
            <a:r>
              <a:rPr lang="es-AR"/>
              <a:t>CMMI</a:t>
            </a: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2019</a:t>
            </a:r>
            <a:endParaRPr/>
          </a:p>
        </p:txBody>
      </p:sp>
      <p:sp>
        <p:nvSpPr>
          <p:cNvPr id="11" name="Marcador de posición de número de diapositiva 6"/>
          <p:cNvSpPr>
            <a:spLocks noGrp="1"/>
          </p:cNvSpPr>
          <p:nvPr>
            <p:ph type="sldNum" sz="quarter" idx="12"/>
          </p:nvPr>
        </p:nvSpPr>
        <p:spPr/>
        <p:txBody>
          <a:bodyPr/>
          <a:lstStyle>
            <a:lvl1pPr>
              <a:defRPr/>
            </a:lvl1pPr>
          </a:lstStyle>
          <a:p>
            <a:pPr>
              <a:defRPr/>
            </a:pPr>
            <a:fld id="{45B975AB-933E-40D5-A121-16DC13D788CF}" type="slidenum">
              <a:rPr/>
              <a:pPr>
                <a:defRPr/>
              </a:pPr>
              <a:t>‹Nº›</a:t>
            </a:fld>
            <a:endParaRPr/>
          </a:p>
        </p:txBody>
      </p:sp>
    </p:spTree>
    <p:extLst>
      <p:ext uri="{BB962C8B-B14F-4D97-AF65-F5344CB8AC3E}">
        <p14:creationId xmlns:p14="http://schemas.microsoft.com/office/powerpoint/2010/main" val="1254773895"/>
      </p:ext>
    </p:extLst>
  </p:cSld>
  <p:clrMapOvr>
    <a:masterClrMapping/>
  </p:clrMapOvr>
  <p:transition spd="med">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7" name="Imagen 9"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70095"/>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agen 10"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1" y="1971679"/>
            <a:ext cx="120253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ángulo 11"/>
          <p:cNvSpPr/>
          <p:nvPr/>
        </p:nvSpPr>
        <p:spPr>
          <a:xfrm>
            <a:off x="0" y="609607"/>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12"/>
          <p:cNvSpPr/>
          <p:nvPr/>
        </p:nvSpPr>
        <p:spPr>
          <a:xfrm>
            <a:off x="7939091" y="609607"/>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510244" y="753240"/>
            <a:ext cx="7210397" cy="1080937"/>
          </a:xfrm>
        </p:spPr>
        <p:txBody>
          <a:bodyPr/>
          <a:lstStyle/>
          <a:p>
            <a:r>
              <a:rPr lang="es-ES"/>
              <a:t>Haga clic para modificar el estilo de título del patrón</a:t>
            </a:r>
          </a:p>
        </p:txBody>
      </p:sp>
      <p:sp>
        <p:nvSpPr>
          <p:cNvPr id="3" name="Marcador de posición de texto 2"/>
          <p:cNvSpPr>
            <a:spLocks noGrp="1"/>
          </p:cNvSpPr>
          <p:nvPr>
            <p:ph type="body" idx="1"/>
          </p:nvPr>
        </p:nvSpPr>
        <p:spPr>
          <a:xfrm>
            <a:off x="679769" y="2336886"/>
            <a:ext cx="3354245" cy="693135"/>
          </a:xfrm>
        </p:spPr>
        <p:txBody>
          <a:bodyPr anchor="b"/>
          <a:lstStyle>
            <a:lvl1pPr marL="0" indent="0" latinLnBrk="0">
              <a:buNone/>
              <a:defRPr lang="es-ES" sz="2400" b="1"/>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4" name="Marcador de posición de contenido 3"/>
          <p:cNvSpPr>
            <a:spLocks noGrp="1"/>
          </p:cNvSpPr>
          <p:nvPr>
            <p:ph sz="half" idx="2"/>
          </p:nvPr>
        </p:nvSpPr>
        <p:spPr>
          <a:xfrm>
            <a:off x="510244" y="3030019"/>
            <a:ext cx="3523766"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posición de texto 4"/>
          <p:cNvSpPr>
            <a:spLocks noGrp="1"/>
          </p:cNvSpPr>
          <p:nvPr>
            <p:ph type="body" sz="quarter" idx="3"/>
          </p:nvPr>
        </p:nvSpPr>
        <p:spPr>
          <a:xfrm>
            <a:off x="4365116" y="2336873"/>
            <a:ext cx="3355521" cy="692076"/>
          </a:xfrm>
        </p:spPr>
        <p:txBody>
          <a:bodyPr anchor="b"/>
          <a:lstStyle>
            <a:lvl1pPr marL="0" indent="0" latinLnBrk="0">
              <a:buNone/>
              <a:defRPr lang="es-ES" sz="2400" b="1"/>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6" name="Marcador de posición de contenido 5"/>
          <p:cNvSpPr>
            <a:spLocks noGrp="1"/>
          </p:cNvSpPr>
          <p:nvPr>
            <p:ph sz="quarter" idx="4"/>
          </p:nvPr>
        </p:nvSpPr>
        <p:spPr>
          <a:xfrm>
            <a:off x="4195594" y="3030019"/>
            <a:ext cx="3525044"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11" name="Marcador de posición de fecha 6"/>
          <p:cNvSpPr>
            <a:spLocks noGrp="1"/>
          </p:cNvSpPr>
          <p:nvPr>
            <p:ph type="dt" sz="half" idx="10"/>
          </p:nvPr>
        </p:nvSpPr>
        <p:spPr/>
        <p:txBody>
          <a:bodyPr/>
          <a:lstStyle>
            <a:lvl1pPr>
              <a:defRPr/>
            </a:lvl1pPr>
          </a:lstStyle>
          <a:p>
            <a:pPr>
              <a:defRPr/>
            </a:pPr>
            <a:r>
              <a:rPr lang="es-AR"/>
              <a:t>CMMI</a:t>
            </a:r>
            <a:endParaRPr/>
          </a:p>
        </p:txBody>
      </p:sp>
      <p:sp>
        <p:nvSpPr>
          <p:cNvPr id="12" name="Marcador de posición de pie de página 7"/>
          <p:cNvSpPr>
            <a:spLocks noGrp="1"/>
          </p:cNvSpPr>
          <p:nvPr>
            <p:ph type="ftr" sz="quarter" idx="11"/>
          </p:nvPr>
        </p:nvSpPr>
        <p:spPr/>
        <p:txBody>
          <a:bodyPr/>
          <a:lstStyle>
            <a:lvl1pPr>
              <a:defRPr/>
            </a:lvl1pPr>
          </a:lstStyle>
          <a:p>
            <a:pPr>
              <a:defRPr/>
            </a:pPr>
            <a:r>
              <a:rPr lang="sv-SE"/>
              <a:t>2019</a:t>
            </a:r>
            <a:endParaRPr/>
          </a:p>
        </p:txBody>
      </p:sp>
      <p:sp>
        <p:nvSpPr>
          <p:cNvPr id="13" name="Marcador de posición de número de diapositiva 8"/>
          <p:cNvSpPr>
            <a:spLocks noGrp="1"/>
          </p:cNvSpPr>
          <p:nvPr>
            <p:ph type="sldNum" sz="quarter" idx="12"/>
          </p:nvPr>
        </p:nvSpPr>
        <p:spPr/>
        <p:txBody>
          <a:bodyPr/>
          <a:lstStyle>
            <a:lvl1pPr>
              <a:defRPr/>
            </a:lvl1pPr>
          </a:lstStyle>
          <a:p>
            <a:pPr>
              <a:defRPr/>
            </a:pPr>
            <a:fld id="{DD323C37-9A81-45C3-9303-9BEDDBA54ACC}" type="slidenum">
              <a:rPr/>
              <a:pPr>
                <a:defRPr/>
              </a:pPr>
              <a:t>‹Nº›</a:t>
            </a:fld>
            <a:endParaRPr/>
          </a:p>
        </p:txBody>
      </p:sp>
    </p:spTree>
    <p:extLst>
      <p:ext uri="{BB962C8B-B14F-4D97-AF65-F5344CB8AC3E}">
        <p14:creationId xmlns:p14="http://schemas.microsoft.com/office/powerpoint/2010/main" val="1014380376"/>
      </p:ext>
    </p:extLst>
  </p:cSld>
  <p:clrMapOvr>
    <a:masterClrMapping/>
  </p:clrMapOvr>
  <p:transition spd="med">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3" name="Imagen 5"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70095"/>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n 6"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1" y="1971679"/>
            <a:ext cx="120253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ángulo 7"/>
          <p:cNvSpPr/>
          <p:nvPr/>
        </p:nvSpPr>
        <p:spPr>
          <a:xfrm>
            <a:off x="0" y="609607"/>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ángulo 8"/>
          <p:cNvSpPr/>
          <p:nvPr/>
        </p:nvSpPr>
        <p:spPr>
          <a:xfrm>
            <a:off x="7939091" y="609607"/>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7" name="Marcador de posición de fecha 2"/>
          <p:cNvSpPr>
            <a:spLocks noGrp="1"/>
          </p:cNvSpPr>
          <p:nvPr>
            <p:ph type="dt" sz="half" idx="10"/>
          </p:nvPr>
        </p:nvSpPr>
        <p:spPr/>
        <p:txBody>
          <a:bodyPr/>
          <a:lstStyle>
            <a:lvl1pPr>
              <a:defRPr/>
            </a:lvl1pPr>
          </a:lstStyle>
          <a:p>
            <a:pPr>
              <a:defRPr/>
            </a:pPr>
            <a:r>
              <a:rPr lang="es-AR"/>
              <a:t>CMMI</a:t>
            </a:r>
            <a:endParaRPr/>
          </a:p>
        </p:txBody>
      </p:sp>
      <p:sp>
        <p:nvSpPr>
          <p:cNvPr id="8" name="Marcador de posición de pie de página 3"/>
          <p:cNvSpPr>
            <a:spLocks noGrp="1"/>
          </p:cNvSpPr>
          <p:nvPr>
            <p:ph type="ftr" sz="quarter" idx="11"/>
          </p:nvPr>
        </p:nvSpPr>
        <p:spPr/>
        <p:txBody>
          <a:bodyPr/>
          <a:lstStyle>
            <a:lvl1pPr>
              <a:defRPr/>
            </a:lvl1pPr>
          </a:lstStyle>
          <a:p>
            <a:pPr>
              <a:defRPr/>
            </a:pPr>
            <a:r>
              <a:rPr lang="sv-SE"/>
              <a:t>2019</a:t>
            </a:r>
            <a:endParaRPr/>
          </a:p>
        </p:txBody>
      </p:sp>
      <p:sp>
        <p:nvSpPr>
          <p:cNvPr id="9" name="Marcador de posición de número de diapositiva 4"/>
          <p:cNvSpPr>
            <a:spLocks noGrp="1"/>
          </p:cNvSpPr>
          <p:nvPr>
            <p:ph type="sldNum" sz="quarter" idx="12"/>
          </p:nvPr>
        </p:nvSpPr>
        <p:spPr/>
        <p:txBody>
          <a:bodyPr/>
          <a:lstStyle>
            <a:lvl1pPr>
              <a:defRPr/>
            </a:lvl1pPr>
          </a:lstStyle>
          <a:p>
            <a:pPr>
              <a:defRPr/>
            </a:pPr>
            <a:fld id="{2E7580FF-2FCF-4146-A9CC-3AF32A71813F}" type="slidenum">
              <a:rPr/>
              <a:pPr>
                <a:defRPr/>
              </a:pPr>
              <a:t>‹Nº›</a:t>
            </a:fld>
            <a:endParaRPr/>
          </a:p>
        </p:txBody>
      </p:sp>
    </p:spTree>
    <p:extLst>
      <p:ext uri="{BB962C8B-B14F-4D97-AF65-F5344CB8AC3E}">
        <p14:creationId xmlns:p14="http://schemas.microsoft.com/office/powerpoint/2010/main" val="4065019975"/>
      </p:ext>
    </p:extLst>
  </p:cSld>
  <p:clrMapOvr>
    <a:masterClrMapping/>
  </p:clrMapOvr>
  <p:transition spd="med">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2" name="Imagen 4" descr="HD-ShadowShort.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9091" y="1971679"/>
            <a:ext cx="120253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ángulo 5"/>
          <p:cNvSpPr/>
          <p:nvPr/>
        </p:nvSpPr>
        <p:spPr>
          <a:xfrm>
            <a:off x="7939091" y="609607"/>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Marcador de posición de fecha 1"/>
          <p:cNvSpPr>
            <a:spLocks noGrp="1"/>
          </p:cNvSpPr>
          <p:nvPr>
            <p:ph type="dt" sz="half" idx="10"/>
          </p:nvPr>
        </p:nvSpPr>
        <p:spPr/>
        <p:txBody>
          <a:bodyPr/>
          <a:lstStyle>
            <a:lvl1pPr>
              <a:defRPr/>
            </a:lvl1pPr>
          </a:lstStyle>
          <a:p>
            <a:pPr>
              <a:defRPr/>
            </a:pPr>
            <a:r>
              <a:rPr lang="es-AR"/>
              <a:t>CMMI</a:t>
            </a:r>
            <a:endParaRPr/>
          </a:p>
        </p:txBody>
      </p:sp>
      <p:sp>
        <p:nvSpPr>
          <p:cNvPr id="5" name="Marcador de posición de pie de página 2"/>
          <p:cNvSpPr>
            <a:spLocks noGrp="1"/>
          </p:cNvSpPr>
          <p:nvPr>
            <p:ph type="ftr" sz="quarter" idx="11"/>
          </p:nvPr>
        </p:nvSpPr>
        <p:spPr/>
        <p:txBody>
          <a:bodyPr/>
          <a:lstStyle>
            <a:lvl1pPr>
              <a:defRPr/>
            </a:lvl1pPr>
          </a:lstStyle>
          <a:p>
            <a:pPr>
              <a:defRPr/>
            </a:pPr>
            <a:r>
              <a:rPr lang="sv-SE"/>
              <a:t>2019</a:t>
            </a:r>
            <a:endParaRPr/>
          </a:p>
        </p:txBody>
      </p:sp>
      <p:sp>
        <p:nvSpPr>
          <p:cNvPr id="6" name="Marcador de posición de número de diapositiva 3"/>
          <p:cNvSpPr>
            <a:spLocks noGrp="1"/>
          </p:cNvSpPr>
          <p:nvPr>
            <p:ph type="sldNum" sz="quarter" idx="12"/>
          </p:nvPr>
        </p:nvSpPr>
        <p:spPr/>
        <p:txBody>
          <a:bodyPr/>
          <a:lstStyle>
            <a:lvl1pPr>
              <a:defRPr/>
            </a:lvl1pPr>
          </a:lstStyle>
          <a:p>
            <a:pPr>
              <a:defRPr/>
            </a:pPr>
            <a:fld id="{58E963A0-20F0-4887-858E-1602500E2E2E}" type="slidenum">
              <a:rPr/>
              <a:pPr>
                <a:defRPr/>
              </a:pPr>
              <a:t>‹Nº›</a:t>
            </a:fld>
            <a:endParaRPr/>
          </a:p>
        </p:txBody>
      </p:sp>
    </p:spTree>
    <p:extLst>
      <p:ext uri="{BB962C8B-B14F-4D97-AF65-F5344CB8AC3E}">
        <p14:creationId xmlns:p14="http://schemas.microsoft.com/office/powerpoint/2010/main" val="2021605757"/>
      </p:ext>
    </p:extLst>
  </p:cSld>
  <p:clrMapOvr>
    <a:masterClrMapping/>
  </p:clrMapOvr>
  <p:transition spd="med">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pic>
        <p:nvPicPr>
          <p:cNvPr id="5" name="Imagen 7"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70095"/>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8"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1" y="1971679"/>
            <a:ext cx="120253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9"/>
          <p:cNvSpPr/>
          <p:nvPr/>
        </p:nvSpPr>
        <p:spPr>
          <a:xfrm>
            <a:off x="0" y="609607"/>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0"/>
          <p:cNvSpPr/>
          <p:nvPr/>
        </p:nvSpPr>
        <p:spPr>
          <a:xfrm>
            <a:off x="7939091" y="609607"/>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510241" y="753227"/>
            <a:ext cx="7210394" cy="1080940"/>
          </a:xfrm>
        </p:spPr>
        <p:txBody>
          <a:bodyPr>
            <a:normAutofit/>
          </a:bodyPr>
          <a:lstStyle>
            <a:lvl1pPr latinLnBrk="0">
              <a:defRPr lang="es-ES" sz="3600"/>
            </a:lvl1pPr>
          </a:lstStyle>
          <a:p>
            <a:r>
              <a:rPr lang="es-ES"/>
              <a:t>Haga clic para modificar el estilo de título del patrón</a:t>
            </a:r>
          </a:p>
        </p:txBody>
      </p:sp>
      <p:sp>
        <p:nvSpPr>
          <p:cNvPr id="3" name="Marcador de posición de contenido 2"/>
          <p:cNvSpPr>
            <a:spLocks noGrp="1"/>
          </p:cNvSpPr>
          <p:nvPr>
            <p:ph idx="1"/>
          </p:nvPr>
        </p:nvSpPr>
        <p:spPr>
          <a:xfrm>
            <a:off x="3514385" y="2336880"/>
            <a:ext cx="4206252" cy="35993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texto 3"/>
          <p:cNvSpPr>
            <a:spLocks noGrp="1"/>
          </p:cNvSpPr>
          <p:nvPr>
            <p:ph type="body" sz="half" idx="2"/>
          </p:nvPr>
        </p:nvSpPr>
        <p:spPr>
          <a:xfrm>
            <a:off x="510247" y="2336878"/>
            <a:ext cx="2842559" cy="3599317"/>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los estilos de texto del patrón</a:t>
            </a:r>
          </a:p>
        </p:txBody>
      </p:sp>
      <p:sp>
        <p:nvSpPr>
          <p:cNvPr id="9" name="Marcador de posición de fecha 4"/>
          <p:cNvSpPr>
            <a:spLocks noGrp="1"/>
          </p:cNvSpPr>
          <p:nvPr>
            <p:ph type="dt" sz="half" idx="10"/>
          </p:nvPr>
        </p:nvSpPr>
        <p:spPr/>
        <p:txBody>
          <a:bodyPr/>
          <a:lstStyle>
            <a:lvl1pPr>
              <a:defRPr/>
            </a:lvl1pPr>
          </a:lstStyle>
          <a:p>
            <a:pPr>
              <a:defRPr/>
            </a:pPr>
            <a:r>
              <a:rPr lang="es-AR"/>
              <a:t>CMMI</a:t>
            </a: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2019</a:t>
            </a:r>
            <a:endParaRPr/>
          </a:p>
        </p:txBody>
      </p:sp>
      <p:sp>
        <p:nvSpPr>
          <p:cNvPr id="11" name="Marcador de posición de número de diapositiva 6"/>
          <p:cNvSpPr>
            <a:spLocks noGrp="1"/>
          </p:cNvSpPr>
          <p:nvPr>
            <p:ph type="sldNum" sz="quarter" idx="12"/>
          </p:nvPr>
        </p:nvSpPr>
        <p:spPr/>
        <p:txBody>
          <a:bodyPr/>
          <a:lstStyle>
            <a:lvl1pPr>
              <a:defRPr/>
            </a:lvl1pPr>
          </a:lstStyle>
          <a:p>
            <a:pPr>
              <a:defRPr/>
            </a:pPr>
            <a:fld id="{FC3746A5-2F59-4694-B42C-0EAEB293D703}" type="slidenum">
              <a:rPr/>
              <a:pPr>
                <a:defRPr/>
              </a:pPr>
              <a:t>‹Nº›</a:t>
            </a:fld>
            <a:endParaRPr/>
          </a:p>
        </p:txBody>
      </p:sp>
    </p:spTree>
    <p:extLst>
      <p:ext uri="{BB962C8B-B14F-4D97-AF65-F5344CB8AC3E}">
        <p14:creationId xmlns:p14="http://schemas.microsoft.com/office/powerpoint/2010/main" val="1262376782"/>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s-ES"/>
              <a:t>Haga clic para modificar el estilo de título del patrón</a:t>
            </a:r>
            <a:endParaRPr/>
          </a:p>
        </p:txBody>
      </p:sp>
      <p:sp>
        <p:nvSpPr>
          <p:cNvPr id="8" name="Rectangle 8"/>
          <p:cNvSpPr>
            <a:spLocks noGrp="1"/>
          </p:cNvSpPr>
          <p:nvPr>
            <p:ph type="body" sz="quarter" idx="13"/>
          </p:nvPr>
        </p:nvSpPr>
        <p:spPr>
          <a:xfrm>
            <a:off x="304800" y="381000"/>
            <a:ext cx="8077200" cy="404794"/>
          </a:xfrm>
          <a:solidFill>
            <a:schemeClr val="accent6">
              <a:shade val="75000"/>
            </a:schemeClr>
          </a:solidFill>
        </p:spPr>
        <p:txBody>
          <a:bodyPr>
            <a:normAutofit/>
          </a:bodyPr>
          <a:lstStyle>
            <a:lvl1pPr eaLnBrk="1" latinLnBrk="0" hangingPunct="1">
              <a:defRPr kumimoji="0" lang="es-ES" sz="2000" b="0" spc="300">
                <a:solidFill>
                  <a:schemeClr val="bg1"/>
                </a:solidFill>
              </a:defRPr>
            </a:lvl1pPr>
            <a:extLst/>
          </a:lstStyle>
          <a:p>
            <a:pPr lvl="0"/>
            <a:r>
              <a:rPr lang="es-ES"/>
              <a:t>Haga clic para modificar el estilo de texto del patrón</a:t>
            </a:r>
          </a:p>
        </p:txBody>
      </p:sp>
      <p:sp>
        <p:nvSpPr>
          <p:cNvPr id="11" name="Rectangle 11"/>
          <p:cNvSpPr>
            <a:spLocks noGrp="1"/>
          </p:cNvSpPr>
          <p:nvPr>
            <p:ph sz="quarter" idx="15"/>
          </p:nvPr>
        </p:nvSpPr>
        <p:spPr>
          <a:xfrm>
            <a:off x="304800" y="857232"/>
            <a:ext cx="8077200" cy="5391168"/>
          </a:xfrm>
        </p:spPr>
        <p:txBody>
          <a:bodyPr>
            <a:normAutofit/>
          </a:bodyPr>
          <a:lstStyle>
            <a:lvl1pPr>
              <a:defRPr sz="1400"/>
            </a:lvl1pPr>
            <a:lvl2pPr>
              <a:defRPr sz="1400"/>
            </a:lvl2pPr>
            <a:lvl3pPr>
              <a:defRPr sz="1400"/>
            </a:lvl3pPr>
            <a:lvl4pPr>
              <a:defRPr sz="1400"/>
            </a:lvl4pPr>
            <a:lvl5pPr>
              <a:defRPr sz="1400"/>
            </a:lvl5pPr>
            <a:extLs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5" name="Rectangle 9"/>
          <p:cNvSpPr>
            <a:spLocks noGrp="1"/>
          </p:cNvSpPr>
          <p:nvPr>
            <p:ph type="dt" sz="half" idx="16"/>
          </p:nvPr>
        </p:nvSpPr>
        <p:spPr/>
        <p:txBody>
          <a:bodyPr/>
          <a:lstStyle>
            <a:lvl1pPr>
              <a:defRPr/>
            </a:lvl1pPr>
            <a:extLst/>
          </a:lstStyle>
          <a:p>
            <a:r>
              <a:rPr lang="es-AR"/>
              <a:t>CMMI</a:t>
            </a:r>
            <a:endParaRPr lang="es-ES" dirty="0"/>
          </a:p>
        </p:txBody>
      </p:sp>
      <p:sp>
        <p:nvSpPr>
          <p:cNvPr id="6" name="Rectangle 10"/>
          <p:cNvSpPr>
            <a:spLocks noGrp="1"/>
          </p:cNvSpPr>
          <p:nvPr>
            <p:ph type="sldNum" sz="quarter" idx="17"/>
          </p:nvPr>
        </p:nvSpPr>
        <p:spPr/>
        <p:txBody>
          <a:bodyPr/>
          <a:lstStyle>
            <a:lvl1pPr>
              <a:defRPr/>
            </a:lvl1pPr>
            <a:extLst/>
          </a:lstStyle>
          <a:p>
            <a:fld id="{488DA902-7798-4E27-B81C-EE4AC795D741}" type="slidenum">
              <a:rPr lang="es-ES" smtClean="0"/>
              <a:pPr/>
              <a:t>‹Nº›</a:t>
            </a:fld>
            <a:endParaRPr lang="es-ES" dirty="0"/>
          </a:p>
        </p:txBody>
      </p:sp>
      <p:sp>
        <p:nvSpPr>
          <p:cNvPr id="7" name="Rectangle 12"/>
          <p:cNvSpPr>
            <a:spLocks noGrp="1"/>
          </p:cNvSpPr>
          <p:nvPr>
            <p:ph type="ftr" sz="quarter" idx="18"/>
          </p:nvPr>
        </p:nvSpPr>
        <p:spPr/>
        <p:txBody>
          <a:bodyPr/>
          <a:lstStyle>
            <a:lvl1pPr>
              <a:defRPr/>
            </a:lvl1pPr>
            <a:extLst/>
          </a:lstStyle>
          <a:p>
            <a:r>
              <a:rPr lang="es-ES"/>
              <a:t>2019</a:t>
            </a:r>
            <a:endParaRPr lang="es-ES" dirty="0"/>
          </a:p>
        </p:txBody>
      </p:sp>
    </p:spTree>
    <p:extLst>
      <p:ext uri="{BB962C8B-B14F-4D97-AF65-F5344CB8AC3E}">
        <p14:creationId xmlns:p14="http://schemas.microsoft.com/office/powerpoint/2010/main" val="1252647051"/>
      </p:ext>
    </p:extLst>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5" name="Imagen 7"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70095"/>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8"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1" y="1971679"/>
            <a:ext cx="120253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9"/>
          <p:cNvSpPr/>
          <p:nvPr/>
        </p:nvSpPr>
        <p:spPr>
          <a:xfrm>
            <a:off x="0" y="609607"/>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0"/>
          <p:cNvSpPr/>
          <p:nvPr/>
        </p:nvSpPr>
        <p:spPr>
          <a:xfrm>
            <a:off x="7939091" y="609607"/>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510246" y="753228"/>
            <a:ext cx="7210393" cy="1080938"/>
          </a:xfrm>
        </p:spPr>
        <p:txBody>
          <a:bodyPr>
            <a:normAutofit/>
          </a:bodyPr>
          <a:lstStyle>
            <a:lvl1pPr latinLnBrk="0">
              <a:defRPr lang="es-ES" sz="3600"/>
            </a:lvl1pPr>
          </a:lstStyle>
          <a:p>
            <a:r>
              <a:rPr lang="es-ES"/>
              <a:t>Haga clic para modificar el estilo de título del patrón</a:t>
            </a:r>
          </a:p>
        </p:txBody>
      </p:sp>
      <p:sp>
        <p:nvSpPr>
          <p:cNvPr id="3" name="Marcador de posición de imagen 2"/>
          <p:cNvSpPr>
            <a:spLocks noGrp="1" noChangeAspect="1"/>
          </p:cNvSpPr>
          <p:nvPr>
            <p:ph type="pic" idx="1"/>
          </p:nvPr>
        </p:nvSpPr>
        <p:spPr>
          <a:xfrm>
            <a:off x="3651256" y="2336874"/>
            <a:ext cx="4069387" cy="3599312"/>
          </a:xfrm>
          <a:noFill/>
          <a:ln>
            <a:noFill/>
          </a:ln>
          <a:effectLst>
            <a:outerShdw blurRad="76200" dist="63500" dir="5040000" algn="tl" rotWithShape="0">
              <a:srgbClr val="000000">
                <a:alpha val="41000"/>
              </a:srgbClr>
            </a:outerShdw>
          </a:effectLst>
        </p:spPr>
        <p:txBody>
          <a:bodyPr rtlCol="0">
            <a:normAutofit/>
          </a:bodyPr>
          <a:lstStyle>
            <a:lvl1pPr marL="0" indent="0" latinLnBrk="0">
              <a:buNone/>
              <a:defRPr lang="es-ES" sz="32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pPr lvl="0"/>
            <a:r>
              <a:rPr lang="es-ES" noProof="0"/>
              <a:t>Haga clic en el icono para agregar una imagen</a:t>
            </a:r>
          </a:p>
        </p:txBody>
      </p:sp>
      <p:sp>
        <p:nvSpPr>
          <p:cNvPr id="4" name="Marcador de posición de texto 3"/>
          <p:cNvSpPr>
            <a:spLocks noGrp="1"/>
          </p:cNvSpPr>
          <p:nvPr>
            <p:ph type="body" sz="half" idx="2"/>
          </p:nvPr>
        </p:nvSpPr>
        <p:spPr>
          <a:xfrm>
            <a:off x="510242" y="2336879"/>
            <a:ext cx="2907192" cy="3599315"/>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los estilos de texto del patrón</a:t>
            </a:r>
          </a:p>
        </p:txBody>
      </p:sp>
      <p:sp>
        <p:nvSpPr>
          <p:cNvPr id="9" name="Marcador de posición de fecha 4"/>
          <p:cNvSpPr>
            <a:spLocks noGrp="1"/>
          </p:cNvSpPr>
          <p:nvPr>
            <p:ph type="dt" sz="half" idx="10"/>
          </p:nvPr>
        </p:nvSpPr>
        <p:spPr/>
        <p:txBody>
          <a:bodyPr/>
          <a:lstStyle>
            <a:lvl1pPr>
              <a:defRPr/>
            </a:lvl1pPr>
          </a:lstStyle>
          <a:p>
            <a:pPr>
              <a:defRPr/>
            </a:pPr>
            <a:r>
              <a:rPr lang="es-AR"/>
              <a:t>CMMI</a:t>
            </a: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2019</a:t>
            </a:r>
            <a:endParaRPr/>
          </a:p>
        </p:txBody>
      </p:sp>
      <p:sp>
        <p:nvSpPr>
          <p:cNvPr id="11" name="Marcador de posición de número de diapositiva 6"/>
          <p:cNvSpPr>
            <a:spLocks noGrp="1"/>
          </p:cNvSpPr>
          <p:nvPr>
            <p:ph type="sldNum" sz="quarter" idx="12"/>
          </p:nvPr>
        </p:nvSpPr>
        <p:spPr/>
        <p:txBody>
          <a:bodyPr/>
          <a:lstStyle>
            <a:lvl1pPr>
              <a:defRPr/>
            </a:lvl1pPr>
          </a:lstStyle>
          <a:p>
            <a:pPr>
              <a:defRPr/>
            </a:pPr>
            <a:fld id="{F7C8738A-2DD9-49E4-B603-650B5BFB6250}" type="slidenum">
              <a:rPr/>
              <a:pPr>
                <a:defRPr/>
              </a:pPr>
              <a:t>‹Nº›</a:t>
            </a:fld>
            <a:endParaRPr/>
          </a:p>
        </p:txBody>
      </p:sp>
    </p:spTree>
    <p:extLst>
      <p:ext uri="{BB962C8B-B14F-4D97-AF65-F5344CB8AC3E}">
        <p14:creationId xmlns:p14="http://schemas.microsoft.com/office/powerpoint/2010/main" val="3331211213"/>
      </p:ext>
    </p:extLst>
  </p:cSld>
  <p:clrMapOvr>
    <a:masterClrMapping/>
  </p:clrMapOvr>
  <p:transition spd="med">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Vista panorámica con leyenda">
    <p:spTree>
      <p:nvGrpSpPr>
        <p:cNvPr id="1" name=""/>
        <p:cNvGrpSpPr/>
        <p:nvPr/>
      </p:nvGrpSpPr>
      <p:grpSpPr>
        <a:xfrm>
          <a:off x="0" y="0"/>
          <a:ext cx="0" cy="0"/>
          <a:chOff x="0" y="0"/>
          <a:chExt cx="0" cy="0"/>
        </a:xfrm>
      </p:grpSpPr>
      <p:pic>
        <p:nvPicPr>
          <p:cNvPr id="5" name="Imagen 7"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929320"/>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8"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1" y="5929313"/>
            <a:ext cx="1202531"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9"/>
          <p:cNvSpPr/>
          <p:nvPr/>
        </p:nvSpPr>
        <p:spPr>
          <a:xfrm>
            <a:off x="0" y="4567245"/>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0"/>
          <p:cNvSpPr/>
          <p:nvPr/>
        </p:nvSpPr>
        <p:spPr>
          <a:xfrm>
            <a:off x="7939091" y="4567245"/>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510244" y="4711629"/>
            <a:ext cx="7210394" cy="453051"/>
          </a:xfrm>
        </p:spPr>
        <p:txBody>
          <a:bodyPr anchor="b">
            <a:normAutofit/>
          </a:bodyPr>
          <a:lstStyle>
            <a:lvl1pPr latinLnBrk="0">
              <a:defRPr lang="es-ES" sz="2400"/>
            </a:lvl1pPr>
          </a:lstStyle>
          <a:p>
            <a:r>
              <a:rPr lang="es-ES"/>
              <a:t>Haga clic para modificar el estilo de título del patrón</a:t>
            </a:r>
          </a:p>
        </p:txBody>
      </p:sp>
      <p:sp>
        <p:nvSpPr>
          <p:cNvPr id="3" name="Marcador de posición de imagen 2"/>
          <p:cNvSpPr>
            <a:spLocks noGrp="1" noChangeAspect="1"/>
          </p:cNvSpPr>
          <p:nvPr>
            <p:ph type="pic" idx="1"/>
          </p:nvPr>
        </p:nvSpPr>
        <p:spPr>
          <a:xfrm>
            <a:off x="510244" y="609608"/>
            <a:ext cx="7210394" cy="3589575"/>
          </a:xfrm>
          <a:noFill/>
          <a:ln>
            <a:noFill/>
          </a:ln>
          <a:effectLst>
            <a:outerShdw blurRad="76200" dist="63500" dir="5040000" algn="tl" rotWithShape="0">
              <a:srgbClr val="000000">
                <a:alpha val="41000"/>
              </a:srgbClr>
            </a:outerShdw>
          </a:effectLst>
        </p:spPr>
        <p:txBody>
          <a:bodyPr rtlCol="0">
            <a:normAutofit/>
          </a:bodyPr>
          <a:lstStyle>
            <a:lvl1pPr marL="0" indent="0" latinLnBrk="0">
              <a:buNone/>
              <a:defRPr lang="es-ES" sz="32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pPr lvl="0"/>
            <a:r>
              <a:rPr lang="es-ES" noProof="0"/>
              <a:t>Haga clic en el icono para agregar una imagen</a:t>
            </a:r>
          </a:p>
        </p:txBody>
      </p:sp>
      <p:sp>
        <p:nvSpPr>
          <p:cNvPr id="4" name="Marcador de posición de texto 3"/>
          <p:cNvSpPr>
            <a:spLocks noGrp="1"/>
          </p:cNvSpPr>
          <p:nvPr>
            <p:ph type="body" sz="half" idx="2"/>
          </p:nvPr>
        </p:nvSpPr>
        <p:spPr>
          <a:xfrm>
            <a:off x="510244" y="5169596"/>
            <a:ext cx="7210397" cy="622971"/>
          </a:xfrm>
        </p:spPr>
        <p:txBody>
          <a:bodyP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los estilos de texto del patrón</a:t>
            </a:r>
          </a:p>
        </p:txBody>
      </p:sp>
      <p:sp>
        <p:nvSpPr>
          <p:cNvPr id="9" name="Marcador de posición de fecha 4"/>
          <p:cNvSpPr>
            <a:spLocks noGrp="1"/>
          </p:cNvSpPr>
          <p:nvPr>
            <p:ph type="dt" sz="half" idx="10"/>
          </p:nvPr>
        </p:nvSpPr>
        <p:spPr/>
        <p:txBody>
          <a:bodyPr/>
          <a:lstStyle>
            <a:lvl1pPr>
              <a:defRPr/>
            </a:lvl1pPr>
          </a:lstStyle>
          <a:p>
            <a:pPr>
              <a:defRPr/>
            </a:pPr>
            <a:r>
              <a:rPr lang="es-AR"/>
              <a:t>CMMI</a:t>
            </a: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2019</a:t>
            </a:r>
            <a:endParaRPr/>
          </a:p>
        </p:txBody>
      </p:sp>
      <p:sp>
        <p:nvSpPr>
          <p:cNvPr id="11" name="Marcador de posición de número de diapositiva 6"/>
          <p:cNvSpPr>
            <a:spLocks noGrp="1"/>
          </p:cNvSpPr>
          <p:nvPr>
            <p:ph type="sldNum" sz="quarter" idx="12"/>
          </p:nvPr>
        </p:nvSpPr>
        <p:spPr>
          <a:xfrm>
            <a:off x="8047435" y="4711707"/>
            <a:ext cx="865584" cy="1090613"/>
          </a:xfrm>
        </p:spPr>
        <p:txBody>
          <a:bodyPr/>
          <a:lstStyle>
            <a:lvl1pPr>
              <a:defRPr/>
            </a:lvl1pPr>
          </a:lstStyle>
          <a:p>
            <a:pPr>
              <a:defRPr/>
            </a:pPr>
            <a:fld id="{50A3EA26-6925-475B-B722-3DC36A92C0AC}" type="slidenum">
              <a:rPr/>
              <a:pPr>
                <a:defRPr/>
              </a:pPr>
              <a:t>‹Nº›</a:t>
            </a:fld>
            <a:endParaRPr/>
          </a:p>
        </p:txBody>
      </p:sp>
    </p:spTree>
    <p:extLst>
      <p:ext uri="{BB962C8B-B14F-4D97-AF65-F5344CB8AC3E}">
        <p14:creationId xmlns:p14="http://schemas.microsoft.com/office/powerpoint/2010/main" val="2327680178"/>
      </p:ext>
    </p:extLst>
  </p:cSld>
  <p:clrMapOvr>
    <a:masterClrMapping/>
  </p:clrMapOvr>
  <p:transition spd="med">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pic>
        <p:nvPicPr>
          <p:cNvPr id="5" name="Imagen 7"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929320"/>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8"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1" y="5929313"/>
            <a:ext cx="1202531"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9"/>
          <p:cNvSpPr/>
          <p:nvPr/>
        </p:nvSpPr>
        <p:spPr>
          <a:xfrm>
            <a:off x="0" y="4567245"/>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0"/>
          <p:cNvSpPr/>
          <p:nvPr/>
        </p:nvSpPr>
        <p:spPr>
          <a:xfrm>
            <a:off x="7939091" y="4567245"/>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510241" y="609597"/>
            <a:ext cx="7210394" cy="3592750"/>
          </a:xfrm>
        </p:spPr>
        <p:txBody>
          <a:bodyPr/>
          <a:lstStyle>
            <a:lvl1pPr latinLnBrk="0">
              <a:defRPr lang="es-ES" sz="3200"/>
            </a:lvl1pPr>
          </a:lstStyle>
          <a:p>
            <a:r>
              <a:rPr lang="es-ES"/>
              <a:t>Haga clic para modificar el estilo de título del patrón</a:t>
            </a:r>
          </a:p>
        </p:txBody>
      </p:sp>
      <p:sp>
        <p:nvSpPr>
          <p:cNvPr id="4" name="Marcador de posición de texto 3"/>
          <p:cNvSpPr>
            <a:spLocks noGrp="1"/>
          </p:cNvSpPr>
          <p:nvPr>
            <p:ph type="body" sz="half" idx="2"/>
          </p:nvPr>
        </p:nvSpPr>
        <p:spPr>
          <a:xfrm>
            <a:off x="510244" y="4711628"/>
            <a:ext cx="7210394" cy="1090789"/>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los estilos de texto del patrón</a:t>
            </a:r>
          </a:p>
        </p:txBody>
      </p:sp>
      <p:sp>
        <p:nvSpPr>
          <p:cNvPr id="9" name="Marcador de posición de fecha 4"/>
          <p:cNvSpPr>
            <a:spLocks noGrp="1"/>
          </p:cNvSpPr>
          <p:nvPr>
            <p:ph type="dt" sz="half" idx="10"/>
          </p:nvPr>
        </p:nvSpPr>
        <p:spPr/>
        <p:txBody>
          <a:bodyPr/>
          <a:lstStyle>
            <a:lvl1pPr>
              <a:defRPr/>
            </a:lvl1pPr>
          </a:lstStyle>
          <a:p>
            <a:pPr>
              <a:defRPr/>
            </a:pPr>
            <a:r>
              <a:rPr lang="es-AR"/>
              <a:t>CMMI</a:t>
            </a: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2019</a:t>
            </a:r>
            <a:endParaRPr/>
          </a:p>
        </p:txBody>
      </p:sp>
      <p:sp>
        <p:nvSpPr>
          <p:cNvPr id="11" name="Marcador de posición de número de diapositiva 6"/>
          <p:cNvSpPr>
            <a:spLocks noGrp="1"/>
          </p:cNvSpPr>
          <p:nvPr>
            <p:ph type="sldNum" sz="quarter" idx="12"/>
          </p:nvPr>
        </p:nvSpPr>
        <p:spPr>
          <a:xfrm>
            <a:off x="8047435" y="4711707"/>
            <a:ext cx="865584" cy="1090613"/>
          </a:xfrm>
        </p:spPr>
        <p:txBody>
          <a:bodyPr/>
          <a:lstStyle>
            <a:lvl1pPr>
              <a:defRPr/>
            </a:lvl1pPr>
          </a:lstStyle>
          <a:p>
            <a:pPr>
              <a:defRPr/>
            </a:pPr>
            <a:fld id="{AF360ACC-4A30-494B-B9D6-54C1AC809830}" type="slidenum">
              <a:rPr/>
              <a:pPr>
                <a:defRPr/>
              </a:pPr>
              <a:t>‹Nº›</a:t>
            </a:fld>
            <a:endParaRPr/>
          </a:p>
        </p:txBody>
      </p:sp>
    </p:spTree>
    <p:extLst>
      <p:ext uri="{BB962C8B-B14F-4D97-AF65-F5344CB8AC3E}">
        <p14:creationId xmlns:p14="http://schemas.microsoft.com/office/powerpoint/2010/main" val="142835435"/>
      </p:ext>
    </p:extLst>
  </p:cSld>
  <p:clrMapOvr>
    <a:masterClrMapping/>
  </p:clrMapOvr>
  <p:transition spd="med">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pic>
        <p:nvPicPr>
          <p:cNvPr id="5" name="Imagen 10"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929320"/>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12"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1" y="5929313"/>
            <a:ext cx="1202531"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13"/>
          <p:cNvSpPr/>
          <p:nvPr/>
        </p:nvSpPr>
        <p:spPr>
          <a:xfrm>
            <a:off x="0" y="4567245"/>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4"/>
          <p:cNvSpPr/>
          <p:nvPr/>
        </p:nvSpPr>
        <p:spPr>
          <a:xfrm>
            <a:off x="7939091" y="4567245"/>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Cuadro de texto 15"/>
          <p:cNvSpPr txBox="1"/>
          <p:nvPr/>
        </p:nvSpPr>
        <p:spPr>
          <a:xfrm>
            <a:off x="438150" y="747717"/>
            <a:ext cx="457200" cy="585787"/>
          </a:xfrm>
          <a:prstGeom prst="rect">
            <a:avLst/>
          </a:prstGeom>
        </p:spPr>
        <p:txBody>
          <a:bodyPr anchor="ct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fontAlgn="auto">
              <a:spcAft>
                <a:spcPts val="0"/>
              </a:spcAft>
              <a:defRPr/>
            </a:pPr>
            <a:r>
              <a:rPr sz="7200">
                <a:effectLst/>
                <a:latin typeface="+mn-lt"/>
                <a:cs typeface="+mn-cs"/>
              </a:rPr>
              <a:t>“</a:t>
            </a:r>
          </a:p>
        </p:txBody>
      </p:sp>
      <p:sp>
        <p:nvSpPr>
          <p:cNvPr id="10" name="Cuadro de texto 16"/>
          <p:cNvSpPr txBox="1"/>
          <p:nvPr/>
        </p:nvSpPr>
        <p:spPr>
          <a:xfrm>
            <a:off x="7247335" y="3033713"/>
            <a:ext cx="457200" cy="584200"/>
          </a:xfrm>
          <a:prstGeom prst="rect">
            <a:avLst/>
          </a:prstGeom>
        </p:spPr>
        <p:txBody>
          <a:bodyPr anchor="ct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algn="r" fontAlgn="auto">
              <a:spcAft>
                <a:spcPts val="0"/>
              </a:spcAft>
              <a:defRPr/>
            </a:pPr>
            <a:r>
              <a:rPr sz="7200">
                <a:effectLst/>
                <a:latin typeface="+mn-lt"/>
                <a:cs typeface="+mn-cs"/>
              </a:rPr>
              <a:t>”</a:t>
            </a:r>
          </a:p>
        </p:txBody>
      </p:sp>
      <p:sp>
        <p:nvSpPr>
          <p:cNvPr id="2" name="Título 1"/>
          <p:cNvSpPr>
            <a:spLocks noGrp="1"/>
          </p:cNvSpPr>
          <p:nvPr>
            <p:ph type="title"/>
          </p:nvPr>
        </p:nvSpPr>
        <p:spPr>
          <a:xfrm>
            <a:off x="845892" y="609606"/>
            <a:ext cx="6539158" cy="3036061"/>
          </a:xfrm>
        </p:spPr>
        <p:txBody>
          <a:bodyPr/>
          <a:lstStyle>
            <a:lvl1pPr latinLnBrk="0">
              <a:defRPr lang="es-ES" sz="3200"/>
            </a:lvl1pPr>
          </a:lstStyle>
          <a:p>
            <a:r>
              <a:rPr lang="es-ES"/>
              <a:t>Haga clic para modificar el estilo de título del patrón</a:t>
            </a:r>
          </a:p>
        </p:txBody>
      </p:sp>
      <p:sp>
        <p:nvSpPr>
          <p:cNvPr id="12" name="Marcador de posición de texto 3"/>
          <p:cNvSpPr>
            <a:spLocks noGrp="1"/>
          </p:cNvSpPr>
          <p:nvPr>
            <p:ph type="body" sz="half" idx="13"/>
          </p:nvPr>
        </p:nvSpPr>
        <p:spPr>
          <a:xfrm>
            <a:off x="1051717" y="3653379"/>
            <a:ext cx="6117434" cy="548968"/>
          </a:xfrm>
        </p:spPr>
        <p:txBody>
          <a:bodyPr>
            <a:normAutofit/>
          </a:bodyPr>
          <a:lstStyle>
            <a:lvl1pPr marL="0" indent="0" latinLnBrk="0">
              <a:buNone/>
              <a:defRPr lang="es-ES" sz="14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los estilos de texto del patrón</a:t>
            </a:r>
          </a:p>
        </p:txBody>
      </p:sp>
      <p:sp>
        <p:nvSpPr>
          <p:cNvPr id="4" name="Marcador de posición de texto 3"/>
          <p:cNvSpPr>
            <a:spLocks noGrp="1"/>
          </p:cNvSpPr>
          <p:nvPr>
            <p:ph type="body" sz="half" idx="2"/>
          </p:nvPr>
        </p:nvSpPr>
        <p:spPr>
          <a:xfrm>
            <a:off x="510244" y="4711628"/>
            <a:ext cx="7210394" cy="1090789"/>
          </a:xfrm>
        </p:spPr>
        <p:txBody>
          <a:bodyPr anchor="ctr">
            <a:normAutofit/>
          </a:bodyP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los estilos de texto del patrón</a:t>
            </a:r>
          </a:p>
        </p:txBody>
      </p:sp>
      <p:sp>
        <p:nvSpPr>
          <p:cNvPr id="11" name="Marcador de posición de fecha 4"/>
          <p:cNvSpPr>
            <a:spLocks noGrp="1"/>
          </p:cNvSpPr>
          <p:nvPr>
            <p:ph type="dt" sz="half" idx="14"/>
          </p:nvPr>
        </p:nvSpPr>
        <p:spPr/>
        <p:txBody>
          <a:bodyPr/>
          <a:lstStyle>
            <a:lvl1pPr>
              <a:defRPr/>
            </a:lvl1pPr>
          </a:lstStyle>
          <a:p>
            <a:pPr>
              <a:defRPr/>
            </a:pPr>
            <a:r>
              <a:rPr lang="es-AR"/>
              <a:t>CMMI</a:t>
            </a:r>
            <a:endParaRPr/>
          </a:p>
        </p:txBody>
      </p:sp>
      <p:sp>
        <p:nvSpPr>
          <p:cNvPr id="13" name="Marcador de posición de pie de página 5"/>
          <p:cNvSpPr>
            <a:spLocks noGrp="1"/>
          </p:cNvSpPr>
          <p:nvPr>
            <p:ph type="ftr" sz="quarter" idx="15"/>
          </p:nvPr>
        </p:nvSpPr>
        <p:spPr/>
        <p:txBody>
          <a:bodyPr/>
          <a:lstStyle>
            <a:lvl1pPr>
              <a:defRPr/>
            </a:lvl1pPr>
          </a:lstStyle>
          <a:p>
            <a:pPr>
              <a:defRPr/>
            </a:pPr>
            <a:r>
              <a:rPr lang="sv-SE"/>
              <a:t>2019</a:t>
            </a:r>
            <a:endParaRPr/>
          </a:p>
        </p:txBody>
      </p:sp>
      <p:sp>
        <p:nvSpPr>
          <p:cNvPr id="14" name="Marcador de posición de número de diapositiva 6"/>
          <p:cNvSpPr>
            <a:spLocks noGrp="1"/>
          </p:cNvSpPr>
          <p:nvPr>
            <p:ph type="sldNum" sz="quarter" idx="16"/>
          </p:nvPr>
        </p:nvSpPr>
        <p:spPr>
          <a:xfrm>
            <a:off x="8047435" y="4710113"/>
            <a:ext cx="865584" cy="1090612"/>
          </a:xfrm>
        </p:spPr>
        <p:txBody>
          <a:bodyPr/>
          <a:lstStyle>
            <a:lvl1pPr>
              <a:defRPr/>
            </a:lvl1pPr>
          </a:lstStyle>
          <a:p>
            <a:pPr>
              <a:defRPr/>
            </a:pPr>
            <a:fld id="{DC694C8C-C398-4534-94AE-B262270A6C49}" type="slidenum">
              <a:rPr/>
              <a:pPr>
                <a:defRPr/>
              </a:pPr>
              <a:t>‹Nº›</a:t>
            </a:fld>
            <a:endParaRPr/>
          </a:p>
        </p:txBody>
      </p:sp>
    </p:spTree>
    <p:extLst>
      <p:ext uri="{BB962C8B-B14F-4D97-AF65-F5344CB8AC3E}">
        <p14:creationId xmlns:p14="http://schemas.microsoft.com/office/powerpoint/2010/main" val="3859797834"/>
      </p:ext>
    </p:extLst>
  </p:cSld>
  <p:clrMapOvr>
    <a:masterClrMapping/>
  </p:clrMapOvr>
  <p:transition spd="med">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5" name="Imagen 8"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929320"/>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9"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1" y="5929313"/>
            <a:ext cx="1202531"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10"/>
          <p:cNvSpPr/>
          <p:nvPr/>
        </p:nvSpPr>
        <p:spPr>
          <a:xfrm>
            <a:off x="0" y="4567245"/>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1"/>
          <p:cNvSpPr/>
          <p:nvPr/>
        </p:nvSpPr>
        <p:spPr>
          <a:xfrm>
            <a:off x="7939091" y="4567245"/>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510244" y="4711628"/>
            <a:ext cx="7210397" cy="588535"/>
          </a:xfrm>
        </p:spPr>
        <p:txBody>
          <a:bodyPr anchor="b"/>
          <a:lstStyle>
            <a:lvl1pPr latinLnBrk="0">
              <a:defRPr lang="es-ES" sz="3200"/>
            </a:lvl1pPr>
          </a:lstStyle>
          <a:p>
            <a:r>
              <a:rPr lang="es-ES"/>
              <a:t>Haga clic para modificar el estilo de título del patrón</a:t>
            </a:r>
          </a:p>
        </p:txBody>
      </p:sp>
      <p:sp>
        <p:nvSpPr>
          <p:cNvPr id="4" name="Marcador de posición de texto 3"/>
          <p:cNvSpPr>
            <a:spLocks noGrp="1"/>
          </p:cNvSpPr>
          <p:nvPr>
            <p:ph type="body" sz="half" idx="2"/>
          </p:nvPr>
        </p:nvSpPr>
        <p:spPr>
          <a:xfrm>
            <a:off x="510244" y="5300162"/>
            <a:ext cx="7210397" cy="502255"/>
          </a:xfrm>
        </p:spPr>
        <p:txBody>
          <a:bodyP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los estilos de texto del patrón</a:t>
            </a:r>
          </a:p>
        </p:txBody>
      </p:sp>
      <p:sp>
        <p:nvSpPr>
          <p:cNvPr id="9" name="Marcador de posición de fecha 4"/>
          <p:cNvSpPr>
            <a:spLocks noGrp="1"/>
          </p:cNvSpPr>
          <p:nvPr>
            <p:ph type="dt" sz="half" idx="10"/>
          </p:nvPr>
        </p:nvSpPr>
        <p:spPr/>
        <p:txBody>
          <a:bodyPr/>
          <a:lstStyle>
            <a:lvl1pPr>
              <a:defRPr/>
            </a:lvl1pPr>
          </a:lstStyle>
          <a:p>
            <a:pPr>
              <a:defRPr/>
            </a:pPr>
            <a:r>
              <a:rPr lang="es-AR"/>
              <a:t>CMMI</a:t>
            </a: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2019</a:t>
            </a:r>
            <a:endParaRPr/>
          </a:p>
        </p:txBody>
      </p:sp>
      <p:sp>
        <p:nvSpPr>
          <p:cNvPr id="11" name="Marcador de posición de número de diapositiva 6"/>
          <p:cNvSpPr>
            <a:spLocks noGrp="1"/>
          </p:cNvSpPr>
          <p:nvPr>
            <p:ph type="sldNum" sz="quarter" idx="12"/>
          </p:nvPr>
        </p:nvSpPr>
        <p:spPr>
          <a:xfrm>
            <a:off x="8047435" y="4710113"/>
            <a:ext cx="865584" cy="1090612"/>
          </a:xfrm>
        </p:spPr>
        <p:txBody>
          <a:bodyPr/>
          <a:lstStyle>
            <a:lvl1pPr>
              <a:defRPr/>
            </a:lvl1pPr>
          </a:lstStyle>
          <a:p>
            <a:pPr>
              <a:defRPr/>
            </a:pPr>
            <a:fld id="{57AE510D-DC1B-4A38-AD56-66158B61CC63}" type="slidenum">
              <a:rPr/>
              <a:pPr>
                <a:defRPr/>
              </a:pPr>
              <a:t>‹Nº›</a:t>
            </a:fld>
            <a:endParaRPr/>
          </a:p>
        </p:txBody>
      </p:sp>
    </p:spTree>
    <p:extLst>
      <p:ext uri="{BB962C8B-B14F-4D97-AF65-F5344CB8AC3E}">
        <p14:creationId xmlns:p14="http://schemas.microsoft.com/office/powerpoint/2010/main" val="1369456437"/>
      </p:ext>
    </p:extLst>
  </p:cSld>
  <p:clrMapOvr>
    <a:masterClrMapping/>
  </p:clrMapOvr>
  <p:transition spd="med">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pic>
        <p:nvPicPr>
          <p:cNvPr id="13" name="Imagen 12"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70095"/>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Imagen 13"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1" y="1971679"/>
            <a:ext cx="120253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ángulo 15"/>
          <p:cNvSpPr/>
          <p:nvPr/>
        </p:nvSpPr>
        <p:spPr>
          <a:xfrm>
            <a:off x="0" y="609607"/>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ángulo 16"/>
          <p:cNvSpPr/>
          <p:nvPr/>
        </p:nvSpPr>
        <p:spPr>
          <a:xfrm>
            <a:off x="7939091" y="609607"/>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ítulo 1"/>
          <p:cNvSpPr>
            <a:spLocks noGrp="1"/>
          </p:cNvSpPr>
          <p:nvPr>
            <p:ph type="title"/>
          </p:nvPr>
        </p:nvSpPr>
        <p:spPr>
          <a:xfrm>
            <a:off x="501916" y="753228"/>
            <a:ext cx="7218720" cy="1080938"/>
          </a:xfrm>
        </p:spPr>
        <p:txBody>
          <a:bodyPr/>
          <a:lstStyle/>
          <a:p>
            <a:r>
              <a:rPr lang="es-ES"/>
              <a:t>Haga clic para modificar el estilo de título del patrón</a:t>
            </a:r>
          </a:p>
        </p:txBody>
      </p:sp>
      <p:sp>
        <p:nvSpPr>
          <p:cNvPr id="7" name="Marcador de posición de texto 2"/>
          <p:cNvSpPr>
            <a:spLocks noGrp="1"/>
          </p:cNvSpPr>
          <p:nvPr>
            <p:ph type="body" idx="1"/>
          </p:nvPr>
        </p:nvSpPr>
        <p:spPr>
          <a:xfrm>
            <a:off x="495709" y="2336873"/>
            <a:ext cx="2302526"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8" name="Marcador de posición de texto 3"/>
          <p:cNvSpPr>
            <a:spLocks noGrp="1"/>
          </p:cNvSpPr>
          <p:nvPr>
            <p:ph type="body" sz="half" idx="15"/>
          </p:nvPr>
        </p:nvSpPr>
        <p:spPr>
          <a:xfrm>
            <a:off x="510247" y="3022682"/>
            <a:ext cx="2287277" cy="2913513"/>
          </a:xfrm>
        </p:spPr>
        <p:txBody>
          <a:bodyPr>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9" name="Marcador de posición de texto 4"/>
          <p:cNvSpPr>
            <a:spLocks noGrp="1"/>
          </p:cNvSpPr>
          <p:nvPr>
            <p:ph type="body" sz="quarter" idx="3"/>
          </p:nvPr>
        </p:nvSpPr>
        <p:spPr>
          <a:xfrm>
            <a:off x="2967019" y="2336873"/>
            <a:ext cx="2297430"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10" name="Marcador de posición de texto 3"/>
          <p:cNvSpPr>
            <a:spLocks noGrp="1"/>
          </p:cNvSpPr>
          <p:nvPr>
            <p:ph type="body" sz="half" idx="16"/>
          </p:nvPr>
        </p:nvSpPr>
        <p:spPr>
          <a:xfrm>
            <a:off x="2959103" y="3022682"/>
            <a:ext cx="2297430" cy="2913513"/>
          </a:xfrm>
        </p:spPr>
        <p:txBody>
          <a:bodyPr>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11" name="Marcador de posición de texto 4"/>
          <p:cNvSpPr>
            <a:spLocks noGrp="1"/>
          </p:cNvSpPr>
          <p:nvPr>
            <p:ph type="body" sz="quarter" idx="13"/>
          </p:nvPr>
        </p:nvSpPr>
        <p:spPr>
          <a:xfrm>
            <a:off x="5418123" y="2336873"/>
            <a:ext cx="2302519"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12" name="Marcador de posición de texto 3"/>
          <p:cNvSpPr>
            <a:spLocks noGrp="1"/>
          </p:cNvSpPr>
          <p:nvPr>
            <p:ph type="body" sz="half" idx="17"/>
          </p:nvPr>
        </p:nvSpPr>
        <p:spPr>
          <a:xfrm>
            <a:off x="5418123" y="3022682"/>
            <a:ext cx="2302519" cy="2913513"/>
          </a:xfrm>
        </p:spPr>
        <p:txBody>
          <a:bodyPr>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18" name="Marcador de posición de fecha 2"/>
          <p:cNvSpPr>
            <a:spLocks noGrp="1"/>
          </p:cNvSpPr>
          <p:nvPr>
            <p:ph type="dt" sz="half" idx="18"/>
          </p:nvPr>
        </p:nvSpPr>
        <p:spPr/>
        <p:txBody>
          <a:bodyPr/>
          <a:lstStyle>
            <a:lvl1pPr>
              <a:defRPr/>
            </a:lvl1pPr>
          </a:lstStyle>
          <a:p>
            <a:pPr>
              <a:defRPr/>
            </a:pPr>
            <a:r>
              <a:rPr lang="es-AR"/>
              <a:t>CMMI</a:t>
            </a:r>
            <a:endParaRPr/>
          </a:p>
        </p:txBody>
      </p:sp>
      <p:sp>
        <p:nvSpPr>
          <p:cNvPr id="19" name="Marcador de posición de pie de página 3"/>
          <p:cNvSpPr>
            <a:spLocks noGrp="1"/>
          </p:cNvSpPr>
          <p:nvPr>
            <p:ph type="ftr" sz="quarter" idx="19"/>
          </p:nvPr>
        </p:nvSpPr>
        <p:spPr/>
        <p:txBody>
          <a:bodyPr/>
          <a:lstStyle>
            <a:lvl1pPr>
              <a:defRPr/>
            </a:lvl1pPr>
          </a:lstStyle>
          <a:p>
            <a:pPr>
              <a:defRPr/>
            </a:pPr>
            <a:r>
              <a:rPr lang="sv-SE"/>
              <a:t>2019</a:t>
            </a:r>
            <a:endParaRPr/>
          </a:p>
        </p:txBody>
      </p:sp>
      <p:sp>
        <p:nvSpPr>
          <p:cNvPr id="20" name="Marcador de posición de número de diapositiva 4"/>
          <p:cNvSpPr>
            <a:spLocks noGrp="1"/>
          </p:cNvSpPr>
          <p:nvPr>
            <p:ph type="sldNum" sz="quarter" idx="20"/>
          </p:nvPr>
        </p:nvSpPr>
        <p:spPr/>
        <p:txBody>
          <a:bodyPr/>
          <a:lstStyle>
            <a:lvl1pPr>
              <a:defRPr/>
            </a:lvl1pPr>
          </a:lstStyle>
          <a:p>
            <a:pPr>
              <a:defRPr/>
            </a:pPr>
            <a:fld id="{1C4E97C5-A54D-4637-87DC-EAEF6EB498D5}" type="slidenum">
              <a:rPr/>
              <a:pPr>
                <a:defRPr/>
              </a:pPr>
              <a:t>‹Nº›</a:t>
            </a:fld>
            <a:endParaRPr/>
          </a:p>
        </p:txBody>
      </p:sp>
    </p:spTree>
    <p:extLst>
      <p:ext uri="{BB962C8B-B14F-4D97-AF65-F5344CB8AC3E}">
        <p14:creationId xmlns:p14="http://schemas.microsoft.com/office/powerpoint/2010/main" val="4150372555"/>
      </p:ext>
    </p:extLst>
  </p:cSld>
  <p:clrMapOvr>
    <a:masterClrMapping/>
  </p:clrMapOvr>
  <p:transition spd="med">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Columna de 3 imágenes">
    <p:spTree>
      <p:nvGrpSpPr>
        <p:cNvPr id="1" name=""/>
        <p:cNvGrpSpPr/>
        <p:nvPr/>
      </p:nvGrpSpPr>
      <p:grpSpPr>
        <a:xfrm>
          <a:off x="0" y="0"/>
          <a:ext cx="0" cy="0"/>
          <a:chOff x="0" y="0"/>
          <a:chExt cx="0" cy="0"/>
        </a:xfrm>
      </p:grpSpPr>
      <p:pic>
        <p:nvPicPr>
          <p:cNvPr id="12" name="Imagen 14"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70095"/>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Imagen 15"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1" y="1971679"/>
            <a:ext cx="120253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ángulo 16"/>
          <p:cNvSpPr/>
          <p:nvPr/>
        </p:nvSpPr>
        <p:spPr>
          <a:xfrm>
            <a:off x="0" y="609607"/>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ángulo 17"/>
          <p:cNvSpPr/>
          <p:nvPr/>
        </p:nvSpPr>
        <p:spPr>
          <a:xfrm>
            <a:off x="7939091" y="609607"/>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ítulo 1"/>
          <p:cNvSpPr>
            <a:spLocks noGrp="1"/>
          </p:cNvSpPr>
          <p:nvPr>
            <p:ph type="title"/>
          </p:nvPr>
        </p:nvSpPr>
        <p:spPr>
          <a:xfrm>
            <a:off x="510242" y="753228"/>
            <a:ext cx="7210395" cy="1080938"/>
          </a:xfrm>
        </p:spPr>
        <p:txBody>
          <a:bodyPr/>
          <a:lstStyle/>
          <a:p>
            <a:r>
              <a:rPr lang="es-ES"/>
              <a:t>Haga clic para modificar el estilo de título del patrón</a:t>
            </a:r>
          </a:p>
        </p:txBody>
      </p:sp>
      <p:sp>
        <p:nvSpPr>
          <p:cNvPr id="19" name="Marcador de posición de texto 2"/>
          <p:cNvSpPr>
            <a:spLocks noGrp="1"/>
          </p:cNvSpPr>
          <p:nvPr>
            <p:ph type="body" idx="1"/>
          </p:nvPr>
        </p:nvSpPr>
        <p:spPr>
          <a:xfrm>
            <a:off x="510245" y="4297503"/>
            <a:ext cx="2287279"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20" name="Marcador de posición de imagen 2"/>
          <p:cNvSpPr>
            <a:spLocks noGrp="1" noChangeAspect="1"/>
          </p:cNvSpPr>
          <p:nvPr>
            <p:ph type="pic" idx="15"/>
          </p:nvPr>
        </p:nvSpPr>
        <p:spPr>
          <a:xfrm>
            <a:off x="510245" y="2336873"/>
            <a:ext cx="2287279" cy="1524000"/>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pPr lvl="0"/>
            <a:r>
              <a:rPr lang="es-ES" noProof="0"/>
              <a:t>Haga clic en el icono para agregar una imagen</a:t>
            </a:r>
          </a:p>
        </p:txBody>
      </p:sp>
      <p:sp>
        <p:nvSpPr>
          <p:cNvPr id="21" name="Marcador de posición de texto 3"/>
          <p:cNvSpPr>
            <a:spLocks noGrp="1"/>
          </p:cNvSpPr>
          <p:nvPr>
            <p:ph type="body" sz="half" idx="18"/>
          </p:nvPr>
        </p:nvSpPr>
        <p:spPr>
          <a:xfrm>
            <a:off x="510245" y="4873765"/>
            <a:ext cx="2287279" cy="1062422"/>
          </a:xfrm>
        </p:spPr>
        <p:txBody>
          <a:bodyPr>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22" name="Marcador de posición de texto 4"/>
          <p:cNvSpPr>
            <a:spLocks noGrp="1"/>
          </p:cNvSpPr>
          <p:nvPr>
            <p:ph type="body" sz="quarter" idx="3"/>
          </p:nvPr>
        </p:nvSpPr>
        <p:spPr>
          <a:xfrm>
            <a:off x="2959103" y="4297503"/>
            <a:ext cx="2297430"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23" name="Marcador de posición de imagen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pPr lvl="0"/>
            <a:r>
              <a:rPr lang="es-ES" noProof="0"/>
              <a:t>Haga clic en el icono para agregar una imagen</a:t>
            </a:r>
          </a:p>
        </p:txBody>
      </p:sp>
      <p:sp>
        <p:nvSpPr>
          <p:cNvPr id="24" name="Marcador de posición de texto 3"/>
          <p:cNvSpPr>
            <a:spLocks noGrp="1"/>
          </p:cNvSpPr>
          <p:nvPr>
            <p:ph type="body" sz="half" idx="19"/>
          </p:nvPr>
        </p:nvSpPr>
        <p:spPr>
          <a:xfrm>
            <a:off x="2958094" y="4873764"/>
            <a:ext cx="2300473" cy="1062422"/>
          </a:xfrm>
        </p:spPr>
        <p:txBody>
          <a:bodyPr>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25" name="Marcador de posición de texto 4"/>
          <p:cNvSpPr>
            <a:spLocks noGrp="1"/>
          </p:cNvSpPr>
          <p:nvPr>
            <p:ph type="body" sz="quarter" idx="13"/>
          </p:nvPr>
        </p:nvSpPr>
        <p:spPr>
          <a:xfrm>
            <a:off x="5423015" y="4297503"/>
            <a:ext cx="2297629"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26" name="Marcador de posición de imagen 2"/>
          <p:cNvSpPr>
            <a:spLocks noGrp="1" noChangeAspect="1"/>
          </p:cNvSpPr>
          <p:nvPr>
            <p:ph type="pic" idx="22"/>
          </p:nvPr>
        </p:nvSpPr>
        <p:spPr>
          <a:xfrm>
            <a:off x="5423014" y="2336873"/>
            <a:ext cx="2297629" cy="1524000"/>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pPr lvl="0"/>
            <a:r>
              <a:rPr lang="es-ES" noProof="0"/>
              <a:t>Haga clic en el icono para agregar una imagen</a:t>
            </a:r>
          </a:p>
        </p:txBody>
      </p:sp>
      <p:sp>
        <p:nvSpPr>
          <p:cNvPr id="27" name="Marcador de posición de texto 3"/>
          <p:cNvSpPr>
            <a:spLocks noGrp="1"/>
          </p:cNvSpPr>
          <p:nvPr>
            <p:ph type="body" sz="half" idx="20"/>
          </p:nvPr>
        </p:nvSpPr>
        <p:spPr>
          <a:xfrm>
            <a:off x="5422915" y="4873762"/>
            <a:ext cx="2300672" cy="1062422"/>
          </a:xfrm>
        </p:spPr>
        <p:txBody>
          <a:bodyPr>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16" name="Marcador de posición de fecha 2"/>
          <p:cNvSpPr>
            <a:spLocks noGrp="1"/>
          </p:cNvSpPr>
          <p:nvPr>
            <p:ph type="dt" sz="half" idx="23"/>
          </p:nvPr>
        </p:nvSpPr>
        <p:spPr/>
        <p:txBody>
          <a:bodyPr/>
          <a:lstStyle>
            <a:lvl1pPr>
              <a:defRPr/>
            </a:lvl1pPr>
          </a:lstStyle>
          <a:p>
            <a:pPr>
              <a:defRPr/>
            </a:pPr>
            <a:r>
              <a:rPr lang="es-AR"/>
              <a:t>CMMI</a:t>
            </a:r>
            <a:endParaRPr/>
          </a:p>
        </p:txBody>
      </p:sp>
      <p:sp>
        <p:nvSpPr>
          <p:cNvPr id="17" name="Marcador de posición de pie de página 3"/>
          <p:cNvSpPr>
            <a:spLocks noGrp="1"/>
          </p:cNvSpPr>
          <p:nvPr>
            <p:ph type="ftr" sz="quarter" idx="24"/>
          </p:nvPr>
        </p:nvSpPr>
        <p:spPr/>
        <p:txBody>
          <a:bodyPr/>
          <a:lstStyle>
            <a:lvl1pPr>
              <a:defRPr/>
            </a:lvl1pPr>
          </a:lstStyle>
          <a:p>
            <a:pPr>
              <a:defRPr/>
            </a:pPr>
            <a:r>
              <a:rPr lang="sv-SE"/>
              <a:t>2019</a:t>
            </a:r>
            <a:endParaRPr/>
          </a:p>
        </p:txBody>
      </p:sp>
      <p:sp>
        <p:nvSpPr>
          <p:cNvPr id="18" name="Marcador de posición de número de diapositiva 4"/>
          <p:cNvSpPr>
            <a:spLocks noGrp="1"/>
          </p:cNvSpPr>
          <p:nvPr>
            <p:ph type="sldNum" sz="quarter" idx="25"/>
          </p:nvPr>
        </p:nvSpPr>
        <p:spPr/>
        <p:txBody>
          <a:bodyPr/>
          <a:lstStyle>
            <a:lvl1pPr>
              <a:defRPr/>
            </a:lvl1pPr>
          </a:lstStyle>
          <a:p>
            <a:pPr>
              <a:defRPr/>
            </a:pPr>
            <a:fld id="{299E7158-3B53-4849-A887-65E9BDF58355}" type="slidenum">
              <a:rPr/>
              <a:pPr>
                <a:defRPr/>
              </a:pPr>
              <a:t>‹Nº›</a:t>
            </a:fld>
            <a:endParaRPr/>
          </a:p>
        </p:txBody>
      </p:sp>
    </p:spTree>
    <p:extLst>
      <p:ext uri="{BB962C8B-B14F-4D97-AF65-F5344CB8AC3E}">
        <p14:creationId xmlns:p14="http://schemas.microsoft.com/office/powerpoint/2010/main" val="2085290208"/>
      </p:ext>
    </p:extLst>
  </p:cSld>
  <p:clrMapOvr>
    <a:masterClrMapping/>
  </p:clrMapOvr>
  <p:transition spd="med">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4" name="Imagen 6"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70095"/>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7"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1" y="1971679"/>
            <a:ext cx="120253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ángulo 8"/>
          <p:cNvSpPr/>
          <p:nvPr/>
        </p:nvSpPr>
        <p:spPr>
          <a:xfrm>
            <a:off x="0" y="609607"/>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ángulo 9"/>
          <p:cNvSpPr/>
          <p:nvPr/>
        </p:nvSpPr>
        <p:spPr>
          <a:xfrm>
            <a:off x="7939091" y="609607"/>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lvl1pPr algn="r" latinLnBrk="0">
              <a:defRPr lang="es-ES"/>
            </a:lvl1pPr>
          </a:lstStyle>
          <a:p>
            <a:r>
              <a:rPr lang="es-ES"/>
              <a:t>Haga clic para modificar el estilo de título del patrón</a:t>
            </a:r>
          </a:p>
        </p:txBody>
      </p:sp>
      <p:sp>
        <p:nvSpPr>
          <p:cNvPr id="3" name="Marcador de posición de texto vertical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8" name="Marcador de posición de fecha 3"/>
          <p:cNvSpPr>
            <a:spLocks noGrp="1"/>
          </p:cNvSpPr>
          <p:nvPr>
            <p:ph type="dt" sz="half" idx="10"/>
          </p:nvPr>
        </p:nvSpPr>
        <p:spPr/>
        <p:txBody>
          <a:bodyPr/>
          <a:lstStyle>
            <a:lvl1pPr>
              <a:defRPr/>
            </a:lvl1pPr>
          </a:lstStyle>
          <a:p>
            <a:pPr>
              <a:defRPr/>
            </a:pPr>
            <a:r>
              <a:rPr lang="es-AR"/>
              <a:t>CMMI</a:t>
            </a:r>
            <a:endParaRPr/>
          </a:p>
        </p:txBody>
      </p:sp>
      <p:sp>
        <p:nvSpPr>
          <p:cNvPr id="9" name="Marcador de posición de pie de página 4"/>
          <p:cNvSpPr>
            <a:spLocks noGrp="1"/>
          </p:cNvSpPr>
          <p:nvPr>
            <p:ph type="ftr" sz="quarter" idx="11"/>
          </p:nvPr>
        </p:nvSpPr>
        <p:spPr/>
        <p:txBody>
          <a:bodyPr/>
          <a:lstStyle>
            <a:lvl1pPr>
              <a:defRPr/>
            </a:lvl1pPr>
          </a:lstStyle>
          <a:p>
            <a:pPr>
              <a:defRPr/>
            </a:pPr>
            <a:r>
              <a:rPr lang="sv-SE"/>
              <a:t>2019</a:t>
            </a:r>
            <a:endParaRPr/>
          </a:p>
        </p:txBody>
      </p:sp>
      <p:sp>
        <p:nvSpPr>
          <p:cNvPr id="10" name="Marcador de posición de número de diapositiva 5"/>
          <p:cNvSpPr>
            <a:spLocks noGrp="1"/>
          </p:cNvSpPr>
          <p:nvPr>
            <p:ph type="sldNum" sz="quarter" idx="12"/>
          </p:nvPr>
        </p:nvSpPr>
        <p:spPr/>
        <p:txBody>
          <a:bodyPr/>
          <a:lstStyle>
            <a:lvl1pPr>
              <a:defRPr/>
            </a:lvl1pPr>
          </a:lstStyle>
          <a:p>
            <a:pPr>
              <a:defRPr/>
            </a:pPr>
            <a:fld id="{8D3D67A5-90E8-4B48-8233-BDB289E70A88}" type="slidenum">
              <a:rPr/>
              <a:pPr>
                <a:defRPr/>
              </a:pPr>
              <a:t>‹Nº›</a:t>
            </a:fld>
            <a:endParaRPr/>
          </a:p>
        </p:txBody>
      </p:sp>
    </p:spTree>
    <p:extLst>
      <p:ext uri="{BB962C8B-B14F-4D97-AF65-F5344CB8AC3E}">
        <p14:creationId xmlns:p14="http://schemas.microsoft.com/office/powerpoint/2010/main" val="2984037136"/>
      </p:ext>
    </p:extLst>
  </p:cSld>
  <p:clrMapOvr>
    <a:masterClrMapping/>
  </p:clrMapOvr>
  <p:transition spd="med">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vertTitleAndTx" preserve="1">
  <p:cSld name="Título y texto verticales">
    <p:spTree>
      <p:nvGrpSpPr>
        <p:cNvPr id="1" name=""/>
        <p:cNvGrpSpPr/>
        <p:nvPr/>
      </p:nvGrpSpPr>
      <p:grpSpPr>
        <a:xfrm>
          <a:off x="0" y="0"/>
          <a:ext cx="0" cy="0"/>
          <a:chOff x="0" y="0"/>
          <a:chExt cx="0" cy="0"/>
        </a:xfrm>
      </p:grpSpPr>
      <p:sp>
        <p:nvSpPr>
          <p:cNvPr id="4" name="Rectángulo 6"/>
          <p:cNvSpPr/>
          <p:nvPr/>
        </p:nvSpPr>
        <p:spPr>
          <a:xfrm rot="5400000">
            <a:off x="5448697" y="2040341"/>
            <a:ext cx="5106988" cy="102631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ángulo 7"/>
          <p:cNvSpPr/>
          <p:nvPr/>
        </p:nvSpPr>
        <p:spPr>
          <a:xfrm rot="5400000">
            <a:off x="7200507" y="5543160"/>
            <a:ext cx="1603375" cy="10263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vertical 1"/>
          <p:cNvSpPr>
            <a:spLocks noGrp="1"/>
          </p:cNvSpPr>
          <p:nvPr>
            <p:ph type="title" orient="vert"/>
          </p:nvPr>
        </p:nvSpPr>
        <p:spPr>
          <a:xfrm>
            <a:off x="7596925" y="609597"/>
            <a:ext cx="805352" cy="4353760"/>
          </a:xfrm>
        </p:spPr>
        <p:txBody>
          <a:bodyPr vert="eaVert"/>
          <a:lstStyle/>
          <a:p>
            <a:r>
              <a:rPr lang="es-ES"/>
              <a:t>Haga clic para modificar el estilo de título del patrón</a:t>
            </a:r>
          </a:p>
        </p:txBody>
      </p:sp>
      <p:sp>
        <p:nvSpPr>
          <p:cNvPr id="3" name="Marcador de posición de texto vertical 2"/>
          <p:cNvSpPr>
            <a:spLocks noGrp="1"/>
          </p:cNvSpPr>
          <p:nvPr>
            <p:ph type="body" orient="vert" idx="1"/>
          </p:nvPr>
        </p:nvSpPr>
        <p:spPr>
          <a:xfrm>
            <a:off x="510241" y="609607"/>
            <a:ext cx="6652503" cy="53265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osición de fecha 3"/>
          <p:cNvSpPr>
            <a:spLocks noGrp="1"/>
          </p:cNvSpPr>
          <p:nvPr>
            <p:ph type="dt" sz="half" idx="10"/>
          </p:nvPr>
        </p:nvSpPr>
        <p:spPr>
          <a:xfrm>
            <a:off x="5105400" y="5935670"/>
            <a:ext cx="2057400" cy="365125"/>
          </a:xfrm>
        </p:spPr>
        <p:txBody>
          <a:bodyPr/>
          <a:lstStyle>
            <a:lvl1pPr>
              <a:defRPr/>
            </a:lvl1pPr>
          </a:lstStyle>
          <a:p>
            <a:pPr>
              <a:defRPr/>
            </a:pPr>
            <a:r>
              <a:rPr lang="es-AR"/>
              <a:t>CMMI</a:t>
            </a:r>
            <a:endParaRPr/>
          </a:p>
        </p:txBody>
      </p:sp>
      <p:sp>
        <p:nvSpPr>
          <p:cNvPr id="7" name="Marcador de posición de pie de página 4"/>
          <p:cNvSpPr>
            <a:spLocks noGrp="1"/>
          </p:cNvSpPr>
          <p:nvPr>
            <p:ph type="ftr" sz="quarter" idx="11"/>
          </p:nvPr>
        </p:nvSpPr>
        <p:spPr>
          <a:xfrm>
            <a:off x="510778" y="5935670"/>
            <a:ext cx="4594622" cy="365125"/>
          </a:xfrm>
        </p:spPr>
        <p:txBody>
          <a:bodyPr/>
          <a:lstStyle>
            <a:lvl1pPr>
              <a:defRPr/>
            </a:lvl1pPr>
          </a:lstStyle>
          <a:p>
            <a:pPr>
              <a:defRPr/>
            </a:pPr>
            <a:r>
              <a:rPr lang="sv-SE"/>
              <a:t>2019</a:t>
            </a:r>
            <a:endParaRPr/>
          </a:p>
        </p:txBody>
      </p:sp>
      <p:sp>
        <p:nvSpPr>
          <p:cNvPr id="8" name="Marcador de posición de número de diapositiva 5"/>
          <p:cNvSpPr>
            <a:spLocks noGrp="1"/>
          </p:cNvSpPr>
          <p:nvPr>
            <p:ph type="sldNum" sz="quarter" idx="12"/>
          </p:nvPr>
        </p:nvSpPr>
        <p:spPr>
          <a:xfrm>
            <a:off x="7573566" y="5399088"/>
            <a:ext cx="865584" cy="1090612"/>
          </a:xfrm>
        </p:spPr>
        <p:txBody>
          <a:bodyPr anchor="t"/>
          <a:lstStyle>
            <a:lvl1pPr algn="ctr" latinLnBrk="0">
              <a:defRPr lang="es-ES"/>
            </a:lvl1pPr>
          </a:lstStyle>
          <a:p>
            <a:pPr>
              <a:defRPr/>
            </a:pPr>
            <a:fld id="{BA39E182-5622-49E2-B219-C94A496064CE}" type="slidenum">
              <a:rPr/>
              <a:pPr>
                <a:defRPr/>
              </a:pPr>
              <a:t>‹Nº›</a:t>
            </a:fld>
            <a:endParaRPr/>
          </a:p>
        </p:txBody>
      </p:sp>
    </p:spTree>
    <p:extLst>
      <p:ext uri="{BB962C8B-B14F-4D97-AF65-F5344CB8AC3E}">
        <p14:creationId xmlns:p14="http://schemas.microsoft.com/office/powerpoint/2010/main" val="2342550085"/>
      </p:ext>
    </p:extLst>
  </p:cSld>
  <p:clrMapOvr>
    <a:masterClrMapping/>
  </p:clrMapOvr>
  <p:transition spd="med">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16" name="15 Marcador de texto"/>
          <p:cNvSpPr>
            <a:spLocks noGrp="1"/>
          </p:cNvSpPr>
          <p:nvPr>
            <p:ph type="body" sz="quarter" idx="14"/>
          </p:nvPr>
        </p:nvSpPr>
        <p:spPr>
          <a:xfrm>
            <a:off x="3328" y="6451617"/>
            <a:ext cx="3143245" cy="357190"/>
          </a:xfrm>
        </p:spPr>
        <p:txBody>
          <a:bodyPr>
            <a:noAutofit/>
          </a:bodyPr>
          <a:lstStyle>
            <a:lvl1pPr>
              <a:buNone/>
              <a:defRPr sz="1400">
                <a:solidFill>
                  <a:schemeClr val="bg1"/>
                </a:solidFill>
              </a:defRPr>
            </a:lvl1pPr>
            <a:lvl2pPr>
              <a:buNone/>
              <a:defRPr sz="1400"/>
            </a:lvl2pPr>
            <a:lvl3pPr>
              <a:buNone/>
              <a:defRPr sz="1400"/>
            </a:lvl3pPr>
            <a:lvl4pPr>
              <a:buNone/>
              <a:defRPr sz="1400"/>
            </a:lvl4pPr>
            <a:lvl5pPr>
              <a:buNone/>
              <a:defRPr sz="1400"/>
            </a:lvl5pPr>
          </a:lstStyle>
          <a:p>
            <a:pPr lvl="0"/>
            <a:r>
              <a:rPr lang="es-ES"/>
              <a:t>Haga clic para modificar los estilos de texto del patrón</a:t>
            </a:r>
          </a:p>
        </p:txBody>
      </p:sp>
      <p:sp>
        <p:nvSpPr>
          <p:cNvPr id="8" name="Content Placeholder 2"/>
          <p:cNvSpPr>
            <a:spLocks noGrp="1"/>
          </p:cNvSpPr>
          <p:nvPr>
            <p:ph idx="1"/>
          </p:nvPr>
        </p:nvSpPr>
        <p:spPr>
          <a:xfrm>
            <a:off x="822959" y="1845734"/>
            <a:ext cx="7543801" cy="4023360"/>
          </a:xfrm>
        </p:spPr>
        <p:txBody>
          <a:bodyPr/>
          <a:lstStyle>
            <a:lvl1pPr>
              <a:defRPr sz="2800"/>
            </a:lvl1pPr>
            <a:lvl2pPr>
              <a:defRPr sz="2400"/>
            </a:lvl2pPr>
            <a:lvl3pPr>
              <a:defRPr sz="2000"/>
            </a:lvl3pPr>
            <a:lvl4pPr>
              <a:defRPr sz="1800"/>
            </a:lvl4pPr>
            <a:lvl5pPr>
              <a:defRPr sz="16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3 Marcador de pie de página"/>
          <p:cNvSpPr>
            <a:spLocks noGrp="1"/>
          </p:cNvSpPr>
          <p:nvPr>
            <p:ph type="ftr" sz="quarter" idx="15"/>
          </p:nvPr>
        </p:nvSpPr>
        <p:spPr>
          <a:xfrm>
            <a:off x="3181352" y="6459545"/>
            <a:ext cx="3887391" cy="365125"/>
          </a:xfrm>
        </p:spPr>
        <p:txBody>
          <a:bodyPr/>
          <a:lstStyle>
            <a:lvl1pPr>
              <a:defRPr/>
            </a:lvl1pPr>
          </a:lstStyle>
          <a:p>
            <a:pPr>
              <a:defRPr/>
            </a:pPr>
            <a:r>
              <a:rPr lang="sv-SE"/>
              <a:t>2019</a:t>
            </a:r>
            <a:endParaRPr dirty="0"/>
          </a:p>
        </p:txBody>
      </p:sp>
      <p:sp>
        <p:nvSpPr>
          <p:cNvPr id="6" name="4 Marcador de número de diapositiva"/>
          <p:cNvSpPr>
            <a:spLocks noGrp="1"/>
          </p:cNvSpPr>
          <p:nvPr>
            <p:ph type="sldNum" sz="quarter" idx="16"/>
          </p:nvPr>
        </p:nvSpPr>
        <p:spPr/>
        <p:txBody>
          <a:bodyPr/>
          <a:lstStyle>
            <a:lvl1pPr>
              <a:defRPr smtClean="0"/>
            </a:lvl1pPr>
          </a:lstStyle>
          <a:p>
            <a:pPr>
              <a:defRPr/>
            </a:pPr>
            <a:fld id="{DF1FCF6D-C8CF-4BAD-97EB-E2ED6555196C}" type="slidenum">
              <a:rPr/>
              <a:pPr>
                <a:defRPr/>
              </a:pPr>
              <a:t>‹Nº›</a:t>
            </a:fld>
            <a:endParaRPr dirty="0"/>
          </a:p>
        </p:txBody>
      </p:sp>
    </p:spTree>
    <p:extLst>
      <p:ext uri="{BB962C8B-B14F-4D97-AF65-F5344CB8AC3E}">
        <p14:creationId xmlns:p14="http://schemas.microsoft.com/office/powerpoint/2010/main" val="342448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AR"/>
          </a:p>
        </p:txBody>
      </p:sp>
      <p:sp>
        <p:nvSpPr>
          <p:cNvPr id="4" name="9 Marcador de fecha"/>
          <p:cNvSpPr>
            <a:spLocks noGrp="1"/>
          </p:cNvSpPr>
          <p:nvPr>
            <p:ph type="dt" sz="half" idx="10"/>
          </p:nvPr>
        </p:nvSpPr>
        <p:spPr/>
        <p:txBody>
          <a:bodyPr/>
          <a:lstStyle>
            <a:lvl1pPr>
              <a:defRPr/>
            </a:lvl1pPr>
          </a:lstStyle>
          <a:p>
            <a:pPr>
              <a:defRPr/>
            </a:pPr>
            <a:r>
              <a:rPr lang="es-AR" altLang="en-US"/>
              <a:t>CMMI</a:t>
            </a:r>
          </a:p>
        </p:txBody>
      </p:sp>
      <p:sp>
        <p:nvSpPr>
          <p:cNvPr id="5" name="21 Marcador de pie de página"/>
          <p:cNvSpPr>
            <a:spLocks noGrp="1"/>
          </p:cNvSpPr>
          <p:nvPr>
            <p:ph type="ftr" sz="quarter" idx="11"/>
          </p:nvPr>
        </p:nvSpPr>
        <p:spPr/>
        <p:txBody>
          <a:bodyPr/>
          <a:lstStyle>
            <a:lvl1pPr>
              <a:defRPr/>
            </a:lvl1pPr>
          </a:lstStyle>
          <a:p>
            <a:pPr>
              <a:defRPr/>
            </a:pPr>
            <a:r>
              <a:rPr lang="es-AR" altLang="en-US"/>
              <a:t>2019</a:t>
            </a:r>
          </a:p>
        </p:txBody>
      </p:sp>
      <p:sp>
        <p:nvSpPr>
          <p:cNvPr id="6" name="17 Marcador de número de diapositiva"/>
          <p:cNvSpPr>
            <a:spLocks noGrp="1"/>
          </p:cNvSpPr>
          <p:nvPr>
            <p:ph type="sldNum" sz="quarter" idx="12"/>
          </p:nvPr>
        </p:nvSpPr>
        <p:spPr/>
        <p:txBody>
          <a:bodyPr/>
          <a:lstStyle>
            <a:lvl1pPr>
              <a:defRPr/>
            </a:lvl1pPr>
          </a:lstStyle>
          <a:p>
            <a:pPr>
              <a:defRPr/>
            </a:pPr>
            <a:fld id="{9F2A4D9E-BDDA-4D91-BC86-707D098DAE79}" type="slidenum">
              <a:rPr lang="es-AR" altLang="en-US"/>
              <a:pPr>
                <a:defRPr/>
              </a:pPr>
              <a:t>‹Nº›</a:t>
            </a:fld>
            <a:endParaRPr lang="es-AR" altLang="en-US"/>
          </a:p>
        </p:txBody>
      </p:sp>
    </p:spTree>
    <p:extLst>
      <p:ext uri="{BB962C8B-B14F-4D97-AF65-F5344CB8AC3E}">
        <p14:creationId xmlns:p14="http://schemas.microsoft.com/office/powerpoint/2010/main" val="2155095512"/>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 y="4243397"/>
            <a:ext cx="6725841"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7"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4192" y="4243388"/>
            <a:ext cx="2307431"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ángulo 8"/>
          <p:cNvSpPr/>
          <p:nvPr/>
        </p:nvSpPr>
        <p:spPr>
          <a:xfrm>
            <a:off x="2" y="2590800"/>
            <a:ext cx="6725841" cy="165893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ángulo 9"/>
          <p:cNvSpPr/>
          <p:nvPr/>
        </p:nvSpPr>
        <p:spPr>
          <a:xfrm>
            <a:off x="6834192" y="2590800"/>
            <a:ext cx="2307431" cy="16589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510248" y="2733709"/>
            <a:ext cx="6108101" cy="1373070"/>
          </a:xfrm>
        </p:spPr>
        <p:txBody>
          <a:bodyPr anchor="b">
            <a:noAutofit/>
          </a:bodyPr>
          <a:lstStyle>
            <a:lvl1pPr algn="r" latinLnBrk="0">
              <a:defRPr lang="es-ES" sz="5400"/>
            </a:lvl1pPr>
          </a:lstStyle>
          <a:p>
            <a:r>
              <a:rPr lang="es-ES"/>
              <a:t>Haga clic para modificar el estilo de título del patrón</a:t>
            </a:r>
          </a:p>
        </p:txBody>
      </p:sp>
      <p:sp>
        <p:nvSpPr>
          <p:cNvPr id="3" name="Subtítulo 2"/>
          <p:cNvSpPr>
            <a:spLocks noGrp="1"/>
          </p:cNvSpPr>
          <p:nvPr>
            <p:ph type="subTitle" idx="1"/>
          </p:nvPr>
        </p:nvSpPr>
        <p:spPr>
          <a:xfrm>
            <a:off x="510248" y="4394056"/>
            <a:ext cx="6108101" cy="1117687"/>
          </a:xfrm>
        </p:spPr>
        <p:txBody>
          <a:bodyPr>
            <a:normAutofit/>
          </a:bodyPr>
          <a:lstStyle>
            <a:lvl1pPr marL="0" indent="0" algn="r" latinLnBrk="0">
              <a:buNone/>
              <a:defRPr lang="es-ES" sz="2000"/>
            </a:lvl1pPr>
            <a:lvl2pPr marL="457200" indent="0" algn="ctr" latinLnBrk="0">
              <a:buNone/>
              <a:defRPr lang="es-ES" sz="2000"/>
            </a:lvl2pPr>
            <a:lvl3pPr marL="914400" indent="0" algn="ctr" latinLnBrk="0">
              <a:buNone/>
              <a:defRPr lang="es-ES" sz="1800"/>
            </a:lvl3pPr>
            <a:lvl4pPr marL="1371600" indent="0" algn="ctr" latinLnBrk="0">
              <a:buNone/>
              <a:defRPr lang="es-ES" sz="1600"/>
            </a:lvl4pPr>
            <a:lvl5pPr marL="1828800" indent="0" algn="ctr" latinLnBrk="0">
              <a:buNone/>
              <a:defRPr lang="es-ES" sz="1600"/>
            </a:lvl5pPr>
            <a:lvl6pPr marL="2286000" indent="0" algn="ctr" latinLnBrk="0">
              <a:buNone/>
              <a:defRPr lang="es-ES" sz="1600"/>
            </a:lvl6pPr>
            <a:lvl7pPr marL="2743200" indent="0" algn="ctr" latinLnBrk="0">
              <a:buNone/>
              <a:defRPr lang="es-ES" sz="1600"/>
            </a:lvl7pPr>
            <a:lvl8pPr marL="3200400" indent="0" algn="ctr" latinLnBrk="0">
              <a:buNone/>
              <a:defRPr lang="es-ES" sz="1600"/>
            </a:lvl8pPr>
            <a:lvl9pPr marL="3657600" indent="0" algn="ctr" latinLnBrk="0">
              <a:buNone/>
              <a:defRPr lang="es-ES" sz="1600"/>
            </a:lvl9pPr>
          </a:lstStyle>
          <a:p>
            <a:r>
              <a:rPr lang="es-ES"/>
              <a:t>Haga clic para modificar el estilo de subtítulo del patrón</a:t>
            </a:r>
          </a:p>
        </p:txBody>
      </p:sp>
      <p:sp>
        <p:nvSpPr>
          <p:cNvPr id="8" name="Marcador de posición de fecha 3"/>
          <p:cNvSpPr>
            <a:spLocks noGrp="1"/>
          </p:cNvSpPr>
          <p:nvPr>
            <p:ph type="dt" sz="half" idx="10"/>
          </p:nvPr>
        </p:nvSpPr>
        <p:spPr/>
        <p:txBody>
          <a:bodyPr/>
          <a:lstStyle>
            <a:lvl1pPr>
              <a:defRPr/>
            </a:lvl1pPr>
          </a:lstStyle>
          <a:p>
            <a:pPr>
              <a:defRPr/>
            </a:pPr>
            <a:r>
              <a:rPr lang="es-AR"/>
              <a:t>CMMI</a:t>
            </a:r>
            <a:endParaRPr/>
          </a:p>
        </p:txBody>
      </p:sp>
      <p:sp>
        <p:nvSpPr>
          <p:cNvPr id="9" name="Marcador de posición de pie de página 4"/>
          <p:cNvSpPr>
            <a:spLocks noGrp="1"/>
          </p:cNvSpPr>
          <p:nvPr>
            <p:ph type="ftr" sz="quarter" idx="11"/>
          </p:nvPr>
        </p:nvSpPr>
        <p:spPr/>
        <p:txBody>
          <a:bodyPr/>
          <a:lstStyle>
            <a:lvl1pPr>
              <a:defRPr/>
            </a:lvl1pPr>
          </a:lstStyle>
          <a:p>
            <a:pPr>
              <a:defRPr/>
            </a:pPr>
            <a:r>
              <a:rPr lang="sv-SE"/>
              <a:t>2019</a:t>
            </a:r>
            <a:endParaRPr/>
          </a:p>
        </p:txBody>
      </p:sp>
      <p:sp>
        <p:nvSpPr>
          <p:cNvPr id="10" name="Marcador de posición de número de diapositiva 5"/>
          <p:cNvSpPr>
            <a:spLocks noGrp="1"/>
          </p:cNvSpPr>
          <p:nvPr>
            <p:ph type="sldNum" sz="quarter" idx="12"/>
          </p:nvPr>
        </p:nvSpPr>
        <p:spPr>
          <a:xfrm>
            <a:off x="6941348" y="2749559"/>
            <a:ext cx="878681" cy="1357313"/>
          </a:xfrm>
        </p:spPr>
        <p:txBody>
          <a:bodyPr/>
          <a:lstStyle>
            <a:lvl1pPr>
              <a:defRPr/>
            </a:lvl1pPr>
          </a:lstStyle>
          <a:p>
            <a:pPr>
              <a:defRPr/>
            </a:pPr>
            <a:fld id="{C2AABE43-61EB-424F-910D-9B2AE6C84A41}" type="slidenum">
              <a:rPr/>
              <a:pPr>
                <a:defRPr/>
              </a:pPr>
              <a:t>‹Nº›</a:t>
            </a:fld>
            <a:endParaRPr/>
          </a:p>
        </p:txBody>
      </p:sp>
    </p:spTree>
    <p:extLst>
      <p:ext uri="{BB962C8B-B14F-4D97-AF65-F5344CB8AC3E}">
        <p14:creationId xmlns:p14="http://schemas.microsoft.com/office/powerpoint/2010/main" val="438100738"/>
      </p:ext>
    </p:extLst>
  </p:cSld>
  <p:clrMapOvr>
    <a:masterClrMapping/>
  </p:clrMapOvr>
  <p:transition spd="med">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pic>
        <p:nvPicPr>
          <p:cNvPr id="4" name="Imagen 14"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70097"/>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15"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2" y="1971679"/>
            <a:ext cx="120253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ángulo 16"/>
          <p:cNvSpPr/>
          <p:nvPr/>
        </p:nvSpPr>
        <p:spPr>
          <a:xfrm>
            <a:off x="0" y="609609"/>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ángulo 17"/>
          <p:cNvSpPr/>
          <p:nvPr/>
        </p:nvSpPr>
        <p:spPr>
          <a:xfrm>
            <a:off x="7939092" y="609609"/>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8" name="Marcador de posición de fecha 3"/>
          <p:cNvSpPr>
            <a:spLocks noGrp="1"/>
          </p:cNvSpPr>
          <p:nvPr>
            <p:ph type="dt" sz="half" idx="10"/>
          </p:nvPr>
        </p:nvSpPr>
        <p:spPr/>
        <p:txBody>
          <a:bodyPr/>
          <a:lstStyle>
            <a:lvl1pPr>
              <a:defRPr/>
            </a:lvl1pPr>
          </a:lstStyle>
          <a:p>
            <a:pPr>
              <a:defRPr/>
            </a:pPr>
            <a:r>
              <a:rPr lang="es-AR"/>
              <a:t>CMMI</a:t>
            </a:r>
            <a:endParaRPr/>
          </a:p>
        </p:txBody>
      </p:sp>
      <p:sp>
        <p:nvSpPr>
          <p:cNvPr id="9" name="Marcador de posición de pie de página 4"/>
          <p:cNvSpPr>
            <a:spLocks noGrp="1"/>
          </p:cNvSpPr>
          <p:nvPr>
            <p:ph type="ftr" sz="quarter" idx="11"/>
          </p:nvPr>
        </p:nvSpPr>
        <p:spPr/>
        <p:txBody>
          <a:bodyPr/>
          <a:lstStyle>
            <a:lvl1pPr>
              <a:defRPr/>
            </a:lvl1pPr>
          </a:lstStyle>
          <a:p>
            <a:pPr>
              <a:defRPr/>
            </a:pPr>
            <a:r>
              <a:rPr lang="sv-SE"/>
              <a:t>2019</a:t>
            </a:r>
            <a:endParaRPr/>
          </a:p>
        </p:txBody>
      </p:sp>
      <p:sp>
        <p:nvSpPr>
          <p:cNvPr id="10" name="Marcador de posición de número de diapositiva 5"/>
          <p:cNvSpPr>
            <a:spLocks noGrp="1"/>
          </p:cNvSpPr>
          <p:nvPr>
            <p:ph type="sldNum" sz="quarter" idx="12"/>
          </p:nvPr>
        </p:nvSpPr>
        <p:spPr/>
        <p:txBody>
          <a:bodyPr/>
          <a:lstStyle>
            <a:lvl1pPr>
              <a:defRPr/>
            </a:lvl1pPr>
          </a:lstStyle>
          <a:p>
            <a:pPr>
              <a:defRPr/>
            </a:pPr>
            <a:fld id="{13678578-A093-48DD-9C55-21A58DDC1691}" type="slidenum">
              <a:rPr/>
              <a:pPr>
                <a:defRPr/>
              </a:pPr>
              <a:t>‹Nº›</a:t>
            </a:fld>
            <a:endParaRPr/>
          </a:p>
        </p:txBody>
      </p:sp>
    </p:spTree>
    <p:extLst>
      <p:ext uri="{BB962C8B-B14F-4D97-AF65-F5344CB8AC3E}">
        <p14:creationId xmlns:p14="http://schemas.microsoft.com/office/powerpoint/2010/main" val="4130803447"/>
      </p:ext>
    </p:extLst>
  </p:cSld>
  <p:clrMapOvr>
    <a:masterClrMapping/>
  </p:clrMapOvr>
  <p:transition spd="med">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086234"/>
            <a:ext cx="782836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7"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2" y="4087813"/>
            <a:ext cx="1202531"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ángulo 8"/>
          <p:cNvSpPr/>
          <p:nvPr/>
        </p:nvSpPr>
        <p:spPr>
          <a:xfrm>
            <a:off x="0" y="2725747"/>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ángulo 9"/>
          <p:cNvSpPr/>
          <p:nvPr/>
        </p:nvSpPr>
        <p:spPr>
          <a:xfrm>
            <a:off x="7939092" y="2725747"/>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510242" y="2869895"/>
            <a:ext cx="7210395" cy="1090788"/>
          </a:xfrm>
        </p:spPr>
        <p:txBody>
          <a:bodyPr>
            <a:normAutofit/>
          </a:bodyPr>
          <a:lstStyle>
            <a:lvl1pPr algn="r" latinLnBrk="0">
              <a:defRPr lang="es-ES" sz="3600"/>
            </a:lvl1pPr>
          </a:lstStyle>
          <a:p>
            <a:r>
              <a:rPr lang="es-ES"/>
              <a:t>Haga clic para modificar el estilo de título del patrón</a:t>
            </a:r>
          </a:p>
        </p:txBody>
      </p:sp>
      <p:sp>
        <p:nvSpPr>
          <p:cNvPr id="3" name="Marcador de posición de texto 2"/>
          <p:cNvSpPr>
            <a:spLocks noGrp="1"/>
          </p:cNvSpPr>
          <p:nvPr>
            <p:ph type="body" idx="1"/>
          </p:nvPr>
        </p:nvSpPr>
        <p:spPr>
          <a:xfrm>
            <a:off x="510242" y="4232188"/>
            <a:ext cx="7210395" cy="1704017"/>
          </a:xfrm>
        </p:spPr>
        <p:txBody>
          <a:bodyPr>
            <a:normAutofit/>
          </a:bodyPr>
          <a:lstStyle>
            <a:lvl1pPr marL="0" indent="0" algn="r" latinLnBrk="0">
              <a:buNone/>
              <a:defRPr lang="es-ES" sz="2000">
                <a:solidFill>
                  <a:schemeClr val="tx1">
                    <a:tint val="75000"/>
                  </a:schemeClr>
                </a:solidFill>
              </a:defRPr>
            </a:lvl1pPr>
            <a:lvl2pPr marL="457200" indent="0" latinLnBrk="0">
              <a:buNone/>
              <a:defRPr lang="es-ES" sz="2000">
                <a:solidFill>
                  <a:schemeClr val="tx1">
                    <a:tint val="75000"/>
                  </a:schemeClr>
                </a:solidFill>
              </a:defRPr>
            </a:lvl2pPr>
            <a:lvl3pPr marL="914400" indent="0" latinLnBrk="0">
              <a:buNone/>
              <a:defRPr lang="es-ES" sz="1800">
                <a:solidFill>
                  <a:schemeClr val="tx1">
                    <a:tint val="75000"/>
                  </a:schemeClr>
                </a:solidFill>
              </a:defRPr>
            </a:lvl3pPr>
            <a:lvl4pPr marL="1371600" indent="0" latinLnBrk="0">
              <a:buNone/>
              <a:defRPr lang="es-ES" sz="1600">
                <a:solidFill>
                  <a:schemeClr val="tx1">
                    <a:tint val="75000"/>
                  </a:schemeClr>
                </a:solidFill>
              </a:defRPr>
            </a:lvl4pPr>
            <a:lvl5pPr marL="1828800" indent="0" latinLnBrk="0">
              <a:buNone/>
              <a:defRPr lang="es-ES" sz="1600">
                <a:solidFill>
                  <a:schemeClr val="tx1">
                    <a:tint val="75000"/>
                  </a:schemeClr>
                </a:solidFill>
              </a:defRPr>
            </a:lvl5pPr>
            <a:lvl6pPr marL="2286000" indent="0" latinLnBrk="0">
              <a:buNone/>
              <a:defRPr lang="es-ES" sz="1600">
                <a:solidFill>
                  <a:schemeClr val="tx1">
                    <a:tint val="75000"/>
                  </a:schemeClr>
                </a:solidFill>
              </a:defRPr>
            </a:lvl6pPr>
            <a:lvl7pPr marL="2743200" indent="0" latinLnBrk="0">
              <a:buNone/>
              <a:defRPr lang="es-ES" sz="1600">
                <a:solidFill>
                  <a:schemeClr val="tx1">
                    <a:tint val="75000"/>
                  </a:schemeClr>
                </a:solidFill>
              </a:defRPr>
            </a:lvl7pPr>
            <a:lvl8pPr marL="3200400" indent="0" latinLnBrk="0">
              <a:buNone/>
              <a:defRPr lang="es-ES" sz="1600">
                <a:solidFill>
                  <a:schemeClr val="tx1">
                    <a:tint val="75000"/>
                  </a:schemeClr>
                </a:solidFill>
              </a:defRPr>
            </a:lvl8pPr>
            <a:lvl9pPr marL="3657600" indent="0" latinLnBrk="0">
              <a:buNone/>
              <a:defRPr lang="es-ES" sz="1600">
                <a:solidFill>
                  <a:schemeClr val="tx1">
                    <a:tint val="75000"/>
                  </a:schemeClr>
                </a:solidFill>
              </a:defRPr>
            </a:lvl9pPr>
          </a:lstStyle>
          <a:p>
            <a:pPr lvl="0"/>
            <a:r>
              <a:rPr lang="es-ES"/>
              <a:t>Haga clic para modificar los estilos de texto del patrón</a:t>
            </a:r>
          </a:p>
        </p:txBody>
      </p:sp>
      <p:sp>
        <p:nvSpPr>
          <p:cNvPr id="8" name="Marcador de posición de fecha 3"/>
          <p:cNvSpPr>
            <a:spLocks noGrp="1"/>
          </p:cNvSpPr>
          <p:nvPr>
            <p:ph type="dt" sz="half" idx="10"/>
          </p:nvPr>
        </p:nvSpPr>
        <p:spPr/>
        <p:txBody>
          <a:bodyPr/>
          <a:lstStyle>
            <a:lvl1pPr>
              <a:defRPr/>
            </a:lvl1pPr>
          </a:lstStyle>
          <a:p>
            <a:pPr>
              <a:defRPr/>
            </a:pPr>
            <a:r>
              <a:rPr lang="es-AR"/>
              <a:t>CMMI</a:t>
            </a:r>
            <a:endParaRPr/>
          </a:p>
        </p:txBody>
      </p:sp>
      <p:sp>
        <p:nvSpPr>
          <p:cNvPr id="9" name="Marcador de posición de pie de página 4"/>
          <p:cNvSpPr>
            <a:spLocks noGrp="1"/>
          </p:cNvSpPr>
          <p:nvPr>
            <p:ph type="ftr" sz="quarter" idx="11"/>
          </p:nvPr>
        </p:nvSpPr>
        <p:spPr/>
        <p:txBody>
          <a:bodyPr/>
          <a:lstStyle>
            <a:lvl1pPr>
              <a:defRPr/>
            </a:lvl1pPr>
          </a:lstStyle>
          <a:p>
            <a:pPr>
              <a:defRPr/>
            </a:pPr>
            <a:r>
              <a:rPr lang="sv-SE"/>
              <a:t>2019</a:t>
            </a:r>
            <a:endParaRPr/>
          </a:p>
        </p:txBody>
      </p:sp>
      <p:sp>
        <p:nvSpPr>
          <p:cNvPr id="10" name="Marcador de posición de número de diapositiva 5"/>
          <p:cNvSpPr>
            <a:spLocks noGrp="1"/>
          </p:cNvSpPr>
          <p:nvPr>
            <p:ph type="sldNum" sz="quarter" idx="12"/>
          </p:nvPr>
        </p:nvSpPr>
        <p:spPr>
          <a:xfrm>
            <a:off x="8047435" y="2870209"/>
            <a:ext cx="865584" cy="1090613"/>
          </a:xfrm>
        </p:spPr>
        <p:txBody>
          <a:bodyPr/>
          <a:lstStyle>
            <a:lvl1pPr>
              <a:defRPr/>
            </a:lvl1pPr>
          </a:lstStyle>
          <a:p>
            <a:pPr>
              <a:defRPr/>
            </a:pPr>
            <a:fld id="{772F981A-13DB-446B-8600-4608DE14842A}" type="slidenum">
              <a:rPr/>
              <a:pPr>
                <a:defRPr/>
              </a:pPr>
              <a:t>‹Nº›</a:t>
            </a:fld>
            <a:endParaRPr/>
          </a:p>
        </p:txBody>
      </p:sp>
    </p:spTree>
    <p:extLst>
      <p:ext uri="{BB962C8B-B14F-4D97-AF65-F5344CB8AC3E}">
        <p14:creationId xmlns:p14="http://schemas.microsoft.com/office/powerpoint/2010/main" val="463725464"/>
      </p:ext>
    </p:extLst>
  </p:cSld>
  <p:clrMapOvr>
    <a:masterClrMapping/>
  </p:clrMapOvr>
  <p:transition spd="med">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twoObj" preserve="1">
  <p:cSld name="Dos objetos de contenido">
    <p:spTree>
      <p:nvGrpSpPr>
        <p:cNvPr id="1" name=""/>
        <p:cNvGrpSpPr/>
        <p:nvPr/>
      </p:nvGrpSpPr>
      <p:grpSpPr>
        <a:xfrm>
          <a:off x="0" y="0"/>
          <a:ext cx="0" cy="0"/>
          <a:chOff x="0" y="0"/>
          <a:chExt cx="0" cy="0"/>
        </a:xfrm>
      </p:grpSpPr>
      <p:pic>
        <p:nvPicPr>
          <p:cNvPr id="5" name="Imagen 7"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70097"/>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8"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2" y="1971679"/>
            <a:ext cx="120253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9"/>
          <p:cNvSpPr/>
          <p:nvPr/>
        </p:nvSpPr>
        <p:spPr>
          <a:xfrm>
            <a:off x="0" y="609609"/>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0"/>
          <p:cNvSpPr/>
          <p:nvPr/>
        </p:nvSpPr>
        <p:spPr>
          <a:xfrm>
            <a:off x="7939092" y="609609"/>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sz="half" idx="1"/>
          </p:nvPr>
        </p:nvSpPr>
        <p:spPr>
          <a:xfrm>
            <a:off x="510248" y="2336873"/>
            <a:ext cx="3523769"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contenido 3"/>
          <p:cNvSpPr>
            <a:spLocks noGrp="1"/>
          </p:cNvSpPr>
          <p:nvPr>
            <p:ph sz="half" idx="2"/>
          </p:nvPr>
        </p:nvSpPr>
        <p:spPr>
          <a:xfrm>
            <a:off x="4195594" y="2336873"/>
            <a:ext cx="3525044"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9" name="Marcador de posición de fecha 4"/>
          <p:cNvSpPr>
            <a:spLocks noGrp="1"/>
          </p:cNvSpPr>
          <p:nvPr>
            <p:ph type="dt" sz="half" idx="10"/>
          </p:nvPr>
        </p:nvSpPr>
        <p:spPr/>
        <p:txBody>
          <a:bodyPr/>
          <a:lstStyle>
            <a:lvl1pPr>
              <a:defRPr/>
            </a:lvl1pPr>
          </a:lstStyle>
          <a:p>
            <a:pPr>
              <a:defRPr/>
            </a:pPr>
            <a:r>
              <a:rPr lang="es-AR"/>
              <a:t>CMMI</a:t>
            </a: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2019</a:t>
            </a:r>
            <a:endParaRPr/>
          </a:p>
        </p:txBody>
      </p:sp>
      <p:sp>
        <p:nvSpPr>
          <p:cNvPr id="11" name="Marcador de posición de número de diapositiva 6"/>
          <p:cNvSpPr>
            <a:spLocks noGrp="1"/>
          </p:cNvSpPr>
          <p:nvPr>
            <p:ph type="sldNum" sz="quarter" idx="12"/>
          </p:nvPr>
        </p:nvSpPr>
        <p:spPr/>
        <p:txBody>
          <a:bodyPr/>
          <a:lstStyle>
            <a:lvl1pPr>
              <a:defRPr/>
            </a:lvl1pPr>
          </a:lstStyle>
          <a:p>
            <a:pPr>
              <a:defRPr/>
            </a:pPr>
            <a:fld id="{4FC45ECC-8308-4F7B-A9B4-1B67259588A1}" type="slidenum">
              <a:rPr/>
              <a:pPr>
                <a:defRPr/>
              </a:pPr>
              <a:t>‹Nº›</a:t>
            </a:fld>
            <a:endParaRPr/>
          </a:p>
        </p:txBody>
      </p:sp>
    </p:spTree>
    <p:extLst>
      <p:ext uri="{BB962C8B-B14F-4D97-AF65-F5344CB8AC3E}">
        <p14:creationId xmlns:p14="http://schemas.microsoft.com/office/powerpoint/2010/main" val="3376342847"/>
      </p:ext>
    </p:extLst>
  </p:cSld>
  <p:clrMapOvr>
    <a:masterClrMapping/>
  </p:clrMapOvr>
  <p:transition spd="med">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7" name="Imagen 9"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70097"/>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agen 10"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2" y="1971679"/>
            <a:ext cx="120253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ángulo 11"/>
          <p:cNvSpPr/>
          <p:nvPr/>
        </p:nvSpPr>
        <p:spPr>
          <a:xfrm>
            <a:off x="0" y="609609"/>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12"/>
          <p:cNvSpPr/>
          <p:nvPr/>
        </p:nvSpPr>
        <p:spPr>
          <a:xfrm>
            <a:off x="7939092" y="609609"/>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510245" y="753242"/>
            <a:ext cx="7210397" cy="1080937"/>
          </a:xfrm>
        </p:spPr>
        <p:txBody>
          <a:bodyPr/>
          <a:lstStyle/>
          <a:p>
            <a:r>
              <a:rPr lang="es-ES"/>
              <a:t>Haga clic para modificar el estilo de título del patrón</a:t>
            </a:r>
          </a:p>
        </p:txBody>
      </p:sp>
      <p:sp>
        <p:nvSpPr>
          <p:cNvPr id="3" name="Marcador de posición de texto 2"/>
          <p:cNvSpPr>
            <a:spLocks noGrp="1"/>
          </p:cNvSpPr>
          <p:nvPr>
            <p:ph type="body" idx="1"/>
          </p:nvPr>
        </p:nvSpPr>
        <p:spPr>
          <a:xfrm>
            <a:off x="679770" y="2336890"/>
            <a:ext cx="3354245" cy="693135"/>
          </a:xfrm>
        </p:spPr>
        <p:txBody>
          <a:bodyPr anchor="b"/>
          <a:lstStyle>
            <a:lvl1pPr marL="0" indent="0" latinLnBrk="0">
              <a:buNone/>
              <a:defRPr lang="es-ES" sz="2400" b="1"/>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4" name="Marcador de posición de contenido 3"/>
          <p:cNvSpPr>
            <a:spLocks noGrp="1"/>
          </p:cNvSpPr>
          <p:nvPr>
            <p:ph sz="half" idx="2"/>
          </p:nvPr>
        </p:nvSpPr>
        <p:spPr>
          <a:xfrm>
            <a:off x="510244" y="3030021"/>
            <a:ext cx="3523766"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posición de texto 4"/>
          <p:cNvSpPr>
            <a:spLocks noGrp="1"/>
          </p:cNvSpPr>
          <p:nvPr>
            <p:ph type="body" sz="quarter" idx="3"/>
          </p:nvPr>
        </p:nvSpPr>
        <p:spPr>
          <a:xfrm>
            <a:off x="4365116" y="2336873"/>
            <a:ext cx="3355521" cy="692076"/>
          </a:xfrm>
        </p:spPr>
        <p:txBody>
          <a:bodyPr anchor="b"/>
          <a:lstStyle>
            <a:lvl1pPr marL="0" indent="0" latinLnBrk="0">
              <a:buNone/>
              <a:defRPr lang="es-ES" sz="2400" b="1"/>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6" name="Marcador de posición de contenido 5"/>
          <p:cNvSpPr>
            <a:spLocks noGrp="1"/>
          </p:cNvSpPr>
          <p:nvPr>
            <p:ph sz="quarter" idx="4"/>
          </p:nvPr>
        </p:nvSpPr>
        <p:spPr>
          <a:xfrm>
            <a:off x="4195594" y="3030021"/>
            <a:ext cx="3525044"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11" name="Marcador de posición de fecha 6"/>
          <p:cNvSpPr>
            <a:spLocks noGrp="1"/>
          </p:cNvSpPr>
          <p:nvPr>
            <p:ph type="dt" sz="half" idx="10"/>
          </p:nvPr>
        </p:nvSpPr>
        <p:spPr/>
        <p:txBody>
          <a:bodyPr/>
          <a:lstStyle>
            <a:lvl1pPr>
              <a:defRPr/>
            </a:lvl1pPr>
          </a:lstStyle>
          <a:p>
            <a:pPr>
              <a:defRPr/>
            </a:pPr>
            <a:r>
              <a:rPr lang="es-AR"/>
              <a:t>CMMI</a:t>
            </a:r>
            <a:endParaRPr/>
          </a:p>
        </p:txBody>
      </p:sp>
      <p:sp>
        <p:nvSpPr>
          <p:cNvPr id="12" name="Marcador de posición de pie de página 7"/>
          <p:cNvSpPr>
            <a:spLocks noGrp="1"/>
          </p:cNvSpPr>
          <p:nvPr>
            <p:ph type="ftr" sz="quarter" idx="11"/>
          </p:nvPr>
        </p:nvSpPr>
        <p:spPr/>
        <p:txBody>
          <a:bodyPr/>
          <a:lstStyle>
            <a:lvl1pPr>
              <a:defRPr/>
            </a:lvl1pPr>
          </a:lstStyle>
          <a:p>
            <a:pPr>
              <a:defRPr/>
            </a:pPr>
            <a:r>
              <a:rPr lang="sv-SE"/>
              <a:t>2019</a:t>
            </a:r>
            <a:endParaRPr/>
          </a:p>
        </p:txBody>
      </p:sp>
      <p:sp>
        <p:nvSpPr>
          <p:cNvPr id="13" name="Marcador de posición de número de diapositiva 8"/>
          <p:cNvSpPr>
            <a:spLocks noGrp="1"/>
          </p:cNvSpPr>
          <p:nvPr>
            <p:ph type="sldNum" sz="quarter" idx="12"/>
          </p:nvPr>
        </p:nvSpPr>
        <p:spPr/>
        <p:txBody>
          <a:bodyPr/>
          <a:lstStyle>
            <a:lvl1pPr>
              <a:defRPr/>
            </a:lvl1pPr>
          </a:lstStyle>
          <a:p>
            <a:pPr>
              <a:defRPr/>
            </a:pPr>
            <a:fld id="{E87AF7C5-C2C4-4B5E-841B-D44A638AFCE4}" type="slidenum">
              <a:rPr/>
              <a:pPr>
                <a:defRPr/>
              </a:pPr>
              <a:t>‹Nº›</a:t>
            </a:fld>
            <a:endParaRPr/>
          </a:p>
        </p:txBody>
      </p:sp>
    </p:spTree>
    <p:extLst>
      <p:ext uri="{BB962C8B-B14F-4D97-AF65-F5344CB8AC3E}">
        <p14:creationId xmlns:p14="http://schemas.microsoft.com/office/powerpoint/2010/main" val="3748853548"/>
      </p:ext>
    </p:extLst>
  </p:cSld>
  <p:clrMapOvr>
    <a:masterClrMapping/>
  </p:clrMapOvr>
  <p:transition spd="med">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3" name="Imagen 5"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70097"/>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n 6"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2" y="1971679"/>
            <a:ext cx="120253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ángulo 7"/>
          <p:cNvSpPr/>
          <p:nvPr/>
        </p:nvSpPr>
        <p:spPr>
          <a:xfrm>
            <a:off x="0" y="609609"/>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ángulo 8"/>
          <p:cNvSpPr/>
          <p:nvPr/>
        </p:nvSpPr>
        <p:spPr>
          <a:xfrm>
            <a:off x="7939092" y="609609"/>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7" name="Marcador de posición de fecha 2"/>
          <p:cNvSpPr>
            <a:spLocks noGrp="1"/>
          </p:cNvSpPr>
          <p:nvPr>
            <p:ph type="dt" sz="half" idx="10"/>
          </p:nvPr>
        </p:nvSpPr>
        <p:spPr/>
        <p:txBody>
          <a:bodyPr/>
          <a:lstStyle>
            <a:lvl1pPr>
              <a:defRPr/>
            </a:lvl1pPr>
          </a:lstStyle>
          <a:p>
            <a:pPr>
              <a:defRPr/>
            </a:pPr>
            <a:r>
              <a:rPr lang="es-AR"/>
              <a:t>CMMI</a:t>
            </a:r>
            <a:endParaRPr/>
          </a:p>
        </p:txBody>
      </p:sp>
      <p:sp>
        <p:nvSpPr>
          <p:cNvPr id="8" name="Marcador de posición de pie de página 3"/>
          <p:cNvSpPr>
            <a:spLocks noGrp="1"/>
          </p:cNvSpPr>
          <p:nvPr>
            <p:ph type="ftr" sz="quarter" idx="11"/>
          </p:nvPr>
        </p:nvSpPr>
        <p:spPr/>
        <p:txBody>
          <a:bodyPr/>
          <a:lstStyle>
            <a:lvl1pPr>
              <a:defRPr/>
            </a:lvl1pPr>
          </a:lstStyle>
          <a:p>
            <a:pPr>
              <a:defRPr/>
            </a:pPr>
            <a:r>
              <a:rPr lang="sv-SE"/>
              <a:t>2019</a:t>
            </a:r>
            <a:endParaRPr/>
          </a:p>
        </p:txBody>
      </p:sp>
      <p:sp>
        <p:nvSpPr>
          <p:cNvPr id="9" name="Marcador de posición de número de diapositiva 4"/>
          <p:cNvSpPr>
            <a:spLocks noGrp="1"/>
          </p:cNvSpPr>
          <p:nvPr>
            <p:ph type="sldNum" sz="quarter" idx="12"/>
          </p:nvPr>
        </p:nvSpPr>
        <p:spPr/>
        <p:txBody>
          <a:bodyPr/>
          <a:lstStyle>
            <a:lvl1pPr>
              <a:defRPr/>
            </a:lvl1pPr>
          </a:lstStyle>
          <a:p>
            <a:pPr>
              <a:defRPr/>
            </a:pPr>
            <a:fld id="{CBA798FF-0B47-40EE-8865-1D74C78E06CF}" type="slidenum">
              <a:rPr/>
              <a:pPr>
                <a:defRPr/>
              </a:pPr>
              <a:t>‹Nº›</a:t>
            </a:fld>
            <a:endParaRPr/>
          </a:p>
        </p:txBody>
      </p:sp>
    </p:spTree>
    <p:extLst>
      <p:ext uri="{BB962C8B-B14F-4D97-AF65-F5344CB8AC3E}">
        <p14:creationId xmlns:p14="http://schemas.microsoft.com/office/powerpoint/2010/main" val="4260391021"/>
      </p:ext>
    </p:extLst>
  </p:cSld>
  <p:clrMapOvr>
    <a:masterClrMapping/>
  </p:clrMapOvr>
  <p:transition spd="med">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2" name="Imagen 4" descr="HD-ShadowShort.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9092" y="1971679"/>
            <a:ext cx="120253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ángulo 5"/>
          <p:cNvSpPr/>
          <p:nvPr/>
        </p:nvSpPr>
        <p:spPr>
          <a:xfrm>
            <a:off x="7939092" y="609609"/>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Marcador de posición de fecha 1"/>
          <p:cNvSpPr>
            <a:spLocks noGrp="1"/>
          </p:cNvSpPr>
          <p:nvPr>
            <p:ph type="dt" sz="half" idx="10"/>
          </p:nvPr>
        </p:nvSpPr>
        <p:spPr/>
        <p:txBody>
          <a:bodyPr/>
          <a:lstStyle>
            <a:lvl1pPr>
              <a:defRPr/>
            </a:lvl1pPr>
          </a:lstStyle>
          <a:p>
            <a:pPr>
              <a:defRPr/>
            </a:pPr>
            <a:r>
              <a:rPr lang="es-AR"/>
              <a:t>CMMI</a:t>
            </a:r>
            <a:endParaRPr/>
          </a:p>
        </p:txBody>
      </p:sp>
      <p:sp>
        <p:nvSpPr>
          <p:cNvPr id="5" name="Marcador de posición de pie de página 2"/>
          <p:cNvSpPr>
            <a:spLocks noGrp="1"/>
          </p:cNvSpPr>
          <p:nvPr>
            <p:ph type="ftr" sz="quarter" idx="11"/>
          </p:nvPr>
        </p:nvSpPr>
        <p:spPr/>
        <p:txBody>
          <a:bodyPr/>
          <a:lstStyle>
            <a:lvl1pPr>
              <a:defRPr/>
            </a:lvl1pPr>
          </a:lstStyle>
          <a:p>
            <a:pPr>
              <a:defRPr/>
            </a:pPr>
            <a:r>
              <a:rPr lang="sv-SE"/>
              <a:t>2019</a:t>
            </a:r>
            <a:endParaRPr/>
          </a:p>
        </p:txBody>
      </p:sp>
      <p:sp>
        <p:nvSpPr>
          <p:cNvPr id="6" name="Marcador de posición de número de diapositiva 3"/>
          <p:cNvSpPr>
            <a:spLocks noGrp="1"/>
          </p:cNvSpPr>
          <p:nvPr>
            <p:ph type="sldNum" sz="quarter" idx="12"/>
          </p:nvPr>
        </p:nvSpPr>
        <p:spPr/>
        <p:txBody>
          <a:bodyPr/>
          <a:lstStyle>
            <a:lvl1pPr>
              <a:defRPr/>
            </a:lvl1pPr>
          </a:lstStyle>
          <a:p>
            <a:pPr>
              <a:defRPr/>
            </a:pPr>
            <a:fld id="{0C929D50-D02C-4555-B61E-B102DF90EC46}" type="slidenum">
              <a:rPr/>
              <a:pPr>
                <a:defRPr/>
              </a:pPr>
              <a:t>‹Nº›</a:t>
            </a:fld>
            <a:endParaRPr/>
          </a:p>
        </p:txBody>
      </p:sp>
    </p:spTree>
    <p:extLst>
      <p:ext uri="{BB962C8B-B14F-4D97-AF65-F5344CB8AC3E}">
        <p14:creationId xmlns:p14="http://schemas.microsoft.com/office/powerpoint/2010/main" val="496763705"/>
      </p:ext>
    </p:extLst>
  </p:cSld>
  <p:clrMapOvr>
    <a:masterClrMapping/>
  </p:clrMapOvr>
  <p:transition spd="med">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pic>
        <p:nvPicPr>
          <p:cNvPr id="5" name="Imagen 7"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70097"/>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8"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2" y="1971679"/>
            <a:ext cx="120253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9"/>
          <p:cNvSpPr/>
          <p:nvPr/>
        </p:nvSpPr>
        <p:spPr>
          <a:xfrm>
            <a:off x="0" y="609609"/>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0"/>
          <p:cNvSpPr/>
          <p:nvPr/>
        </p:nvSpPr>
        <p:spPr>
          <a:xfrm>
            <a:off x="7939092" y="609609"/>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510241" y="753227"/>
            <a:ext cx="7210394" cy="1080940"/>
          </a:xfrm>
        </p:spPr>
        <p:txBody>
          <a:bodyPr>
            <a:normAutofit/>
          </a:bodyPr>
          <a:lstStyle>
            <a:lvl1pPr latinLnBrk="0">
              <a:defRPr lang="es-ES" sz="3600"/>
            </a:lvl1pPr>
          </a:lstStyle>
          <a:p>
            <a:r>
              <a:rPr lang="es-ES"/>
              <a:t>Haga clic para modificar el estilo de título del patrón</a:t>
            </a:r>
          </a:p>
        </p:txBody>
      </p:sp>
      <p:sp>
        <p:nvSpPr>
          <p:cNvPr id="3" name="Marcador de posición de contenido 2"/>
          <p:cNvSpPr>
            <a:spLocks noGrp="1"/>
          </p:cNvSpPr>
          <p:nvPr>
            <p:ph idx="1"/>
          </p:nvPr>
        </p:nvSpPr>
        <p:spPr>
          <a:xfrm>
            <a:off x="3514385" y="2336880"/>
            <a:ext cx="4206252" cy="35993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texto 3"/>
          <p:cNvSpPr>
            <a:spLocks noGrp="1"/>
          </p:cNvSpPr>
          <p:nvPr>
            <p:ph type="body" sz="half" idx="2"/>
          </p:nvPr>
        </p:nvSpPr>
        <p:spPr>
          <a:xfrm>
            <a:off x="510248" y="2336878"/>
            <a:ext cx="2842559" cy="3599317"/>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los estilos de texto del patrón</a:t>
            </a:r>
          </a:p>
        </p:txBody>
      </p:sp>
      <p:sp>
        <p:nvSpPr>
          <p:cNvPr id="9" name="Marcador de posición de fecha 4"/>
          <p:cNvSpPr>
            <a:spLocks noGrp="1"/>
          </p:cNvSpPr>
          <p:nvPr>
            <p:ph type="dt" sz="half" idx="10"/>
          </p:nvPr>
        </p:nvSpPr>
        <p:spPr/>
        <p:txBody>
          <a:bodyPr/>
          <a:lstStyle>
            <a:lvl1pPr>
              <a:defRPr/>
            </a:lvl1pPr>
          </a:lstStyle>
          <a:p>
            <a:pPr>
              <a:defRPr/>
            </a:pPr>
            <a:r>
              <a:rPr lang="es-AR"/>
              <a:t>CMMI</a:t>
            </a: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2019</a:t>
            </a:r>
            <a:endParaRPr/>
          </a:p>
        </p:txBody>
      </p:sp>
      <p:sp>
        <p:nvSpPr>
          <p:cNvPr id="11" name="Marcador de posición de número de diapositiva 6"/>
          <p:cNvSpPr>
            <a:spLocks noGrp="1"/>
          </p:cNvSpPr>
          <p:nvPr>
            <p:ph type="sldNum" sz="quarter" idx="12"/>
          </p:nvPr>
        </p:nvSpPr>
        <p:spPr/>
        <p:txBody>
          <a:bodyPr/>
          <a:lstStyle>
            <a:lvl1pPr>
              <a:defRPr/>
            </a:lvl1pPr>
          </a:lstStyle>
          <a:p>
            <a:pPr>
              <a:defRPr/>
            </a:pPr>
            <a:fld id="{DA56AF8F-C93D-4712-B38B-12AAB9C8090A}" type="slidenum">
              <a:rPr/>
              <a:pPr>
                <a:defRPr/>
              </a:pPr>
              <a:t>‹Nº›</a:t>
            </a:fld>
            <a:endParaRPr/>
          </a:p>
        </p:txBody>
      </p:sp>
    </p:spTree>
    <p:extLst>
      <p:ext uri="{BB962C8B-B14F-4D97-AF65-F5344CB8AC3E}">
        <p14:creationId xmlns:p14="http://schemas.microsoft.com/office/powerpoint/2010/main" val="4259931991"/>
      </p:ext>
    </p:extLst>
  </p:cSld>
  <p:clrMapOvr>
    <a:masterClrMapping/>
  </p:clrMapOvr>
  <p:transition spd="med">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5" name="Imagen 7"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70097"/>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8"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2" y="1971679"/>
            <a:ext cx="120253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9"/>
          <p:cNvSpPr/>
          <p:nvPr/>
        </p:nvSpPr>
        <p:spPr>
          <a:xfrm>
            <a:off x="0" y="609609"/>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0"/>
          <p:cNvSpPr/>
          <p:nvPr/>
        </p:nvSpPr>
        <p:spPr>
          <a:xfrm>
            <a:off x="7939092" y="609609"/>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510247" y="753228"/>
            <a:ext cx="7210393" cy="1080938"/>
          </a:xfrm>
        </p:spPr>
        <p:txBody>
          <a:bodyPr>
            <a:normAutofit/>
          </a:bodyPr>
          <a:lstStyle>
            <a:lvl1pPr latinLnBrk="0">
              <a:defRPr lang="es-ES" sz="3600"/>
            </a:lvl1pPr>
          </a:lstStyle>
          <a:p>
            <a:r>
              <a:rPr lang="es-ES"/>
              <a:t>Haga clic para modificar el estilo de título del patrón</a:t>
            </a:r>
          </a:p>
        </p:txBody>
      </p:sp>
      <p:sp>
        <p:nvSpPr>
          <p:cNvPr id="3" name="Marcador de posición de imagen 2"/>
          <p:cNvSpPr>
            <a:spLocks noGrp="1" noChangeAspect="1"/>
          </p:cNvSpPr>
          <p:nvPr>
            <p:ph type="pic" idx="1"/>
          </p:nvPr>
        </p:nvSpPr>
        <p:spPr>
          <a:xfrm>
            <a:off x="3651258" y="2336874"/>
            <a:ext cx="4069387" cy="3599312"/>
          </a:xfrm>
          <a:noFill/>
          <a:ln>
            <a:noFill/>
          </a:ln>
          <a:effectLst>
            <a:outerShdw blurRad="76200" dist="63500" dir="5040000" algn="tl" rotWithShape="0">
              <a:srgbClr val="000000">
                <a:alpha val="41000"/>
              </a:srgbClr>
            </a:outerShdw>
          </a:effectLst>
        </p:spPr>
        <p:txBody>
          <a:bodyPr rtlCol="0">
            <a:normAutofit/>
          </a:bodyPr>
          <a:lstStyle>
            <a:lvl1pPr marL="0" indent="0" latinLnBrk="0">
              <a:buNone/>
              <a:defRPr lang="es-ES" sz="32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pPr lvl="0"/>
            <a:r>
              <a:rPr lang="es-ES" noProof="0"/>
              <a:t>Haga clic en el icono para agregar una imagen</a:t>
            </a:r>
          </a:p>
        </p:txBody>
      </p:sp>
      <p:sp>
        <p:nvSpPr>
          <p:cNvPr id="4" name="Marcador de posición de texto 3"/>
          <p:cNvSpPr>
            <a:spLocks noGrp="1"/>
          </p:cNvSpPr>
          <p:nvPr>
            <p:ph type="body" sz="half" idx="2"/>
          </p:nvPr>
        </p:nvSpPr>
        <p:spPr>
          <a:xfrm>
            <a:off x="510242" y="2336879"/>
            <a:ext cx="2907192" cy="3599315"/>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los estilos de texto del patrón</a:t>
            </a:r>
          </a:p>
        </p:txBody>
      </p:sp>
      <p:sp>
        <p:nvSpPr>
          <p:cNvPr id="9" name="Marcador de posición de fecha 4"/>
          <p:cNvSpPr>
            <a:spLocks noGrp="1"/>
          </p:cNvSpPr>
          <p:nvPr>
            <p:ph type="dt" sz="half" idx="10"/>
          </p:nvPr>
        </p:nvSpPr>
        <p:spPr/>
        <p:txBody>
          <a:bodyPr/>
          <a:lstStyle>
            <a:lvl1pPr>
              <a:defRPr/>
            </a:lvl1pPr>
          </a:lstStyle>
          <a:p>
            <a:pPr>
              <a:defRPr/>
            </a:pPr>
            <a:r>
              <a:rPr lang="es-AR"/>
              <a:t>CMMI</a:t>
            </a: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2019</a:t>
            </a:r>
            <a:endParaRPr/>
          </a:p>
        </p:txBody>
      </p:sp>
      <p:sp>
        <p:nvSpPr>
          <p:cNvPr id="11" name="Marcador de posición de número de diapositiva 6"/>
          <p:cNvSpPr>
            <a:spLocks noGrp="1"/>
          </p:cNvSpPr>
          <p:nvPr>
            <p:ph type="sldNum" sz="quarter" idx="12"/>
          </p:nvPr>
        </p:nvSpPr>
        <p:spPr/>
        <p:txBody>
          <a:bodyPr/>
          <a:lstStyle>
            <a:lvl1pPr>
              <a:defRPr/>
            </a:lvl1pPr>
          </a:lstStyle>
          <a:p>
            <a:pPr>
              <a:defRPr/>
            </a:pPr>
            <a:fld id="{C06E6245-CC72-497E-B06D-339BF9331F84}" type="slidenum">
              <a:rPr/>
              <a:pPr>
                <a:defRPr/>
              </a:pPr>
              <a:t>‹Nº›</a:t>
            </a:fld>
            <a:endParaRPr/>
          </a:p>
        </p:txBody>
      </p:sp>
    </p:spTree>
    <p:extLst>
      <p:ext uri="{BB962C8B-B14F-4D97-AF65-F5344CB8AC3E}">
        <p14:creationId xmlns:p14="http://schemas.microsoft.com/office/powerpoint/2010/main" val="4136176822"/>
      </p:ext>
    </p:extLst>
  </p:cSld>
  <p:clrMapOvr>
    <a:masterClrMapping/>
  </p:clrMapOvr>
  <p:transition spd="med">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Vista panorámica con leyenda">
    <p:spTree>
      <p:nvGrpSpPr>
        <p:cNvPr id="1" name=""/>
        <p:cNvGrpSpPr/>
        <p:nvPr/>
      </p:nvGrpSpPr>
      <p:grpSpPr>
        <a:xfrm>
          <a:off x="0" y="0"/>
          <a:ext cx="0" cy="0"/>
          <a:chOff x="0" y="0"/>
          <a:chExt cx="0" cy="0"/>
        </a:xfrm>
      </p:grpSpPr>
      <p:pic>
        <p:nvPicPr>
          <p:cNvPr id="5" name="Imagen 7"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929322"/>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8"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2" y="5929313"/>
            <a:ext cx="1202531"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9"/>
          <p:cNvSpPr/>
          <p:nvPr/>
        </p:nvSpPr>
        <p:spPr>
          <a:xfrm>
            <a:off x="0" y="4567247"/>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0"/>
          <p:cNvSpPr/>
          <p:nvPr/>
        </p:nvSpPr>
        <p:spPr>
          <a:xfrm>
            <a:off x="7939092" y="4567247"/>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510244" y="4711633"/>
            <a:ext cx="7210394" cy="453051"/>
          </a:xfrm>
        </p:spPr>
        <p:txBody>
          <a:bodyPr anchor="b">
            <a:normAutofit/>
          </a:bodyPr>
          <a:lstStyle>
            <a:lvl1pPr latinLnBrk="0">
              <a:defRPr lang="es-ES" sz="2400"/>
            </a:lvl1pPr>
          </a:lstStyle>
          <a:p>
            <a:r>
              <a:rPr lang="es-ES"/>
              <a:t>Haga clic para modificar el estilo de título del patrón</a:t>
            </a:r>
          </a:p>
        </p:txBody>
      </p:sp>
      <p:sp>
        <p:nvSpPr>
          <p:cNvPr id="3" name="Marcador de posición de imagen 2"/>
          <p:cNvSpPr>
            <a:spLocks noGrp="1" noChangeAspect="1"/>
          </p:cNvSpPr>
          <p:nvPr>
            <p:ph type="pic" idx="1"/>
          </p:nvPr>
        </p:nvSpPr>
        <p:spPr>
          <a:xfrm>
            <a:off x="510244" y="609610"/>
            <a:ext cx="7210394" cy="3589575"/>
          </a:xfrm>
          <a:noFill/>
          <a:ln>
            <a:noFill/>
          </a:ln>
          <a:effectLst>
            <a:outerShdw blurRad="76200" dist="63500" dir="5040000" algn="tl" rotWithShape="0">
              <a:srgbClr val="000000">
                <a:alpha val="41000"/>
              </a:srgbClr>
            </a:outerShdw>
          </a:effectLst>
        </p:spPr>
        <p:txBody>
          <a:bodyPr rtlCol="0">
            <a:normAutofit/>
          </a:bodyPr>
          <a:lstStyle>
            <a:lvl1pPr marL="0" indent="0" latinLnBrk="0">
              <a:buNone/>
              <a:defRPr lang="es-ES" sz="32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pPr lvl="0"/>
            <a:r>
              <a:rPr lang="es-ES" noProof="0"/>
              <a:t>Haga clic en el icono para agregar una imagen</a:t>
            </a:r>
          </a:p>
        </p:txBody>
      </p:sp>
      <p:sp>
        <p:nvSpPr>
          <p:cNvPr id="4" name="Marcador de posición de texto 3"/>
          <p:cNvSpPr>
            <a:spLocks noGrp="1"/>
          </p:cNvSpPr>
          <p:nvPr>
            <p:ph type="body" sz="half" idx="2"/>
          </p:nvPr>
        </p:nvSpPr>
        <p:spPr>
          <a:xfrm>
            <a:off x="510245" y="5169600"/>
            <a:ext cx="7210397" cy="622971"/>
          </a:xfrm>
        </p:spPr>
        <p:txBody>
          <a:bodyP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los estilos de texto del patrón</a:t>
            </a:r>
          </a:p>
        </p:txBody>
      </p:sp>
      <p:sp>
        <p:nvSpPr>
          <p:cNvPr id="9" name="Marcador de posición de fecha 4"/>
          <p:cNvSpPr>
            <a:spLocks noGrp="1"/>
          </p:cNvSpPr>
          <p:nvPr>
            <p:ph type="dt" sz="half" idx="10"/>
          </p:nvPr>
        </p:nvSpPr>
        <p:spPr/>
        <p:txBody>
          <a:bodyPr/>
          <a:lstStyle>
            <a:lvl1pPr>
              <a:defRPr/>
            </a:lvl1pPr>
          </a:lstStyle>
          <a:p>
            <a:pPr>
              <a:defRPr/>
            </a:pPr>
            <a:r>
              <a:rPr lang="es-AR"/>
              <a:t>CMMI</a:t>
            </a: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2019</a:t>
            </a:r>
            <a:endParaRPr/>
          </a:p>
        </p:txBody>
      </p:sp>
      <p:sp>
        <p:nvSpPr>
          <p:cNvPr id="11" name="Marcador de posición de número de diapositiva 6"/>
          <p:cNvSpPr>
            <a:spLocks noGrp="1"/>
          </p:cNvSpPr>
          <p:nvPr>
            <p:ph type="sldNum" sz="quarter" idx="12"/>
          </p:nvPr>
        </p:nvSpPr>
        <p:spPr>
          <a:xfrm>
            <a:off x="8047435" y="4711709"/>
            <a:ext cx="865584" cy="1090613"/>
          </a:xfrm>
        </p:spPr>
        <p:txBody>
          <a:bodyPr/>
          <a:lstStyle>
            <a:lvl1pPr>
              <a:defRPr/>
            </a:lvl1pPr>
          </a:lstStyle>
          <a:p>
            <a:pPr>
              <a:defRPr/>
            </a:pPr>
            <a:fld id="{E0E80042-76C6-41FC-BF44-33D5205B2AB3}" type="slidenum">
              <a:rPr/>
              <a:pPr>
                <a:defRPr/>
              </a:pPr>
              <a:t>‹Nº›</a:t>
            </a:fld>
            <a:endParaRPr/>
          </a:p>
        </p:txBody>
      </p:sp>
    </p:spTree>
    <p:extLst>
      <p:ext uri="{BB962C8B-B14F-4D97-AF65-F5344CB8AC3E}">
        <p14:creationId xmlns:p14="http://schemas.microsoft.com/office/powerpoint/2010/main" val="3045943997"/>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9 Marcador de fecha"/>
          <p:cNvSpPr>
            <a:spLocks noGrp="1"/>
          </p:cNvSpPr>
          <p:nvPr>
            <p:ph type="dt" sz="half" idx="10"/>
          </p:nvPr>
        </p:nvSpPr>
        <p:spPr/>
        <p:txBody>
          <a:bodyPr/>
          <a:lstStyle>
            <a:lvl1pPr>
              <a:defRPr/>
            </a:lvl1pPr>
          </a:lstStyle>
          <a:p>
            <a:pPr>
              <a:defRPr/>
            </a:pPr>
            <a:r>
              <a:rPr lang="es-AR" altLang="en-US"/>
              <a:t>CMMI</a:t>
            </a:r>
          </a:p>
        </p:txBody>
      </p:sp>
      <p:sp>
        <p:nvSpPr>
          <p:cNvPr id="5" name="21 Marcador de pie de página"/>
          <p:cNvSpPr>
            <a:spLocks noGrp="1"/>
          </p:cNvSpPr>
          <p:nvPr>
            <p:ph type="ftr" sz="quarter" idx="11"/>
          </p:nvPr>
        </p:nvSpPr>
        <p:spPr/>
        <p:txBody>
          <a:bodyPr/>
          <a:lstStyle>
            <a:lvl1pPr>
              <a:defRPr/>
            </a:lvl1pPr>
          </a:lstStyle>
          <a:p>
            <a:pPr>
              <a:defRPr/>
            </a:pPr>
            <a:r>
              <a:rPr lang="es-AR" altLang="en-US"/>
              <a:t>2019</a:t>
            </a:r>
          </a:p>
        </p:txBody>
      </p:sp>
      <p:sp>
        <p:nvSpPr>
          <p:cNvPr id="6" name="17 Marcador de número de diapositiva"/>
          <p:cNvSpPr>
            <a:spLocks noGrp="1"/>
          </p:cNvSpPr>
          <p:nvPr>
            <p:ph type="sldNum" sz="quarter" idx="12"/>
          </p:nvPr>
        </p:nvSpPr>
        <p:spPr/>
        <p:txBody>
          <a:bodyPr/>
          <a:lstStyle>
            <a:lvl1pPr>
              <a:defRPr/>
            </a:lvl1pPr>
          </a:lstStyle>
          <a:p>
            <a:pPr>
              <a:defRPr/>
            </a:pPr>
            <a:fld id="{01CBA7DD-828F-4793-8270-8C23356C5813}" type="slidenum">
              <a:rPr lang="es-AR" altLang="en-US"/>
              <a:pPr>
                <a:defRPr/>
              </a:pPr>
              <a:t>‹Nº›</a:t>
            </a:fld>
            <a:endParaRPr lang="es-AR" altLang="en-US"/>
          </a:p>
        </p:txBody>
      </p:sp>
    </p:spTree>
    <p:extLst>
      <p:ext uri="{BB962C8B-B14F-4D97-AF65-F5344CB8AC3E}">
        <p14:creationId xmlns:p14="http://schemas.microsoft.com/office/powerpoint/2010/main" val="1094486129"/>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pic>
        <p:nvPicPr>
          <p:cNvPr id="5" name="Imagen 7"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929322"/>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8"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2" y="5929313"/>
            <a:ext cx="1202531"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9"/>
          <p:cNvSpPr/>
          <p:nvPr/>
        </p:nvSpPr>
        <p:spPr>
          <a:xfrm>
            <a:off x="0" y="4567247"/>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0"/>
          <p:cNvSpPr/>
          <p:nvPr/>
        </p:nvSpPr>
        <p:spPr>
          <a:xfrm>
            <a:off x="7939092" y="4567247"/>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510241" y="609597"/>
            <a:ext cx="7210394" cy="3592750"/>
          </a:xfrm>
        </p:spPr>
        <p:txBody>
          <a:bodyPr/>
          <a:lstStyle>
            <a:lvl1pPr latinLnBrk="0">
              <a:defRPr lang="es-ES" sz="3200"/>
            </a:lvl1pPr>
          </a:lstStyle>
          <a:p>
            <a:r>
              <a:rPr lang="es-ES"/>
              <a:t>Haga clic para modificar el estilo de título del patrón</a:t>
            </a:r>
          </a:p>
        </p:txBody>
      </p:sp>
      <p:sp>
        <p:nvSpPr>
          <p:cNvPr id="4" name="Marcador de posición de texto 3"/>
          <p:cNvSpPr>
            <a:spLocks noGrp="1"/>
          </p:cNvSpPr>
          <p:nvPr>
            <p:ph type="body" sz="half" idx="2"/>
          </p:nvPr>
        </p:nvSpPr>
        <p:spPr>
          <a:xfrm>
            <a:off x="510244" y="4711632"/>
            <a:ext cx="7210394" cy="1090789"/>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los estilos de texto del patrón</a:t>
            </a:r>
          </a:p>
        </p:txBody>
      </p:sp>
      <p:sp>
        <p:nvSpPr>
          <p:cNvPr id="9" name="Marcador de posición de fecha 4"/>
          <p:cNvSpPr>
            <a:spLocks noGrp="1"/>
          </p:cNvSpPr>
          <p:nvPr>
            <p:ph type="dt" sz="half" idx="10"/>
          </p:nvPr>
        </p:nvSpPr>
        <p:spPr/>
        <p:txBody>
          <a:bodyPr/>
          <a:lstStyle>
            <a:lvl1pPr>
              <a:defRPr/>
            </a:lvl1pPr>
          </a:lstStyle>
          <a:p>
            <a:pPr>
              <a:defRPr/>
            </a:pPr>
            <a:r>
              <a:rPr lang="es-AR"/>
              <a:t>CMMI</a:t>
            </a: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2019</a:t>
            </a:r>
            <a:endParaRPr/>
          </a:p>
        </p:txBody>
      </p:sp>
      <p:sp>
        <p:nvSpPr>
          <p:cNvPr id="11" name="Marcador de posición de número de diapositiva 6"/>
          <p:cNvSpPr>
            <a:spLocks noGrp="1"/>
          </p:cNvSpPr>
          <p:nvPr>
            <p:ph type="sldNum" sz="quarter" idx="12"/>
          </p:nvPr>
        </p:nvSpPr>
        <p:spPr>
          <a:xfrm>
            <a:off x="8047435" y="4711709"/>
            <a:ext cx="865584" cy="1090613"/>
          </a:xfrm>
        </p:spPr>
        <p:txBody>
          <a:bodyPr/>
          <a:lstStyle>
            <a:lvl1pPr>
              <a:defRPr/>
            </a:lvl1pPr>
          </a:lstStyle>
          <a:p>
            <a:pPr>
              <a:defRPr/>
            </a:pPr>
            <a:fld id="{996B6497-6B85-4E5B-8D32-902F4AFBB83A}" type="slidenum">
              <a:rPr/>
              <a:pPr>
                <a:defRPr/>
              </a:pPr>
              <a:t>‹Nº›</a:t>
            </a:fld>
            <a:endParaRPr/>
          </a:p>
        </p:txBody>
      </p:sp>
    </p:spTree>
    <p:extLst>
      <p:ext uri="{BB962C8B-B14F-4D97-AF65-F5344CB8AC3E}">
        <p14:creationId xmlns:p14="http://schemas.microsoft.com/office/powerpoint/2010/main" val="3431254980"/>
      </p:ext>
    </p:extLst>
  </p:cSld>
  <p:clrMapOvr>
    <a:masterClrMapping/>
  </p:clrMapOvr>
  <p:transition spd="med">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pic>
        <p:nvPicPr>
          <p:cNvPr id="5" name="Imagen 10"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929322"/>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12"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2" y="5929313"/>
            <a:ext cx="1202531"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13"/>
          <p:cNvSpPr/>
          <p:nvPr/>
        </p:nvSpPr>
        <p:spPr>
          <a:xfrm>
            <a:off x="0" y="4567247"/>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4"/>
          <p:cNvSpPr/>
          <p:nvPr/>
        </p:nvSpPr>
        <p:spPr>
          <a:xfrm>
            <a:off x="7939092" y="4567247"/>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Cuadro de texto 15"/>
          <p:cNvSpPr txBox="1"/>
          <p:nvPr/>
        </p:nvSpPr>
        <p:spPr>
          <a:xfrm>
            <a:off x="438150" y="747717"/>
            <a:ext cx="457200" cy="585787"/>
          </a:xfrm>
          <a:prstGeom prst="rect">
            <a:avLst/>
          </a:prstGeom>
        </p:spPr>
        <p:txBody>
          <a:bodyPr anchor="ct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fontAlgn="auto">
              <a:spcAft>
                <a:spcPts val="0"/>
              </a:spcAft>
              <a:defRPr/>
            </a:pPr>
            <a:r>
              <a:rPr sz="7200">
                <a:effectLst/>
                <a:latin typeface="+mn-lt"/>
                <a:cs typeface="+mn-cs"/>
              </a:rPr>
              <a:t>“</a:t>
            </a:r>
          </a:p>
        </p:txBody>
      </p:sp>
      <p:sp>
        <p:nvSpPr>
          <p:cNvPr id="10" name="Cuadro de texto 16"/>
          <p:cNvSpPr txBox="1"/>
          <p:nvPr/>
        </p:nvSpPr>
        <p:spPr>
          <a:xfrm>
            <a:off x="7247335" y="3033713"/>
            <a:ext cx="457200" cy="584200"/>
          </a:xfrm>
          <a:prstGeom prst="rect">
            <a:avLst/>
          </a:prstGeom>
        </p:spPr>
        <p:txBody>
          <a:bodyPr anchor="ct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algn="r" fontAlgn="auto">
              <a:spcAft>
                <a:spcPts val="0"/>
              </a:spcAft>
              <a:defRPr/>
            </a:pPr>
            <a:r>
              <a:rPr sz="7200">
                <a:effectLst/>
                <a:latin typeface="+mn-lt"/>
                <a:cs typeface="+mn-cs"/>
              </a:rPr>
              <a:t>”</a:t>
            </a:r>
          </a:p>
        </p:txBody>
      </p:sp>
      <p:sp>
        <p:nvSpPr>
          <p:cNvPr id="2" name="Título 1"/>
          <p:cNvSpPr>
            <a:spLocks noGrp="1"/>
          </p:cNvSpPr>
          <p:nvPr>
            <p:ph type="title"/>
          </p:nvPr>
        </p:nvSpPr>
        <p:spPr>
          <a:xfrm>
            <a:off x="845892" y="609608"/>
            <a:ext cx="6539158" cy="3036061"/>
          </a:xfrm>
        </p:spPr>
        <p:txBody>
          <a:bodyPr/>
          <a:lstStyle>
            <a:lvl1pPr latinLnBrk="0">
              <a:defRPr lang="es-ES" sz="3200"/>
            </a:lvl1pPr>
          </a:lstStyle>
          <a:p>
            <a:r>
              <a:rPr lang="es-ES"/>
              <a:t>Haga clic para modificar el estilo de título del patrón</a:t>
            </a:r>
          </a:p>
        </p:txBody>
      </p:sp>
      <p:sp>
        <p:nvSpPr>
          <p:cNvPr id="12" name="Marcador de posición de texto 3"/>
          <p:cNvSpPr>
            <a:spLocks noGrp="1"/>
          </p:cNvSpPr>
          <p:nvPr>
            <p:ph type="body" sz="half" idx="13"/>
          </p:nvPr>
        </p:nvSpPr>
        <p:spPr>
          <a:xfrm>
            <a:off x="1051717" y="3653379"/>
            <a:ext cx="6117434" cy="548968"/>
          </a:xfrm>
        </p:spPr>
        <p:txBody>
          <a:bodyPr>
            <a:normAutofit/>
          </a:bodyPr>
          <a:lstStyle>
            <a:lvl1pPr marL="0" indent="0" latinLnBrk="0">
              <a:buNone/>
              <a:defRPr lang="es-ES" sz="14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los estilos de texto del patrón</a:t>
            </a:r>
          </a:p>
        </p:txBody>
      </p:sp>
      <p:sp>
        <p:nvSpPr>
          <p:cNvPr id="4" name="Marcador de posición de texto 3"/>
          <p:cNvSpPr>
            <a:spLocks noGrp="1"/>
          </p:cNvSpPr>
          <p:nvPr>
            <p:ph type="body" sz="half" idx="2"/>
          </p:nvPr>
        </p:nvSpPr>
        <p:spPr>
          <a:xfrm>
            <a:off x="510244" y="4711632"/>
            <a:ext cx="7210394" cy="1090789"/>
          </a:xfrm>
        </p:spPr>
        <p:txBody>
          <a:bodyPr anchor="ctr">
            <a:normAutofit/>
          </a:bodyP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los estilos de texto del patrón</a:t>
            </a:r>
          </a:p>
        </p:txBody>
      </p:sp>
      <p:sp>
        <p:nvSpPr>
          <p:cNvPr id="11" name="Marcador de posición de fecha 4"/>
          <p:cNvSpPr>
            <a:spLocks noGrp="1"/>
          </p:cNvSpPr>
          <p:nvPr>
            <p:ph type="dt" sz="half" idx="14"/>
          </p:nvPr>
        </p:nvSpPr>
        <p:spPr/>
        <p:txBody>
          <a:bodyPr/>
          <a:lstStyle>
            <a:lvl1pPr>
              <a:defRPr/>
            </a:lvl1pPr>
          </a:lstStyle>
          <a:p>
            <a:pPr>
              <a:defRPr/>
            </a:pPr>
            <a:r>
              <a:rPr lang="es-AR"/>
              <a:t>CMMI</a:t>
            </a:r>
            <a:endParaRPr/>
          </a:p>
        </p:txBody>
      </p:sp>
      <p:sp>
        <p:nvSpPr>
          <p:cNvPr id="13" name="Marcador de posición de pie de página 5"/>
          <p:cNvSpPr>
            <a:spLocks noGrp="1"/>
          </p:cNvSpPr>
          <p:nvPr>
            <p:ph type="ftr" sz="quarter" idx="15"/>
          </p:nvPr>
        </p:nvSpPr>
        <p:spPr/>
        <p:txBody>
          <a:bodyPr/>
          <a:lstStyle>
            <a:lvl1pPr>
              <a:defRPr/>
            </a:lvl1pPr>
          </a:lstStyle>
          <a:p>
            <a:pPr>
              <a:defRPr/>
            </a:pPr>
            <a:r>
              <a:rPr lang="sv-SE"/>
              <a:t>2019</a:t>
            </a:r>
            <a:endParaRPr/>
          </a:p>
        </p:txBody>
      </p:sp>
      <p:sp>
        <p:nvSpPr>
          <p:cNvPr id="14" name="Marcador de posición de número de diapositiva 6"/>
          <p:cNvSpPr>
            <a:spLocks noGrp="1"/>
          </p:cNvSpPr>
          <p:nvPr>
            <p:ph type="sldNum" sz="quarter" idx="16"/>
          </p:nvPr>
        </p:nvSpPr>
        <p:spPr>
          <a:xfrm>
            <a:off x="8047435" y="4710113"/>
            <a:ext cx="865584" cy="1090612"/>
          </a:xfrm>
        </p:spPr>
        <p:txBody>
          <a:bodyPr/>
          <a:lstStyle>
            <a:lvl1pPr>
              <a:defRPr/>
            </a:lvl1pPr>
          </a:lstStyle>
          <a:p>
            <a:pPr>
              <a:defRPr/>
            </a:pPr>
            <a:fld id="{67AB3A27-6F16-40A3-9B18-962185A2649A}" type="slidenum">
              <a:rPr/>
              <a:pPr>
                <a:defRPr/>
              </a:pPr>
              <a:t>‹Nº›</a:t>
            </a:fld>
            <a:endParaRPr/>
          </a:p>
        </p:txBody>
      </p:sp>
    </p:spTree>
    <p:extLst>
      <p:ext uri="{BB962C8B-B14F-4D97-AF65-F5344CB8AC3E}">
        <p14:creationId xmlns:p14="http://schemas.microsoft.com/office/powerpoint/2010/main" val="649320352"/>
      </p:ext>
    </p:extLst>
  </p:cSld>
  <p:clrMapOvr>
    <a:masterClrMapping/>
  </p:clrMapOvr>
  <p:transition spd="med">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5" name="Imagen 8"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929322"/>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9"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2" y="5929313"/>
            <a:ext cx="1202531"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10"/>
          <p:cNvSpPr/>
          <p:nvPr/>
        </p:nvSpPr>
        <p:spPr>
          <a:xfrm>
            <a:off x="0" y="4567247"/>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1"/>
          <p:cNvSpPr/>
          <p:nvPr/>
        </p:nvSpPr>
        <p:spPr>
          <a:xfrm>
            <a:off x="7939092" y="4567247"/>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510245" y="4711632"/>
            <a:ext cx="7210397" cy="588535"/>
          </a:xfrm>
        </p:spPr>
        <p:txBody>
          <a:bodyPr anchor="b"/>
          <a:lstStyle>
            <a:lvl1pPr latinLnBrk="0">
              <a:defRPr lang="es-ES" sz="3200"/>
            </a:lvl1pPr>
          </a:lstStyle>
          <a:p>
            <a:r>
              <a:rPr lang="es-ES"/>
              <a:t>Haga clic para modificar el estilo de título del patrón</a:t>
            </a:r>
          </a:p>
        </p:txBody>
      </p:sp>
      <p:sp>
        <p:nvSpPr>
          <p:cNvPr id="4" name="Marcador de posición de texto 3"/>
          <p:cNvSpPr>
            <a:spLocks noGrp="1"/>
          </p:cNvSpPr>
          <p:nvPr>
            <p:ph type="body" sz="half" idx="2"/>
          </p:nvPr>
        </p:nvSpPr>
        <p:spPr>
          <a:xfrm>
            <a:off x="510245" y="5300166"/>
            <a:ext cx="7210397" cy="502255"/>
          </a:xfrm>
        </p:spPr>
        <p:txBody>
          <a:bodyP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los estilos de texto del patrón</a:t>
            </a:r>
          </a:p>
        </p:txBody>
      </p:sp>
      <p:sp>
        <p:nvSpPr>
          <p:cNvPr id="9" name="Marcador de posición de fecha 4"/>
          <p:cNvSpPr>
            <a:spLocks noGrp="1"/>
          </p:cNvSpPr>
          <p:nvPr>
            <p:ph type="dt" sz="half" idx="10"/>
          </p:nvPr>
        </p:nvSpPr>
        <p:spPr/>
        <p:txBody>
          <a:bodyPr/>
          <a:lstStyle>
            <a:lvl1pPr>
              <a:defRPr/>
            </a:lvl1pPr>
          </a:lstStyle>
          <a:p>
            <a:pPr>
              <a:defRPr/>
            </a:pPr>
            <a:r>
              <a:rPr lang="es-AR"/>
              <a:t>CMMI</a:t>
            </a: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2019</a:t>
            </a:r>
            <a:endParaRPr/>
          </a:p>
        </p:txBody>
      </p:sp>
      <p:sp>
        <p:nvSpPr>
          <p:cNvPr id="11" name="Marcador de posición de número de diapositiva 6"/>
          <p:cNvSpPr>
            <a:spLocks noGrp="1"/>
          </p:cNvSpPr>
          <p:nvPr>
            <p:ph type="sldNum" sz="quarter" idx="12"/>
          </p:nvPr>
        </p:nvSpPr>
        <p:spPr>
          <a:xfrm>
            <a:off x="8047435" y="4710113"/>
            <a:ext cx="865584" cy="1090612"/>
          </a:xfrm>
        </p:spPr>
        <p:txBody>
          <a:bodyPr/>
          <a:lstStyle>
            <a:lvl1pPr>
              <a:defRPr/>
            </a:lvl1pPr>
          </a:lstStyle>
          <a:p>
            <a:pPr>
              <a:defRPr/>
            </a:pPr>
            <a:fld id="{2B6BE68C-05F6-44A8-97CB-CB187B432D2A}" type="slidenum">
              <a:rPr/>
              <a:pPr>
                <a:defRPr/>
              </a:pPr>
              <a:t>‹Nº›</a:t>
            </a:fld>
            <a:endParaRPr/>
          </a:p>
        </p:txBody>
      </p:sp>
    </p:spTree>
    <p:extLst>
      <p:ext uri="{BB962C8B-B14F-4D97-AF65-F5344CB8AC3E}">
        <p14:creationId xmlns:p14="http://schemas.microsoft.com/office/powerpoint/2010/main" val="3120476690"/>
      </p:ext>
    </p:extLst>
  </p:cSld>
  <p:clrMapOvr>
    <a:masterClrMapping/>
  </p:clrMapOvr>
  <p:transition spd="med">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pic>
        <p:nvPicPr>
          <p:cNvPr id="13" name="Imagen 12"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70097"/>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Imagen 13"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2" y="1971679"/>
            <a:ext cx="120253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ángulo 15"/>
          <p:cNvSpPr/>
          <p:nvPr/>
        </p:nvSpPr>
        <p:spPr>
          <a:xfrm>
            <a:off x="0" y="609609"/>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ángulo 16"/>
          <p:cNvSpPr/>
          <p:nvPr/>
        </p:nvSpPr>
        <p:spPr>
          <a:xfrm>
            <a:off x="7939092" y="609609"/>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ítulo 1"/>
          <p:cNvSpPr>
            <a:spLocks noGrp="1"/>
          </p:cNvSpPr>
          <p:nvPr>
            <p:ph type="title"/>
          </p:nvPr>
        </p:nvSpPr>
        <p:spPr>
          <a:xfrm>
            <a:off x="501916" y="753228"/>
            <a:ext cx="7218720" cy="1080938"/>
          </a:xfrm>
        </p:spPr>
        <p:txBody>
          <a:bodyPr/>
          <a:lstStyle/>
          <a:p>
            <a:r>
              <a:rPr lang="es-ES"/>
              <a:t>Haga clic para modificar el estilo de título del patrón</a:t>
            </a:r>
          </a:p>
        </p:txBody>
      </p:sp>
      <p:sp>
        <p:nvSpPr>
          <p:cNvPr id="7" name="Marcador de posición de texto 2"/>
          <p:cNvSpPr>
            <a:spLocks noGrp="1"/>
          </p:cNvSpPr>
          <p:nvPr>
            <p:ph type="body" idx="1"/>
          </p:nvPr>
        </p:nvSpPr>
        <p:spPr>
          <a:xfrm>
            <a:off x="495709" y="2336873"/>
            <a:ext cx="2302526"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8" name="Marcador de posición de texto 3"/>
          <p:cNvSpPr>
            <a:spLocks noGrp="1"/>
          </p:cNvSpPr>
          <p:nvPr>
            <p:ph type="body" sz="half" idx="15"/>
          </p:nvPr>
        </p:nvSpPr>
        <p:spPr>
          <a:xfrm>
            <a:off x="510249" y="3022684"/>
            <a:ext cx="2287277" cy="2913513"/>
          </a:xfrm>
        </p:spPr>
        <p:txBody>
          <a:bodyPr>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9" name="Marcador de posición de texto 4"/>
          <p:cNvSpPr>
            <a:spLocks noGrp="1"/>
          </p:cNvSpPr>
          <p:nvPr>
            <p:ph type="body" sz="quarter" idx="3"/>
          </p:nvPr>
        </p:nvSpPr>
        <p:spPr>
          <a:xfrm>
            <a:off x="2967019" y="2336873"/>
            <a:ext cx="2297430"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10" name="Marcador de posición de texto 3"/>
          <p:cNvSpPr>
            <a:spLocks noGrp="1"/>
          </p:cNvSpPr>
          <p:nvPr>
            <p:ph type="body" sz="half" idx="16"/>
          </p:nvPr>
        </p:nvSpPr>
        <p:spPr>
          <a:xfrm>
            <a:off x="2959103" y="3022684"/>
            <a:ext cx="2297430" cy="2913513"/>
          </a:xfrm>
        </p:spPr>
        <p:txBody>
          <a:bodyPr>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11" name="Marcador de posición de texto 4"/>
          <p:cNvSpPr>
            <a:spLocks noGrp="1"/>
          </p:cNvSpPr>
          <p:nvPr>
            <p:ph type="body" sz="quarter" idx="13"/>
          </p:nvPr>
        </p:nvSpPr>
        <p:spPr>
          <a:xfrm>
            <a:off x="5418125" y="2336873"/>
            <a:ext cx="2302519"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12" name="Marcador de posición de texto 3"/>
          <p:cNvSpPr>
            <a:spLocks noGrp="1"/>
          </p:cNvSpPr>
          <p:nvPr>
            <p:ph type="body" sz="half" idx="17"/>
          </p:nvPr>
        </p:nvSpPr>
        <p:spPr>
          <a:xfrm>
            <a:off x="5418125" y="3022684"/>
            <a:ext cx="2302519" cy="2913513"/>
          </a:xfrm>
        </p:spPr>
        <p:txBody>
          <a:bodyPr>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18" name="Marcador de posición de fecha 2"/>
          <p:cNvSpPr>
            <a:spLocks noGrp="1"/>
          </p:cNvSpPr>
          <p:nvPr>
            <p:ph type="dt" sz="half" idx="18"/>
          </p:nvPr>
        </p:nvSpPr>
        <p:spPr/>
        <p:txBody>
          <a:bodyPr/>
          <a:lstStyle>
            <a:lvl1pPr>
              <a:defRPr/>
            </a:lvl1pPr>
          </a:lstStyle>
          <a:p>
            <a:pPr>
              <a:defRPr/>
            </a:pPr>
            <a:r>
              <a:rPr lang="es-AR"/>
              <a:t>CMMI</a:t>
            </a:r>
            <a:endParaRPr/>
          </a:p>
        </p:txBody>
      </p:sp>
      <p:sp>
        <p:nvSpPr>
          <p:cNvPr id="19" name="Marcador de posición de pie de página 3"/>
          <p:cNvSpPr>
            <a:spLocks noGrp="1"/>
          </p:cNvSpPr>
          <p:nvPr>
            <p:ph type="ftr" sz="quarter" idx="19"/>
          </p:nvPr>
        </p:nvSpPr>
        <p:spPr/>
        <p:txBody>
          <a:bodyPr/>
          <a:lstStyle>
            <a:lvl1pPr>
              <a:defRPr/>
            </a:lvl1pPr>
          </a:lstStyle>
          <a:p>
            <a:pPr>
              <a:defRPr/>
            </a:pPr>
            <a:r>
              <a:rPr lang="sv-SE"/>
              <a:t>2019</a:t>
            </a:r>
            <a:endParaRPr/>
          </a:p>
        </p:txBody>
      </p:sp>
      <p:sp>
        <p:nvSpPr>
          <p:cNvPr id="20" name="Marcador de posición de número de diapositiva 4"/>
          <p:cNvSpPr>
            <a:spLocks noGrp="1"/>
          </p:cNvSpPr>
          <p:nvPr>
            <p:ph type="sldNum" sz="quarter" idx="20"/>
          </p:nvPr>
        </p:nvSpPr>
        <p:spPr/>
        <p:txBody>
          <a:bodyPr/>
          <a:lstStyle>
            <a:lvl1pPr>
              <a:defRPr/>
            </a:lvl1pPr>
          </a:lstStyle>
          <a:p>
            <a:pPr>
              <a:defRPr/>
            </a:pPr>
            <a:fld id="{43058561-E4D9-47A1-9982-14C1BFC47660}" type="slidenum">
              <a:rPr/>
              <a:pPr>
                <a:defRPr/>
              </a:pPr>
              <a:t>‹Nº›</a:t>
            </a:fld>
            <a:endParaRPr/>
          </a:p>
        </p:txBody>
      </p:sp>
    </p:spTree>
    <p:extLst>
      <p:ext uri="{BB962C8B-B14F-4D97-AF65-F5344CB8AC3E}">
        <p14:creationId xmlns:p14="http://schemas.microsoft.com/office/powerpoint/2010/main" val="3356617569"/>
      </p:ext>
    </p:extLst>
  </p:cSld>
  <p:clrMapOvr>
    <a:masterClrMapping/>
  </p:clrMapOvr>
  <p:transition spd="med">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Columna de 3 imágenes">
    <p:spTree>
      <p:nvGrpSpPr>
        <p:cNvPr id="1" name=""/>
        <p:cNvGrpSpPr/>
        <p:nvPr/>
      </p:nvGrpSpPr>
      <p:grpSpPr>
        <a:xfrm>
          <a:off x="0" y="0"/>
          <a:ext cx="0" cy="0"/>
          <a:chOff x="0" y="0"/>
          <a:chExt cx="0" cy="0"/>
        </a:xfrm>
      </p:grpSpPr>
      <p:pic>
        <p:nvPicPr>
          <p:cNvPr id="12" name="Imagen 14"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70097"/>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Imagen 15"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2" y="1971679"/>
            <a:ext cx="120253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ángulo 16"/>
          <p:cNvSpPr/>
          <p:nvPr/>
        </p:nvSpPr>
        <p:spPr>
          <a:xfrm>
            <a:off x="0" y="609609"/>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ángulo 17"/>
          <p:cNvSpPr/>
          <p:nvPr/>
        </p:nvSpPr>
        <p:spPr>
          <a:xfrm>
            <a:off x="7939092" y="609609"/>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ítulo 1"/>
          <p:cNvSpPr>
            <a:spLocks noGrp="1"/>
          </p:cNvSpPr>
          <p:nvPr>
            <p:ph type="title"/>
          </p:nvPr>
        </p:nvSpPr>
        <p:spPr>
          <a:xfrm>
            <a:off x="510242" y="753228"/>
            <a:ext cx="7210395" cy="1080938"/>
          </a:xfrm>
        </p:spPr>
        <p:txBody>
          <a:bodyPr/>
          <a:lstStyle/>
          <a:p>
            <a:r>
              <a:rPr lang="es-ES"/>
              <a:t>Haga clic para modificar el estilo de título del patrón</a:t>
            </a:r>
          </a:p>
        </p:txBody>
      </p:sp>
      <p:sp>
        <p:nvSpPr>
          <p:cNvPr id="19" name="Marcador de posición de texto 2"/>
          <p:cNvSpPr>
            <a:spLocks noGrp="1"/>
          </p:cNvSpPr>
          <p:nvPr>
            <p:ph type="body" idx="1"/>
          </p:nvPr>
        </p:nvSpPr>
        <p:spPr>
          <a:xfrm>
            <a:off x="510247" y="4297503"/>
            <a:ext cx="2287279"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20" name="Marcador de posición de imagen 2"/>
          <p:cNvSpPr>
            <a:spLocks noGrp="1" noChangeAspect="1"/>
          </p:cNvSpPr>
          <p:nvPr>
            <p:ph type="pic" idx="15"/>
          </p:nvPr>
        </p:nvSpPr>
        <p:spPr>
          <a:xfrm>
            <a:off x="510247" y="2336873"/>
            <a:ext cx="2287279" cy="1524000"/>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pPr lvl="0"/>
            <a:r>
              <a:rPr lang="es-ES" noProof="0"/>
              <a:t>Haga clic en el icono para agregar una imagen</a:t>
            </a:r>
          </a:p>
        </p:txBody>
      </p:sp>
      <p:sp>
        <p:nvSpPr>
          <p:cNvPr id="21" name="Marcador de posición de texto 3"/>
          <p:cNvSpPr>
            <a:spLocks noGrp="1"/>
          </p:cNvSpPr>
          <p:nvPr>
            <p:ph type="body" sz="half" idx="18"/>
          </p:nvPr>
        </p:nvSpPr>
        <p:spPr>
          <a:xfrm>
            <a:off x="510247" y="4873765"/>
            <a:ext cx="2287279" cy="1062422"/>
          </a:xfrm>
        </p:spPr>
        <p:txBody>
          <a:bodyPr>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22" name="Marcador de posición de texto 4"/>
          <p:cNvSpPr>
            <a:spLocks noGrp="1"/>
          </p:cNvSpPr>
          <p:nvPr>
            <p:ph type="body" sz="quarter" idx="3"/>
          </p:nvPr>
        </p:nvSpPr>
        <p:spPr>
          <a:xfrm>
            <a:off x="2959103" y="4297503"/>
            <a:ext cx="2297430"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23" name="Marcador de posición de imagen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pPr lvl="0"/>
            <a:r>
              <a:rPr lang="es-ES" noProof="0"/>
              <a:t>Haga clic en el icono para agregar una imagen</a:t>
            </a:r>
          </a:p>
        </p:txBody>
      </p:sp>
      <p:sp>
        <p:nvSpPr>
          <p:cNvPr id="24" name="Marcador de posición de texto 3"/>
          <p:cNvSpPr>
            <a:spLocks noGrp="1"/>
          </p:cNvSpPr>
          <p:nvPr>
            <p:ph type="body" sz="half" idx="19"/>
          </p:nvPr>
        </p:nvSpPr>
        <p:spPr>
          <a:xfrm>
            <a:off x="2958096" y="4873764"/>
            <a:ext cx="2300473" cy="1062422"/>
          </a:xfrm>
        </p:spPr>
        <p:txBody>
          <a:bodyPr>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25" name="Marcador de posición de texto 4"/>
          <p:cNvSpPr>
            <a:spLocks noGrp="1"/>
          </p:cNvSpPr>
          <p:nvPr>
            <p:ph type="body" sz="quarter" idx="13"/>
          </p:nvPr>
        </p:nvSpPr>
        <p:spPr>
          <a:xfrm>
            <a:off x="5423017" y="4297503"/>
            <a:ext cx="2297629"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26" name="Marcador de posición de imagen 2"/>
          <p:cNvSpPr>
            <a:spLocks noGrp="1" noChangeAspect="1"/>
          </p:cNvSpPr>
          <p:nvPr>
            <p:ph type="pic" idx="22"/>
          </p:nvPr>
        </p:nvSpPr>
        <p:spPr>
          <a:xfrm>
            <a:off x="5423016" y="2336873"/>
            <a:ext cx="2297629" cy="1524000"/>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pPr lvl="0"/>
            <a:r>
              <a:rPr lang="es-ES" noProof="0"/>
              <a:t>Haga clic en el icono para agregar una imagen</a:t>
            </a:r>
          </a:p>
        </p:txBody>
      </p:sp>
      <p:sp>
        <p:nvSpPr>
          <p:cNvPr id="27" name="Marcador de posición de texto 3"/>
          <p:cNvSpPr>
            <a:spLocks noGrp="1"/>
          </p:cNvSpPr>
          <p:nvPr>
            <p:ph type="body" sz="half" idx="20"/>
          </p:nvPr>
        </p:nvSpPr>
        <p:spPr>
          <a:xfrm>
            <a:off x="5422915" y="4873762"/>
            <a:ext cx="2300672" cy="1062422"/>
          </a:xfrm>
        </p:spPr>
        <p:txBody>
          <a:bodyPr>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16" name="Marcador de posición de fecha 2"/>
          <p:cNvSpPr>
            <a:spLocks noGrp="1"/>
          </p:cNvSpPr>
          <p:nvPr>
            <p:ph type="dt" sz="half" idx="23"/>
          </p:nvPr>
        </p:nvSpPr>
        <p:spPr/>
        <p:txBody>
          <a:bodyPr/>
          <a:lstStyle>
            <a:lvl1pPr>
              <a:defRPr/>
            </a:lvl1pPr>
          </a:lstStyle>
          <a:p>
            <a:pPr>
              <a:defRPr/>
            </a:pPr>
            <a:r>
              <a:rPr lang="es-AR"/>
              <a:t>CMMI</a:t>
            </a:r>
            <a:endParaRPr/>
          </a:p>
        </p:txBody>
      </p:sp>
      <p:sp>
        <p:nvSpPr>
          <p:cNvPr id="17" name="Marcador de posición de pie de página 3"/>
          <p:cNvSpPr>
            <a:spLocks noGrp="1"/>
          </p:cNvSpPr>
          <p:nvPr>
            <p:ph type="ftr" sz="quarter" idx="24"/>
          </p:nvPr>
        </p:nvSpPr>
        <p:spPr/>
        <p:txBody>
          <a:bodyPr/>
          <a:lstStyle>
            <a:lvl1pPr>
              <a:defRPr/>
            </a:lvl1pPr>
          </a:lstStyle>
          <a:p>
            <a:pPr>
              <a:defRPr/>
            </a:pPr>
            <a:r>
              <a:rPr lang="sv-SE"/>
              <a:t>2019</a:t>
            </a:r>
            <a:endParaRPr/>
          </a:p>
        </p:txBody>
      </p:sp>
      <p:sp>
        <p:nvSpPr>
          <p:cNvPr id="18" name="Marcador de posición de número de diapositiva 4"/>
          <p:cNvSpPr>
            <a:spLocks noGrp="1"/>
          </p:cNvSpPr>
          <p:nvPr>
            <p:ph type="sldNum" sz="quarter" idx="25"/>
          </p:nvPr>
        </p:nvSpPr>
        <p:spPr/>
        <p:txBody>
          <a:bodyPr/>
          <a:lstStyle>
            <a:lvl1pPr>
              <a:defRPr/>
            </a:lvl1pPr>
          </a:lstStyle>
          <a:p>
            <a:pPr>
              <a:defRPr/>
            </a:pPr>
            <a:fld id="{49C4411B-3C72-4C25-8B72-97051BD17E72}" type="slidenum">
              <a:rPr/>
              <a:pPr>
                <a:defRPr/>
              </a:pPr>
              <a:t>‹Nº›</a:t>
            </a:fld>
            <a:endParaRPr/>
          </a:p>
        </p:txBody>
      </p:sp>
    </p:spTree>
    <p:extLst>
      <p:ext uri="{BB962C8B-B14F-4D97-AF65-F5344CB8AC3E}">
        <p14:creationId xmlns:p14="http://schemas.microsoft.com/office/powerpoint/2010/main" val="3659049090"/>
      </p:ext>
    </p:extLst>
  </p:cSld>
  <p:clrMapOvr>
    <a:masterClrMapping/>
  </p:clrMapOvr>
  <p:transition spd="med">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4" name="Imagen 6"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70097"/>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7"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2" y="1971679"/>
            <a:ext cx="120253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ángulo 8"/>
          <p:cNvSpPr/>
          <p:nvPr/>
        </p:nvSpPr>
        <p:spPr>
          <a:xfrm>
            <a:off x="0" y="609609"/>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ángulo 9"/>
          <p:cNvSpPr/>
          <p:nvPr/>
        </p:nvSpPr>
        <p:spPr>
          <a:xfrm>
            <a:off x="7939092" y="609609"/>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lvl1pPr algn="r" latinLnBrk="0">
              <a:defRPr lang="es-ES"/>
            </a:lvl1pPr>
          </a:lstStyle>
          <a:p>
            <a:r>
              <a:rPr lang="es-ES"/>
              <a:t>Haga clic para modificar el estilo de título del patrón</a:t>
            </a:r>
          </a:p>
        </p:txBody>
      </p:sp>
      <p:sp>
        <p:nvSpPr>
          <p:cNvPr id="3" name="Marcador de posición de texto vertical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8" name="Marcador de posición de fecha 3"/>
          <p:cNvSpPr>
            <a:spLocks noGrp="1"/>
          </p:cNvSpPr>
          <p:nvPr>
            <p:ph type="dt" sz="half" idx="10"/>
          </p:nvPr>
        </p:nvSpPr>
        <p:spPr/>
        <p:txBody>
          <a:bodyPr/>
          <a:lstStyle>
            <a:lvl1pPr>
              <a:defRPr/>
            </a:lvl1pPr>
          </a:lstStyle>
          <a:p>
            <a:pPr>
              <a:defRPr/>
            </a:pPr>
            <a:r>
              <a:rPr lang="es-AR"/>
              <a:t>CMMI</a:t>
            </a:r>
            <a:endParaRPr/>
          </a:p>
        </p:txBody>
      </p:sp>
      <p:sp>
        <p:nvSpPr>
          <p:cNvPr id="9" name="Marcador de posición de pie de página 4"/>
          <p:cNvSpPr>
            <a:spLocks noGrp="1"/>
          </p:cNvSpPr>
          <p:nvPr>
            <p:ph type="ftr" sz="quarter" idx="11"/>
          </p:nvPr>
        </p:nvSpPr>
        <p:spPr/>
        <p:txBody>
          <a:bodyPr/>
          <a:lstStyle>
            <a:lvl1pPr>
              <a:defRPr/>
            </a:lvl1pPr>
          </a:lstStyle>
          <a:p>
            <a:pPr>
              <a:defRPr/>
            </a:pPr>
            <a:r>
              <a:rPr lang="sv-SE"/>
              <a:t>2019</a:t>
            </a:r>
            <a:endParaRPr/>
          </a:p>
        </p:txBody>
      </p:sp>
      <p:sp>
        <p:nvSpPr>
          <p:cNvPr id="10" name="Marcador de posición de número de diapositiva 5"/>
          <p:cNvSpPr>
            <a:spLocks noGrp="1"/>
          </p:cNvSpPr>
          <p:nvPr>
            <p:ph type="sldNum" sz="quarter" idx="12"/>
          </p:nvPr>
        </p:nvSpPr>
        <p:spPr/>
        <p:txBody>
          <a:bodyPr/>
          <a:lstStyle>
            <a:lvl1pPr>
              <a:defRPr/>
            </a:lvl1pPr>
          </a:lstStyle>
          <a:p>
            <a:pPr>
              <a:defRPr/>
            </a:pPr>
            <a:fld id="{B521DDE5-34EF-417E-972E-57D0712AB794}" type="slidenum">
              <a:rPr/>
              <a:pPr>
                <a:defRPr/>
              </a:pPr>
              <a:t>‹Nº›</a:t>
            </a:fld>
            <a:endParaRPr/>
          </a:p>
        </p:txBody>
      </p:sp>
    </p:spTree>
    <p:extLst>
      <p:ext uri="{BB962C8B-B14F-4D97-AF65-F5344CB8AC3E}">
        <p14:creationId xmlns:p14="http://schemas.microsoft.com/office/powerpoint/2010/main" val="3401989574"/>
      </p:ext>
    </p:extLst>
  </p:cSld>
  <p:clrMapOvr>
    <a:masterClrMapping/>
  </p:clrMapOvr>
  <p:transition spd="med">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itleAndTx" preserve="1">
  <p:cSld name="Título y texto verticales">
    <p:spTree>
      <p:nvGrpSpPr>
        <p:cNvPr id="1" name=""/>
        <p:cNvGrpSpPr/>
        <p:nvPr/>
      </p:nvGrpSpPr>
      <p:grpSpPr>
        <a:xfrm>
          <a:off x="0" y="0"/>
          <a:ext cx="0" cy="0"/>
          <a:chOff x="0" y="0"/>
          <a:chExt cx="0" cy="0"/>
        </a:xfrm>
      </p:grpSpPr>
      <p:sp>
        <p:nvSpPr>
          <p:cNvPr id="4" name="Rectángulo 6"/>
          <p:cNvSpPr/>
          <p:nvPr/>
        </p:nvSpPr>
        <p:spPr>
          <a:xfrm rot="5400000">
            <a:off x="5448697" y="2040343"/>
            <a:ext cx="5106988" cy="102631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ángulo 7"/>
          <p:cNvSpPr/>
          <p:nvPr/>
        </p:nvSpPr>
        <p:spPr>
          <a:xfrm rot="5400000">
            <a:off x="7200508" y="5543162"/>
            <a:ext cx="1603375" cy="10263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vertical 1"/>
          <p:cNvSpPr>
            <a:spLocks noGrp="1"/>
          </p:cNvSpPr>
          <p:nvPr>
            <p:ph type="title" orient="vert"/>
          </p:nvPr>
        </p:nvSpPr>
        <p:spPr>
          <a:xfrm>
            <a:off x="7596925" y="609597"/>
            <a:ext cx="805352" cy="4353760"/>
          </a:xfrm>
        </p:spPr>
        <p:txBody>
          <a:bodyPr vert="eaVert"/>
          <a:lstStyle/>
          <a:p>
            <a:r>
              <a:rPr lang="es-ES"/>
              <a:t>Haga clic para modificar el estilo de título del patrón</a:t>
            </a:r>
          </a:p>
        </p:txBody>
      </p:sp>
      <p:sp>
        <p:nvSpPr>
          <p:cNvPr id="3" name="Marcador de posición de texto vertical 2"/>
          <p:cNvSpPr>
            <a:spLocks noGrp="1"/>
          </p:cNvSpPr>
          <p:nvPr>
            <p:ph type="body" orient="vert" idx="1"/>
          </p:nvPr>
        </p:nvSpPr>
        <p:spPr>
          <a:xfrm>
            <a:off x="510241" y="609609"/>
            <a:ext cx="6652503" cy="53265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osición de fecha 3"/>
          <p:cNvSpPr>
            <a:spLocks noGrp="1"/>
          </p:cNvSpPr>
          <p:nvPr>
            <p:ph type="dt" sz="half" idx="10"/>
          </p:nvPr>
        </p:nvSpPr>
        <p:spPr>
          <a:xfrm>
            <a:off x="5105400" y="5935672"/>
            <a:ext cx="2057400" cy="365125"/>
          </a:xfrm>
        </p:spPr>
        <p:txBody>
          <a:bodyPr/>
          <a:lstStyle>
            <a:lvl1pPr>
              <a:defRPr/>
            </a:lvl1pPr>
          </a:lstStyle>
          <a:p>
            <a:pPr>
              <a:defRPr/>
            </a:pPr>
            <a:r>
              <a:rPr lang="es-AR"/>
              <a:t>CMMI</a:t>
            </a:r>
            <a:endParaRPr/>
          </a:p>
        </p:txBody>
      </p:sp>
      <p:sp>
        <p:nvSpPr>
          <p:cNvPr id="7" name="Marcador de posición de pie de página 4"/>
          <p:cNvSpPr>
            <a:spLocks noGrp="1"/>
          </p:cNvSpPr>
          <p:nvPr>
            <p:ph type="ftr" sz="quarter" idx="11"/>
          </p:nvPr>
        </p:nvSpPr>
        <p:spPr>
          <a:xfrm>
            <a:off x="510778" y="5935672"/>
            <a:ext cx="4594622" cy="365125"/>
          </a:xfrm>
        </p:spPr>
        <p:txBody>
          <a:bodyPr/>
          <a:lstStyle>
            <a:lvl1pPr>
              <a:defRPr/>
            </a:lvl1pPr>
          </a:lstStyle>
          <a:p>
            <a:pPr>
              <a:defRPr/>
            </a:pPr>
            <a:r>
              <a:rPr lang="sv-SE"/>
              <a:t>2019</a:t>
            </a:r>
            <a:endParaRPr/>
          </a:p>
        </p:txBody>
      </p:sp>
      <p:sp>
        <p:nvSpPr>
          <p:cNvPr id="8" name="Marcador de posición de número de diapositiva 5"/>
          <p:cNvSpPr>
            <a:spLocks noGrp="1"/>
          </p:cNvSpPr>
          <p:nvPr>
            <p:ph type="sldNum" sz="quarter" idx="12"/>
          </p:nvPr>
        </p:nvSpPr>
        <p:spPr>
          <a:xfrm>
            <a:off x="7573566" y="5399088"/>
            <a:ext cx="865584" cy="1090612"/>
          </a:xfrm>
        </p:spPr>
        <p:txBody>
          <a:bodyPr anchor="t"/>
          <a:lstStyle>
            <a:lvl1pPr algn="ctr" latinLnBrk="0">
              <a:defRPr lang="es-ES"/>
            </a:lvl1pPr>
          </a:lstStyle>
          <a:p>
            <a:pPr>
              <a:defRPr/>
            </a:pPr>
            <a:fld id="{CF69B87C-F83B-424F-9833-9E37E594C0DD}" type="slidenum">
              <a:rPr/>
              <a:pPr>
                <a:defRPr/>
              </a:pPr>
              <a:t>‹Nº›</a:t>
            </a:fld>
            <a:endParaRPr/>
          </a:p>
        </p:txBody>
      </p:sp>
    </p:spTree>
    <p:extLst>
      <p:ext uri="{BB962C8B-B14F-4D97-AF65-F5344CB8AC3E}">
        <p14:creationId xmlns:p14="http://schemas.microsoft.com/office/powerpoint/2010/main" val="151425136"/>
      </p:ext>
    </p:extLst>
  </p:cSld>
  <p:clrMapOvr>
    <a:masterClrMapping/>
  </p:clrMapOvr>
  <p:transition spd="med">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16" name="15 Marcador de texto"/>
          <p:cNvSpPr>
            <a:spLocks noGrp="1"/>
          </p:cNvSpPr>
          <p:nvPr>
            <p:ph type="body" sz="quarter" idx="14"/>
          </p:nvPr>
        </p:nvSpPr>
        <p:spPr>
          <a:xfrm>
            <a:off x="3329" y="6451617"/>
            <a:ext cx="3143245" cy="357190"/>
          </a:xfrm>
        </p:spPr>
        <p:txBody>
          <a:bodyPr>
            <a:noAutofit/>
          </a:bodyPr>
          <a:lstStyle>
            <a:lvl1pPr>
              <a:buNone/>
              <a:defRPr sz="1400">
                <a:solidFill>
                  <a:schemeClr val="bg1"/>
                </a:solidFill>
              </a:defRPr>
            </a:lvl1pPr>
            <a:lvl2pPr>
              <a:buNone/>
              <a:defRPr sz="1400"/>
            </a:lvl2pPr>
            <a:lvl3pPr>
              <a:buNone/>
              <a:defRPr sz="1400"/>
            </a:lvl3pPr>
            <a:lvl4pPr>
              <a:buNone/>
              <a:defRPr sz="1400"/>
            </a:lvl4pPr>
            <a:lvl5pPr>
              <a:buNone/>
              <a:defRPr sz="1400"/>
            </a:lvl5pPr>
          </a:lstStyle>
          <a:p>
            <a:pPr lvl="0"/>
            <a:r>
              <a:rPr lang="es-ES"/>
              <a:t>Haga clic para modificar los estilos de texto del patrón</a:t>
            </a:r>
          </a:p>
        </p:txBody>
      </p:sp>
      <p:sp>
        <p:nvSpPr>
          <p:cNvPr id="8" name="Content Placeholder 2"/>
          <p:cNvSpPr>
            <a:spLocks noGrp="1"/>
          </p:cNvSpPr>
          <p:nvPr>
            <p:ph idx="1"/>
          </p:nvPr>
        </p:nvSpPr>
        <p:spPr>
          <a:xfrm>
            <a:off x="822959" y="1845734"/>
            <a:ext cx="7543801" cy="4023360"/>
          </a:xfrm>
        </p:spPr>
        <p:txBody>
          <a:bodyPr/>
          <a:lstStyle>
            <a:lvl1pPr>
              <a:defRPr sz="2800"/>
            </a:lvl1pPr>
            <a:lvl2pPr>
              <a:defRPr sz="2400"/>
            </a:lvl2pPr>
            <a:lvl3pPr>
              <a:defRPr sz="2000"/>
            </a:lvl3pPr>
            <a:lvl4pPr>
              <a:defRPr sz="1800"/>
            </a:lvl4pPr>
            <a:lvl5pPr>
              <a:defRPr sz="16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3 Marcador de pie de página"/>
          <p:cNvSpPr>
            <a:spLocks noGrp="1"/>
          </p:cNvSpPr>
          <p:nvPr>
            <p:ph type="ftr" sz="quarter" idx="15"/>
          </p:nvPr>
        </p:nvSpPr>
        <p:spPr>
          <a:xfrm>
            <a:off x="3181352" y="6459547"/>
            <a:ext cx="3887391" cy="365125"/>
          </a:xfrm>
        </p:spPr>
        <p:txBody>
          <a:bodyPr/>
          <a:lstStyle>
            <a:lvl1pPr>
              <a:defRPr/>
            </a:lvl1pPr>
          </a:lstStyle>
          <a:p>
            <a:pPr>
              <a:defRPr/>
            </a:pPr>
            <a:r>
              <a:rPr lang="sv-SE"/>
              <a:t>2019</a:t>
            </a:r>
            <a:endParaRPr dirty="0"/>
          </a:p>
        </p:txBody>
      </p:sp>
      <p:sp>
        <p:nvSpPr>
          <p:cNvPr id="6" name="4 Marcador de número de diapositiva"/>
          <p:cNvSpPr>
            <a:spLocks noGrp="1"/>
          </p:cNvSpPr>
          <p:nvPr>
            <p:ph type="sldNum" sz="quarter" idx="16"/>
          </p:nvPr>
        </p:nvSpPr>
        <p:spPr/>
        <p:txBody>
          <a:bodyPr/>
          <a:lstStyle>
            <a:lvl1pPr>
              <a:defRPr smtClean="0"/>
            </a:lvl1pPr>
          </a:lstStyle>
          <a:p>
            <a:pPr>
              <a:defRPr/>
            </a:pPr>
            <a:fld id="{5D28BA0E-65A1-4689-818F-78C8F46BC9AB}" type="slidenum">
              <a:rPr/>
              <a:pPr>
                <a:defRPr/>
              </a:pPr>
              <a:t>‹Nº›</a:t>
            </a:fld>
            <a:endParaRPr dirty="0"/>
          </a:p>
        </p:txBody>
      </p:sp>
    </p:spTree>
    <p:extLst>
      <p:ext uri="{BB962C8B-B14F-4D97-AF65-F5344CB8AC3E}">
        <p14:creationId xmlns:p14="http://schemas.microsoft.com/office/powerpoint/2010/main" val="2162770772"/>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 y="4243399"/>
            <a:ext cx="6725841"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7"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4193" y="4243388"/>
            <a:ext cx="2307431"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ángulo 8"/>
          <p:cNvSpPr/>
          <p:nvPr/>
        </p:nvSpPr>
        <p:spPr>
          <a:xfrm>
            <a:off x="2" y="2590800"/>
            <a:ext cx="6725841" cy="165893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ángulo 9"/>
          <p:cNvSpPr/>
          <p:nvPr/>
        </p:nvSpPr>
        <p:spPr>
          <a:xfrm>
            <a:off x="6834193" y="2590800"/>
            <a:ext cx="2307431" cy="16589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510249" y="2733709"/>
            <a:ext cx="6108101" cy="1373070"/>
          </a:xfrm>
        </p:spPr>
        <p:txBody>
          <a:bodyPr anchor="b">
            <a:noAutofit/>
          </a:bodyPr>
          <a:lstStyle>
            <a:lvl1pPr algn="r" latinLnBrk="0">
              <a:defRPr lang="es-ES" sz="5400"/>
            </a:lvl1pPr>
          </a:lstStyle>
          <a:p>
            <a:r>
              <a:rPr lang="es-ES"/>
              <a:t>Haga clic para modificar el estilo de título del patrón</a:t>
            </a:r>
          </a:p>
        </p:txBody>
      </p:sp>
      <p:sp>
        <p:nvSpPr>
          <p:cNvPr id="3" name="Subtítulo 2"/>
          <p:cNvSpPr>
            <a:spLocks noGrp="1"/>
          </p:cNvSpPr>
          <p:nvPr>
            <p:ph type="subTitle" idx="1"/>
          </p:nvPr>
        </p:nvSpPr>
        <p:spPr>
          <a:xfrm>
            <a:off x="510249" y="4394060"/>
            <a:ext cx="6108101" cy="1117687"/>
          </a:xfrm>
        </p:spPr>
        <p:txBody>
          <a:bodyPr>
            <a:normAutofit/>
          </a:bodyPr>
          <a:lstStyle>
            <a:lvl1pPr marL="0" indent="0" algn="r" latinLnBrk="0">
              <a:buNone/>
              <a:defRPr lang="es-ES" sz="2000"/>
            </a:lvl1pPr>
            <a:lvl2pPr marL="457200" indent="0" algn="ctr" latinLnBrk="0">
              <a:buNone/>
              <a:defRPr lang="es-ES" sz="2000"/>
            </a:lvl2pPr>
            <a:lvl3pPr marL="914400" indent="0" algn="ctr" latinLnBrk="0">
              <a:buNone/>
              <a:defRPr lang="es-ES" sz="1800"/>
            </a:lvl3pPr>
            <a:lvl4pPr marL="1371600" indent="0" algn="ctr" latinLnBrk="0">
              <a:buNone/>
              <a:defRPr lang="es-ES" sz="1600"/>
            </a:lvl4pPr>
            <a:lvl5pPr marL="1828800" indent="0" algn="ctr" latinLnBrk="0">
              <a:buNone/>
              <a:defRPr lang="es-ES" sz="1600"/>
            </a:lvl5pPr>
            <a:lvl6pPr marL="2286000" indent="0" algn="ctr" latinLnBrk="0">
              <a:buNone/>
              <a:defRPr lang="es-ES" sz="1600"/>
            </a:lvl6pPr>
            <a:lvl7pPr marL="2743200" indent="0" algn="ctr" latinLnBrk="0">
              <a:buNone/>
              <a:defRPr lang="es-ES" sz="1600"/>
            </a:lvl7pPr>
            <a:lvl8pPr marL="3200400" indent="0" algn="ctr" latinLnBrk="0">
              <a:buNone/>
              <a:defRPr lang="es-ES" sz="1600"/>
            </a:lvl8pPr>
            <a:lvl9pPr marL="3657600" indent="0" algn="ctr" latinLnBrk="0">
              <a:buNone/>
              <a:defRPr lang="es-ES" sz="1600"/>
            </a:lvl9pPr>
          </a:lstStyle>
          <a:p>
            <a:r>
              <a:rPr lang="es-ES"/>
              <a:t>Haga clic para modificar el estilo de subtítulo del patrón</a:t>
            </a:r>
          </a:p>
        </p:txBody>
      </p:sp>
      <p:sp>
        <p:nvSpPr>
          <p:cNvPr id="8" name="Marcador de posición de fecha 3"/>
          <p:cNvSpPr>
            <a:spLocks noGrp="1"/>
          </p:cNvSpPr>
          <p:nvPr>
            <p:ph type="dt" sz="half" idx="10"/>
          </p:nvPr>
        </p:nvSpPr>
        <p:spPr/>
        <p:txBody>
          <a:bodyPr/>
          <a:lstStyle>
            <a:lvl1pPr>
              <a:defRPr/>
            </a:lvl1pPr>
          </a:lstStyle>
          <a:p>
            <a:pPr>
              <a:defRPr/>
            </a:pPr>
            <a:r>
              <a:rPr lang="es-AR"/>
              <a:t>CMMI</a:t>
            </a:r>
            <a:endParaRPr/>
          </a:p>
        </p:txBody>
      </p:sp>
      <p:sp>
        <p:nvSpPr>
          <p:cNvPr id="9" name="Marcador de posición de pie de página 4"/>
          <p:cNvSpPr>
            <a:spLocks noGrp="1"/>
          </p:cNvSpPr>
          <p:nvPr>
            <p:ph type="ftr" sz="quarter" idx="11"/>
          </p:nvPr>
        </p:nvSpPr>
        <p:spPr/>
        <p:txBody>
          <a:bodyPr/>
          <a:lstStyle>
            <a:lvl1pPr>
              <a:defRPr/>
            </a:lvl1pPr>
          </a:lstStyle>
          <a:p>
            <a:pPr>
              <a:defRPr/>
            </a:pPr>
            <a:r>
              <a:rPr lang="sv-SE"/>
              <a:t>2019</a:t>
            </a:r>
            <a:endParaRPr/>
          </a:p>
        </p:txBody>
      </p:sp>
      <p:sp>
        <p:nvSpPr>
          <p:cNvPr id="10" name="Marcador de posición de número de diapositiva 5"/>
          <p:cNvSpPr>
            <a:spLocks noGrp="1"/>
          </p:cNvSpPr>
          <p:nvPr>
            <p:ph type="sldNum" sz="quarter" idx="12"/>
          </p:nvPr>
        </p:nvSpPr>
        <p:spPr>
          <a:xfrm>
            <a:off x="6941349" y="2749561"/>
            <a:ext cx="878681" cy="1357313"/>
          </a:xfrm>
        </p:spPr>
        <p:txBody>
          <a:bodyPr/>
          <a:lstStyle>
            <a:lvl1pPr>
              <a:defRPr/>
            </a:lvl1pPr>
          </a:lstStyle>
          <a:p>
            <a:pPr>
              <a:defRPr/>
            </a:pPr>
            <a:fld id="{14479542-B7A9-4772-8FC1-CD550942CE44}" type="slidenum">
              <a:rPr/>
              <a:pPr>
                <a:defRPr/>
              </a:pPr>
              <a:t>‹Nº›</a:t>
            </a:fld>
            <a:endParaRPr/>
          </a:p>
        </p:txBody>
      </p:sp>
    </p:spTree>
    <p:extLst>
      <p:ext uri="{BB962C8B-B14F-4D97-AF65-F5344CB8AC3E}">
        <p14:creationId xmlns:p14="http://schemas.microsoft.com/office/powerpoint/2010/main" val="3224053545"/>
      </p:ext>
    </p:extLst>
  </p:cSld>
  <p:clrMapOvr>
    <a:masterClrMapping/>
  </p:clrMapOvr>
  <p:transition spd="med">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pic>
        <p:nvPicPr>
          <p:cNvPr id="4" name="Imagen 14"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70099"/>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15"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3" y="1971679"/>
            <a:ext cx="120253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ángulo 16"/>
          <p:cNvSpPr/>
          <p:nvPr/>
        </p:nvSpPr>
        <p:spPr>
          <a:xfrm>
            <a:off x="0" y="609611"/>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ángulo 17"/>
          <p:cNvSpPr/>
          <p:nvPr/>
        </p:nvSpPr>
        <p:spPr>
          <a:xfrm>
            <a:off x="7939093" y="609611"/>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8" name="Marcador de posición de fecha 3"/>
          <p:cNvSpPr>
            <a:spLocks noGrp="1"/>
          </p:cNvSpPr>
          <p:nvPr>
            <p:ph type="dt" sz="half" idx="10"/>
          </p:nvPr>
        </p:nvSpPr>
        <p:spPr/>
        <p:txBody>
          <a:bodyPr/>
          <a:lstStyle>
            <a:lvl1pPr>
              <a:defRPr/>
            </a:lvl1pPr>
          </a:lstStyle>
          <a:p>
            <a:pPr>
              <a:defRPr/>
            </a:pPr>
            <a:r>
              <a:rPr lang="es-AR"/>
              <a:t>CMMI</a:t>
            </a:r>
            <a:endParaRPr/>
          </a:p>
        </p:txBody>
      </p:sp>
      <p:sp>
        <p:nvSpPr>
          <p:cNvPr id="9" name="Marcador de posición de pie de página 4"/>
          <p:cNvSpPr>
            <a:spLocks noGrp="1"/>
          </p:cNvSpPr>
          <p:nvPr>
            <p:ph type="ftr" sz="quarter" idx="11"/>
          </p:nvPr>
        </p:nvSpPr>
        <p:spPr/>
        <p:txBody>
          <a:bodyPr/>
          <a:lstStyle>
            <a:lvl1pPr>
              <a:defRPr/>
            </a:lvl1pPr>
          </a:lstStyle>
          <a:p>
            <a:pPr>
              <a:defRPr/>
            </a:pPr>
            <a:r>
              <a:rPr lang="sv-SE"/>
              <a:t>2019</a:t>
            </a:r>
            <a:endParaRPr/>
          </a:p>
        </p:txBody>
      </p:sp>
      <p:sp>
        <p:nvSpPr>
          <p:cNvPr id="10" name="Marcador de posición de número de diapositiva 5"/>
          <p:cNvSpPr>
            <a:spLocks noGrp="1"/>
          </p:cNvSpPr>
          <p:nvPr>
            <p:ph type="sldNum" sz="quarter" idx="12"/>
          </p:nvPr>
        </p:nvSpPr>
        <p:spPr/>
        <p:txBody>
          <a:bodyPr/>
          <a:lstStyle>
            <a:lvl1pPr>
              <a:defRPr/>
            </a:lvl1pPr>
          </a:lstStyle>
          <a:p>
            <a:pPr>
              <a:defRPr/>
            </a:pPr>
            <a:fld id="{4C6918E0-580C-4FC9-A224-2FA36F9CB582}" type="slidenum">
              <a:rPr/>
              <a:pPr>
                <a:defRPr/>
              </a:pPr>
              <a:t>‹Nº›</a:t>
            </a:fld>
            <a:endParaRPr/>
          </a:p>
        </p:txBody>
      </p:sp>
    </p:spTree>
    <p:extLst>
      <p:ext uri="{BB962C8B-B14F-4D97-AF65-F5344CB8AC3E}">
        <p14:creationId xmlns:p14="http://schemas.microsoft.com/office/powerpoint/2010/main" val="4183721807"/>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9 Marcador de fecha"/>
          <p:cNvSpPr>
            <a:spLocks noGrp="1"/>
          </p:cNvSpPr>
          <p:nvPr>
            <p:ph type="dt" sz="half" idx="10"/>
          </p:nvPr>
        </p:nvSpPr>
        <p:spPr/>
        <p:txBody>
          <a:bodyPr/>
          <a:lstStyle>
            <a:lvl1pPr>
              <a:defRPr/>
            </a:lvl1pPr>
          </a:lstStyle>
          <a:p>
            <a:pPr>
              <a:defRPr/>
            </a:pPr>
            <a:r>
              <a:rPr lang="es-AR" altLang="en-US"/>
              <a:t>CMMI</a:t>
            </a:r>
          </a:p>
        </p:txBody>
      </p:sp>
      <p:sp>
        <p:nvSpPr>
          <p:cNvPr id="5" name="21 Marcador de pie de página"/>
          <p:cNvSpPr>
            <a:spLocks noGrp="1"/>
          </p:cNvSpPr>
          <p:nvPr>
            <p:ph type="ftr" sz="quarter" idx="11"/>
          </p:nvPr>
        </p:nvSpPr>
        <p:spPr/>
        <p:txBody>
          <a:bodyPr/>
          <a:lstStyle>
            <a:lvl1pPr>
              <a:defRPr/>
            </a:lvl1pPr>
          </a:lstStyle>
          <a:p>
            <a:pPr>
              <a:defRPr/>
            </a:pPr>
            <a:r>
              <a:rPr lang="es-AR" altLang="en-US"/>
              <a:t>2019</a:t>
            </a:r>
          </a:p>
        </p:txBody>
      </p:sp>
      <p:sp>
        <p:nvSpPr>
          <p:cNvPr id="6" name="17 Marcador de número de diapositiva"/>
          <p:cNvSpPr>
            <a:spLocks noGrp="1"/>
          </p:cNvSpPr>
          <p:nvPr>
            <p:ph type="sldNum" sz="quarter" idx="12"/>
          </p:nvPr>
        </p:nvSpPr>
        <p:spPr/>
        <p:txBody>
          <a:bodyPr/>
          <a:lstStyle>
            <a:lvl1pPr>
              <a:defRPr/>
            </a:lvl1pPr>
          </a:lstStyle>
          <a:p>
            <a:pPr>
              <a:defRPr/>
            </a:pPr>
            <a:fld id="{9C4FFA3C-93D2-4189-8F98-A24DAC41D149}" type="slidenum">
              <a:rPr lang="es-AR" altLang="en-US"/>
              <a:pPr>
                <a:defRPr/>
              </a:pPr>
              <a:t>‹Nº›</a:t>
            </a:fld>
            <a:endParaRPr lang="es-AR" altLang="en-US"/>
          </a:p>
        </p:txBody>
      </p:sp>
    </p:spTree>
    <p:extLst>
      <p:ext uri="{BB962C8B-B14F-4D97-AF65-F5344CB8AC3E}">
        <p14:creationId xmlns:p14="http://schemas.microsoft.com/office/powerpoint/2010/main" val="3018929168"/>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086236"/>
            <a:ext cx="782836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7"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3" y="4087813"/>
            <a:ext cx="1202531"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ángulo 8"/>
          <p:cNvSpPr/>
          <p:nvPr/>
        </p:nvSpPr>
        <p:spPr>
          <a:xfrm>
            <a:off x="0" y="2725749"/>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ángulo 9"/>
          <p:cNvSpPr/>
          <p:nvPr/>
        </p:nvSpPr>
        <p:spPr>
          <a:xfrm>
            <a:off x="7939093" y="2725749"/>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510242" y="2869895"/>
            <a:ext cx="7210395" cy="1090788"/>
          </a:xfrm>
        </p:spPr>
        <p:txBody>
          <a:bodyPr>
            <a:normAutofit/>
          </a:bodyPr>
          <a:lstStyle>
            <a:lvl1pPr algn="r" latinLnBrk="0">
              <a:defRPr lang="es-ES" sz="3600"/>
            </a:lvl1pPr>
          </a:lstStyle>
          <a:p>
            <a:r>
              <a:rPr lang="es-ES"/>
              <a:t>Haga clic para modificar el estilo de título del patrón</a:t>
            </a:r>
          </a:p>
        </p:txBody>
      </p:sp>
      <p:sp>
        <p:nvSpPr>
          <p:cNvPr id="3" name="Marcador de posición de texto 2"/>
          <p:cNvSpPr>
            <a:spLocks noGrp="1"/>
          </p:cNvSpPr>
          <p:nvPr>
            <p:ph type="body" idx="1"/>
          </p:nvPr>
        </p:nvSpPr>
        <p:spPr>
          <a:xfrm>
            <a:off x="510242" y="4232192"/>
            <a:ext cx="7210395" cy="1704017"/>
          </a:xfrm>
        </p:spPr>
        <p:txBody>
          <a:bodyPr>
            <a:normAutofit/>
          </a:bodyPr>
          <a:lstStyle>
            <a:lvl1pPr marL="0" indent="0" algn="r" latinLnBrk="0">
              <a:buNone/>
              <a:defRPr lang="es-ES" sz="2000">
                <a:solidFill>
                  <a:schemeClr val="tx1">
                    <a:tint val="75000"/>
                  </a:schemeClr>
                </a:solidFill>
              </a:defRPr>
            </a:lvl1pPr>
            <a:lvl2pPr marL="457200" indent="0" latinLnBrk="0">
              <a:buNone/>
              <a:defRPr lang="es-ES" sz="2000">
                <a:solidFill>
                  <a:schemeClr val="tx1">
                    <a:tint val="75000"/>
                  </a:schemeClr>
                </a:solidFill>
              </a:defRPr>
            </a:lvl2pPr>
            <a:lvl3pPr marL="914400" indent="0" latinLnBrk="0">
              <a:buNone/>
              <a:defRPr lang="es-ES" sz="1800">
                <a:solidFill>
                  <a:schemeClr val="tx1">
                    <a:tint val="75000"/>
                  </a:schemeClr>
                </a:solidFill>
              </a:defRPr>
            </a:lvl3pPr>
            <a:lvl4pPr marL="1371600" indent="0" latinLnBrk="0">
              <a:buNone/>
              <a:defRPr lang="es-ES" sz="1600">
                <a:solidFill>
                  <a:schemeClr val="tx1">
                    <a:tint val="75000"/>
                  </a:schemeClr>
                </a:solidFill>
              </a:defRPr>
            </a:lvl4pPr>
            <a:lvl5pPr marL="1828800" indent="0" latinLnBrk="0">
              <a:buNone/>
              <a:defRPr lang="es-ES" sz="1600">
                <a:solidFill>
                  <a:schemeClr val="tx1">
                    <a:tint val="75000"/>
                  </a:schemeClr>
                </a:solidFill>
              </a:defRPr>
            </a:lvl5pPr>
            <a:lvl6pPr marL="2286000" indent="0" latinLnBrk="0">
              <a:buNone/>
              <a:defRPr lang="es-ES" sz="1600">
                <a:solidFill>
                  <a:schemeClr val="tx1">
                    <a:tint val="75000"/>
                  </a:schemeClr>
                </a:solidFill>
              </a:defRPr>
            </a:lvl6pPr>
            <a:lvl7pPr marL="2743200" indent="0" latinLnBrk="0">
              <a:buNone/>
              <a:defRPr lang="es-ES" sz="1600">
                <a:solidFill>
                  <a:schemeClr val="tx1">
                    <a:tint val="75000"/>
                  </a:schemeClr>
                </a:solidFill>
              </a:defRPr>
            </a:lvl7pPr>
            <a:lvl8pPr marL="3200400" indent="0" latinLnBrk="0">
              <a:buNone/>
              <a:defRPr lang="es-ES" sz="1600">
                <a:solidFill>
                  <a:schemeClr val="tx1">
                    <a:tint val="75000"/>
                  </a:schemeClr>
                </a:solidFill>
              </a:defRPr>
            </a:lvl8pPr>
            <a:lvl9pPr marL="3657600" indent="0" latinLnBrk="0">
              <a:buNone/>
              <a:defRPr lang="es-ES" sz="1600">
                <a:solidFill>
                  <a:schemeClr val="tx1">
                    <a:tint val="75000"/>
                  </a:schemeClr>
                </a:solidFill>
              </a:defRPr>
            </a:lvl9pPr>
          </a:lstStyle>
          <a:p>
            <a:pPr lvl="0"/>
            <a:r>
              <a:rPr lang="es-ES"/>
              <a:t>Haga clic para modificar los estilos de texto del patrón</a:t>
            </a:r>
          </a:p>
        </p:txBody>
      </p:sp>
      <p:sp>
        <p:nvSpPr>
          <p:cNvPr id="8" name="Marcador de posición de fecha 3"/>
          <p:cNvSpPr>
            <a:spLocks noGrp="1"/>
          </p:cNvSpPr>
          <p:nvPr>
            <p:ph type="dt" sz="half" idx="10"/>
          </p:nvPr>
        </p:nvSpPr>
        <p:spPr/>
        <p:txBody>
          <a:bodyPr/>
          <a:lstStyle>
            <a:lvl1pPr>
              <a:defRPr/>
            </a:lvl1pPr>
          </a:lstStyle>
          <a:p>
            <a:pPr>
              <a:defRPr/>
            </a:pPr>
            <a:r>
              <a:rPr lang="es-AR"/>
              <a:t>CMMI</a:t>
            </a:r>
            <a:endParaRPr/>
          </a:p>
        </p:txBody>
      </p:sp>
      <p:sp>
        <p:nvSpPr>
          <p:cNvPr id="9" name="Marcador de posición de pie de página 4"/>
          <p:cNvSpPr>
            <a:spLocks noGrp="1"/>
          </p:cNvSpPr>
          <p:nvPr>
            <p:ph type="ftr" sz="quarter" idx="11"/>
          </p:nvPr>
        </p:nvSpPr>
        <p:spPr/>
        <p:txBody>
          <a:bodyPr/>
          <a:lstStyle>
            <a:lvl1pPr>
              <a:defRPr/>
            </a:lvl1pPr>
          </a:lstStyle>
          <a:p>
            <a:pPr>
              <a:defRPr/>
            </a:pPr>
            <a:r>
              <a:rPr lang="sv-SE"/>
              <a:t>2019</a:t>
            </a:r>
            <a:endParaRPr/>
          </a:p>
        </p:txBody>
      </p:sp>
      <p:sp>
        <p:nvSpPr>
          <p:cNvPr id="10" name="Marcador de posición de número de diapositiva 5"/>
          <p:cNvSpPr>
            <a:spLocks noGrp="1"/>
          </p:cNvSpPr>
          <p:nvPr>
            <p:ph type="sldNum" sz="quarter" idx="12"/>
          </p:nvPr>
        </p:nvSpPr>
        <p:spPr>
          <a:xfrm>
            <a:off x="8047435" y="2870211"/>
            <a:ext cx="865584" cy="1090613"/>
          </a:xfrm>
        </p:spPr>
        <p:txBody>
          <a:bodyPr/>
          <a:lstStyle>
            <a:lvl1pPr>
              <a:defRPr/>
            </a:lvl1pPr>
          </a:lstStyle>
          <a:p>
            <a:pPr>
              <a:defRPr/>
            </a:pPr>
            <a:fld id="{4C706A0C-DE8D-4AA6-A565-54AAF2E0D89F}" type="slidenum">
              <a:rPr/>
              <a:pPr>
                <a:defRPr/>
              </a:pPr>
              <a:t>‹Nº›</a:t>
            </a:fld>
            <a:endParaRPr/>
          </a:p>
        </p:txBody>
      </p:sp>
    </p:spTree>
    <p:extLst>
      <p:ext uri="{BB962C8B-B14F-4D97-AF65-F5344CB8AC3E}">
        <p14:creationId xmlns:p14="http://schemas.microsoft.com/office/powerpoint/2010/main" val="1650168446"/>
      </p:ext>
    </p:extLst>
  </p:cSld>
  <p:clrMapOvr>
    <a:masterClrMapping/>
  </p:clrMapOvr>
  <p:transition spd="med">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type="twoObj" preserve="1">
  <p:cSld name="Dos objetos de contenido">
    <p:spTree>
      <p:nvGrpSpPr>
        <p:cNvPr id="1" name=""/>
        <p:cNvGrpSpPr/>
        <p:nvPr/>
      </p:nvGrpSpPr>
      <p:grpSpPr>
        <a:xfrm>
          <a:off x="0" y="0"/>
          <a:ext cx="0" cy="0"/>
          <a:chOff x="0" y="0"/>
          <a:chExt cx="0" cy="0"/>
        </a:xfrm>
      </p:grpSpPr>
      <p:pic>
        <p:nvPicPr>
          <p:cNvPr id="5" name="Imagen 7"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70099"/>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8"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3" y="1971679"/>
            <a:ext cx="120253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9"/>
          <p:cNvSpPr/>
          <p:nvPr/>
        </p:nvSpPr>
        <p:spPr>
          <a:xfrm>
            <a:off x="0" y="609611"/>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0"/>
          <p:cNvSpPr/>
          <p:nvPr/>
        </p:nvSpPr>
        <p:spPr>
          <a:xfrm>
            <a:off x="7939093" y="609611"/>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sz="half" idx="1"/>
          </p:nvPr>
        </p:nvSpPr>
        <p:spPr>
          <a:xfrm>
            <a:off x="510249" y="2336873"/>
            <a:ext cx="3523769"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contenido 3"/>
          <p:cNvSpPr>
            <a:spLocks noGrp="1"/>
          </p:cNvSpPr>
          <p:nvPr>
            <p:ph sz="half" idx="2"/>
          </p:nvPr>
        </p:nvSpPr>
        <p:spPr>
          <a:xfrm>
            <a:off x="4195594" y="2336873"/>
            <a:ext cx="3525044"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9" name="Marcador de posición de fecha 4"/>
          <p:cNvSpPr>
            <a:spLocks noGrp="1"/>
          </p:cNvSpPr>
          <p:nvPr>
            <p:ph type="dt" sz="half" idx="10"/>
          </p:nvPr>
        </p:nvSpPr>
        <p:spPr/>
        <p:txBody>
          <a:bodyPr/>
          <a:lstStyle>
            <a:lvl1pPr>
              <a:defRPr/>
            </a:lvl1pPr>
          </a:lstStyle>
          <a:p>
            <a:pPr>
              <a:defRPr/>
            </a:pPr>
            <a:r>
              <a:rPr lang="es-AR"/>
              <a:t>CMMI</a:t>
            </a: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2019</a:t>
            </a:r>
            <a:endParaRPr/>
          </a:p>
        </p:txBody>
      </p:sp>
      <p:sp>
        <p:nvSpPr>
          <p:cNvPr id="11" name="Marcador de posición de número de diapositiva 6"/>
          <p:cNvSpPr>
            <a:spLocks noGrp="1"/>
          </p:cNvSpPr>
          <p:nvPr>
            <p:ph type="sldNum" sz="quarter" idx="12"/>
          </p:nvPr>
        </p:nvSpPr>
        <p:spPr/>
        <p:txBody>
          <a:bodyPr/>
          <a:lstStyle>
            <a:lvl1pPr>
              <a:defRPr/>
            </a:lvl1pPr>
          </a:lstStyle>
          <a:p>
            <a:pPr>
              <a:defRPr/>
            </a:pPr>
            <a:fld id="{ACC7C5B1-249B-41EE-876E-A34C94D75DB2}" type="slidenum">
              <a:rPr/>
              <a:pPr>
                <a:defRPr/>
              </a:pPr>
              <a:t>‹Nº›</a:t>
            </a:fld>
            <a:endParaRPr/>
          </a:p>
        </p:txBody>
      </p:sp>
    </p:spTree>
    <p:extLst>
      <p:ext uri="{BB962C8B-B14F-4D97-AF65-F5344CB8AC3E}">
        <p14:creationId xmlns:p14="http://schemas.microsoft.com/office/powerpoint/2010/main" val="3319201432"/>
      </p:ext>
    </p:extLst>
  </p:cSld>
  <p:clrMapOvr>
    <a:masterClrMapping/>
  </p:clrMapOvr>
  <p:transition spd="med">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7" name="Imagen 9"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70099"/>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agen 10"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3" y="1971679"/>
            <a:ext cx="120253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ángulo 11"/>
          <p:cNvSpPr/>
          <p:nvPr/>
        </p:nvSpPr>
        <p:spPr>
          <a:xfrm>
            <a:off x="0" y="609611"/>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12"/>
          <p:cNvSpPr/>
          <p:nvPr/>
        </p:nvSpPr>
        <p:spPr>
          <a:xfrm>
            <a:off x="7939093" y="609611"/>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510246" y="753244"/>
            <a:ext cx="7210397" cy="1080937"/>
          </a:xfrm>
        </p:spPr>
        <p:txBody>
          <a:bodyPr/>
          <a:lstStyle/>
          <a:p>
            <a:r>
              <a:rPr lang="es-ES"/>
              <a:t>Haga clic para modificar el estilo de título del patrón</a:t>
            </a:r>
          </a:p>
        </p:txBody>
      </p:sp>
      <p:sp>
        <p:nvSpPr>
          <p:cNvPr id="3" name="Marcador de posición de texto 2"/>
          <p:cNvSpPr>
            <a:spLocks noGrp="1"/>
          </p:cNvSpPr>
          <p:nvPr>
            <p:ph type="body" idx="1"/>
          </p:nvPr>
        </p:nvSpPr>
        <p:spPr>
          <a:xfrm>
            <a:off x="679770" y="2336894"/>
            <a:ext cx="3354245" cy="693135"/>
          </a:xfrm>
        </p:spPr>
        <p:txBody>
          <a:bodyPr anchor="b"/>
          <a:lstStyle>
            <a:lvl1pPr marL="0" indent="0" latinLnBrk="0">
              <a:buNone/>
              <a:defRPr lang="es-ES" sz="2400" b="1"/>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4" name="Marcador de posición de contenido 3"/>
          <p:cNvSpPr>
            <a:spLocks noGrp="1"/>
          </p:cNvSpPr>
          <p:nvPr>
            <p:ph sz="half" idx="2"/>
          </p:nvPr>
        </p:nvSpPr>
        <p:spPr>
          <a:xfrm>
            <a:off x="510244" y="3030023"/>
            <a:ext cx="3523766"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posición de texto 4"/>
          <p:cNvSpPr>
            <a:spLocks noGrp="1"/>
          </p:cNvSpPr>
          <p:nvPr>
            <p:ph type="body" sz="quarter" idx="3"/>
          </p:nvPr>
        </p:nvSpPr>
        <p:spPr>
          <a:xfrm>
            <a:off x="4365116" y="2336873"/>
            <a:ext cx="3355521" cy="692076"/>
          </a:xfrm>
        </p:spPr>
        <p:txBody>
          <a:bodyPr anchor="b"/>
          <a:lstStyle>
            <a:lvl1pPr marL="0" indent="0" latinLnBrk="0">
              <a:buNone/>
              <a:defRPr lang="es-ES" sz="2400" b="1"/>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6" name="Marcador de posición de contenido 5"/>
          <p:cNvSpPr>
            <a:spLocks noGrp="1"/>
          </p:cNvSpPr>
          <p:nvPr>
            <p:ph sz="quarter" idx="4"/>
          </p:nvPr>
        </p:nvSpPr>
        <p:spPr>
          <a:xfrm>
            <a:off x="4195594" y="3030023"/>
            <a:ext cx="3525044"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11" name="Marcador de posición de fecha 6"/>
          <p:cNvSpPr>
            <a:spLocks noGrp="1"/>
          </p:cNvSpPr>
          <p:nvPr>
            <p:ph type="dt" sz="half" idx="10"/>
          </p:nvPr>
        </p:nvSpPr>
        <p:spPr/>
        <p:txBody>
          <a:bodyPr/>
          <a:lstStyle>
            <a:lvl1pPr>
              <a:defRPr/>
            </a:lvl1pPr>
          </a:lstStyle>
          <a:p>
            <a:pPr>
              <a:defRPr/>
            </a:pPr>
            <a:r>
              <a:rPr lang="es-AR"/>
              <a:t>CMMI</a:t>
            </a:r>
            <a:endParaRPr/>
          </a:p>
        </p:txBody>
      </p:sp>
      <p:sp>
        <p:nvSpPr>
          <p:cNvPr id="12" name="Marcador de posición de pie de página 7"/>
          <p:cNvSpPr>
            <a:spLocks noGrp="1"/>
          </p:cNvSpPr>
          <p:nvPr>
            <p:ph type="ftr" sz="quarter" idx="11"/>
          </p:nvPr>
        </p:nvSpPr>
        <p:spPr/>
        <p:txBody>
          <a:bodyPr/>
          <a:lstStyle>
            <a:lvl1pPr>
              <a:defRPr/>
            </a:lvl1pPr>
          </a:lstStyle>
          <a:p>
            <a:pPr>
              <a:defRPr/>
            </a:pPr>
            <a:r>
              <a:rPr lang="sv-SE"/>
              <a:t>2019</a:t>
            </a:r>
            <a:endParaRPr/>
          </a:p>
        </p:txBody>
      </p:sp>
      <p:sp>
        <p:nvSpPr>
          <p:cNvPr id="13" name="Marcador de posición de número de diapositiva 8"/>
          <p:cNvSpPr>
            <a:spLocks noGrp="1"/>
          </p:cNvSpPr>
          <p:nvPr>
            <p:ph type="sldNum" sz="quarter" idx="12"/>
          </p:nvPr>
        </p:nvSpPr>
        <p:spPr/>
        <p:txBody>
          <a:bodyPr/>
          <a:lstStyle>
            <a:lvl1pPr>
              <a:defRPr/>
            </a:lvl1pPr>
          </a:lstStyle>
          <a:p>
            <a:pPr>
              <a:defRPr/>
            </a:pPr>
            <a:fld id="{465AF3B5-DCA1-4634-96C7-3ACAAE80B001}" type="slidenum">
              <a:rPr/>
              <a:pPr>
                <a:defRPr/>
              </a:pPr>
              <a:t>‹Nº›</a:t>
            </a:fld>
            <a:endParaRPr/>
          </a:p>
        </p:txBody>
      </p:sp>
    </p:spTree>
    <p:extLst>
      <p:ext uri="{BB962C8B-B14F-4D97-AF65-F5344CB8AC3E}">
        <p14:creationId xmlns:p14="http://schemas.microsoft.com/office/powerpoint/2010/main" val="3888653505"/>
      </p:ext>
    </p:extLst>
  </p:cSld>
  <p:clrMapOvr>
    <a:masterClrMapping/>
  </p:clrMapOvr>
  <p:transition spd="med">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3" name="Imagen 5"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70099"/>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n 6"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3" y="1971679"/>
            <a:ext cx="120253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ángulo 7"/>
          <p:cNvSpPr/>
          <p:nvPr/>
        </p:nvSpPr>
        <p:spPr>
          <a:xfrm>
            <a:off x="0" y="609611"/>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ángulo 8"/>
          <p:cNvSpPr/>
          <p:nvPr/>
        </p:nvSpPr>
        <p:spPr>
          <a:xfrm>
            <a:off x="7939093" y="609611"/>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7" name="Marcador de posición de fecha 2"/>
          <p:cNvSpPr>
            <a:spLocks noGrp="1"/>
          </p:cNvSpPr>
          <p:nvPr>
            <p:ph type="dt" sz="half" idx="10"/>
          </p:nvPr>
        </p:nvSpPr>
        <p:spPr/>
        <p:txBody>
          <a:bodyPr/>
          <a:lstStyle>
            <a:lvl1pPr>
              <a:defRPr/>
            </a:lvl1pPr>
          </a:lstStyle>
          <a:p>
            <a:pPr>
              <a:defRPr/>
            </a:pPr>
            <a:r>
              <a:rPr lang="es-AR"/>
              <a:t>CMMI</a:t>
            </a:r>
            <a:endParaRPr/>
          </a:p>
        </p:txBody>
      </p:sp>
      <p:sp>
        <p:nvSpPr>
          <p:cNvPr id="8" name="Marcador de posición de pie de página 3"/>
          <p:cNvSpPr>
            <a:spLocks noGrp="1"/>
          </p:cNvSpPr>
          <p:nvPr>
            <p:ph type="ftr" sz="quarter" idx="11"/>
          </p:nvPr>
        </p:nvSpPr>
        <p:spPr/>
        <p:txBody>
          <a:bodyPr/>
          <a:lstStyle>
            <a:lvl1pPr>
              <a:defRPr/>
            </a:lvl1pPr>
          </a:lstStyle>
          <a:p>
            <a:pPr>
              <a:defRPr/>
            </a:pPr>
            <a:r>
              <a:rPr lang="sv-SE"/>
              <a:t>2019</a:t>
            </a:r>
            <a:endParaRPr/>
          </a:p>
        </p:txBody>
      </p:sp>
      <p:sp>
        <p:nvSpPr>
          <p:cNvPr id="9" name="Marcador de posición de número de diapositiva 4"/>
          <p:cNvSpPr>
            <a:spLocks noGrp="1"/>
          </p:cNvSpPr>
          <p:nvPr>
            <p:ph type="sldNum" sz="quarter" idx="12"/>
          </p:nvPr>
        </p:nvSpPr>
        <p:spPr/>
        <p:txBody>
          <a:bodyPr/>
          <a:lstStyle>
            <a:lvl1pPr>
              <a:defRPr/>
            </a:lvl1pPr>
          </a:lstStyle>
          <a:p>
            <a:pPr>
              <a:defRPr/>
            </a:pPr>
            <a:fld id="{A9A91AA8-608E-44E3-96D1-D92D04306CAB}" type="slidenum">
              <a:rPr/>
              <a:pPr>
                <a:defRPr/>
              </a:pPr>
              <a:t>‹Nº›</a:t>
            </a:fld>
            <a:endParaRPr/>
          </a:p>
        </p:txBody>
      </p:sp>
    </p:spTree>
    <p:extLst>
      <p:ext uri="{BB962C8B-B14F-4D97-AF65-F5344CB8AC3E}">
        <p14:creationId xmlns:p14="http://schemas.microsoft.com/office/powerpoint/2010/main" val="4283922701"/>
      </p:ext>
    </p:extLst>
  </p:cSld>
  <p:clrMapOvr>
    <a:masterClrMapping/>
  </p:clrMapOvr>
  <p:transition spd="med">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2" name="Imagen 4" descr="HD-ShadowShort.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9093" y="1971679"/>
            <a:ext cx="120253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ángulo 5"/>
          <p:cNvSpPr/>
          <p:nvPr/>
        </p:nvSpPr>
        <p:spPr>
          <a:xfrm>
            <a:off x="7939093" y="609611"/>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Marcador de posición de fecha 1"/>
          <p:cNvSpPr>
            <a:spLocks noGrp="1"/>
          </p:cNvSpPr>
          <p:nvPr>
            <p:ph type="dt" sz="half" idx="10"/>
          </p:nvPr>
        </p:nvSpPr>
        <p:spPr/>
        <p:txBody>
          <a:bodyPr/>
          <a:lstStyle>
            <a:lvl1pPr>
              <a:defRPr/>
            </a:lvl1pPr>
          </a:lstStyle>
          <a:p>
            <a:pPr>
              <a:defRPr/>
            </a:pPr>
            <a:r>
              <a:rPr lang="es-AR"/>
              <a:t>CMMI</a:t>
            </a:r>
            <a:endParaRPr/>
          </a:p>
        </p:txBody>
      </p:sp>
      <p:sp>
        <p:nvSpPr>
          <p:cNvPr id="5" name="Marcador de posición de pie de página 2"/>
          <p:cNvSpPr>
            <a:spLocks noGrp="1"/>
          </p:cNvSpPr>
          <p:nvPr>
            <p:ph type="ftr" sz="quarter" idx="11"/>
          </p:nvPr>
        </p:nvSpPr>
        <p:spPr/>
        <p:txBody>
          <a:bodyPr/>
          <a:lstStyle>
            <a:lvl1pPr>
              <a:defRPr/>
            </a:lvl1pPr>
          </a:lstStyle>
          <a:p>
            <a:pPr>
              <a:defRPr/>
            </a:pPr>
            <a:r>
              <a:rPr lang="sv-SE"/>
              <a:t>2019</a:t>
            </a:r>
            <a:endParaRPr/>
          </a:p>
        </p:txBody>
      </p:sp>
      <p:sp>
        <p:nvSpPr>
          <p:cNvPr id="6" name="Marcador de posición de número de diapositiva 3"/>
          <p:cNvSpPr>
            <a:spLocks noGrp="1"/>
          </p:cNvSpPr>
          <p:nvPr>
            <p:ph type="sldNum" sz="quarter" idx="12"/>
          </p:nvPr>
        </p:nvSpPr>
        <p:spPr/>
        <p:txBody>
          <a:bodyPr/>
          <a:lstStyle>
            <a:lvl1pPr>
              <a:defRPr/>
            </a:lvl1pPr>
          </a:lstStyle>
          <a:p>
            <a:pPr>
              <a:defRPr/>
            </a:pPr>
            <a:fld id="{0735FF54-0365-49A3-971E-5B667E3DB4CE}" type="slidenum">
              <a:rPr/>
              <a:pPr>
                <a:defRPr/>
              </a:pPr>
              <a:t>‹Nº›</a:t>
            </a:fld>
            <a:endParaRPr/>
          </a:p>
        </p:txBody>
      </p:sp>
    </p:spTree>
    <p:extLst>
      <p:ext uri="{BB962C8B-B14F-4D97-AF65-F5344CB8AC3E}">
        <p14:creationId xmlns:p14="http://schemas.microsoft.com/office/powerpoint/2010/main" val="3494285451"/>
      </p:ext>
    </p:extLst>
  </p:cSld>
  <p:clrMapOvr>
    <a:masterClrMapping/>
  </p:clrMapOvr>
  <p:transition spd="med">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pic>
        <p:nvPicPr>
          <p:cNvPr id="5" name="Imagen 7"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70099"/>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8"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3" y="1971679"/>
            <a:ext cx="120253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9"/>
          <p:cNvSpPr/>
          <p:nvPr/>
        </p:nvSpPr>
        <p:spPr>
          <a:xfrm>
            <a:off x="0" y="609611"/>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0"/>
          <p:cNvSpPr/>
          <p:nvPr/>
        </p:nvSpPr>
        <p:spPr>
          <a:xfrm>
            <a:off x="7939093" y="609611"/>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510241" y="753227"/>
            <a:ext cx="7210394" cy="1080940"/>
          </a:xfrm>
        </p:spPr>
        <p:txBody>
          <a:bodyPr>
            <a:normAutofit/>
          </a:bodyPr>
          <a:lstStyle>
            <a:lvl1pPr latinLnBrk="0">
              <a:defRPr lang="es-ES" sz="3600"/>
            </a:lvl1pPr>
          </a:lstStyle>
          <a:p>
            <a:r>
              <a:rPr lang="es-ES"/>
              <a:t>Haga clic para modificar el estilo de título del patrón</a:t>
            </a:r>
          </a:p>
        </p:txBody>
      </p:sp>
      <p:sp>
        <p:nvSpPr>
          <p:cNvPr id="3" name="Marcador de posición de contenido 2"/>
          <p:cNvSpPr>
            <a:spLocks noGrp="1"/>
          </p:cNvSpPr>
          <p:nvPr>
            <p:ph idx="1"/>
          </p:nvPr>
        </p:nvSpPr>
        <p:spPr>
          <a:xfrm>
            <a:off x="3514385" y="2336880"/>
            <a:ext cx="4206252" cy="35993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texto 3"/>
          <p:cNvSpPr>
            <a:spLocks noGrp="1"/>
          </p:cNvSpPr>
          <p:nvPr>
            <p:ph type="body" sz="half" idx="2"/>
          </p:nvPr>
        </p:nvSpPr>
        <p:spPr>
          <a:xfrm>
            <a:off x="510249" y="2336878"/>
            <a:ext cx="2842559" cy="3599317"/>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los estilos de texto del patrón</a:t>
            </a:r>
          </a:p>
        </p:txBody>
      </p:sp>
      <p:sp>
        <p:nvSpPr>
          <p:cNvPr id="9" name="Marcador de posición de fecha 4"/>
          <p:cNvSpPr>
            <a:spLocks noGrp="1"/>
          </p:cNvSpPr>
          <p:nvPr>
            <p:ph type="dt" sz="half" idx="10"/>
          </p:nvPr>
        </p:nvSpPr>
        <p:spPr/>
        <p:txBody>
          <a:bodyPr/>
          <a:lstStyle>
            <a:lvl1pPr>
              <a:defRPr/>
            </a:lvl1pPr>
          </a:lstStyle>
          <a:p>
            <a:pPr>
              <a:defRPr/>
            </a:pPr>
            <a:r>
              <a:rPr lang="es-AR"/>
              <a:t>CMMI</a:t>
            </a: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2019</a:t>
            </a:r>
            <a:endParaRPr/>
          </a:p>
        </p:txBody>
      </p:sp>
      <p:sp>
        <p:nvSpPr>
          <p:cNvPr id="11" name="Marcador de posición de número de diapositiva 6"/>
          <p:cNvSpPr>
            <a:spLocks noGrp="1"/>
          </p:cNvSpPr>
          <p:nvPr>
            <p:ph type="sldNum" sz="quarter" idx="12"/>
          </p:nvPr>
        </p:nvSpPr>
        <p:spPr/>
        <p:txBody>
          <a:bodyPr/>
          <a:lstStyle>
            <a:lvl1pPr>
              <a:defRPr/>
            </a:lvl1pPr>
          </a:lstStyle>
          <a:p>
            <a:pPr>
              <a:defRPr/>
            </a:pPr>
            <a:fld id="{E73A27CF-295B-4C6B-B7A6-91A46A40980A}" type="slidenum">
              <a:rPr/>
              <a:pPr>
                <a:defRPr/>
              </a:pPr>
              <a:t>‹Nº›</a:t>
            </a:fld>
            <a:endParaRPr/>
          </a:p>
        </p:txBody>
      </p:sp>
    </p:spTree>
    <p:extLst>
      <p:ext uri="{BB962C8B-B14F-4D97-AF65-F5344CB8AC3E}">
        <p14:creationId xmlns:p14="http://schemas.microsoft.com/office/powerpoint/2010/main" val="2653643815"/>
      </p:ext>
    </p:extLst>
  </p:cSld>
  <p:clrMapOvr>
    <a:masterClrMapping/>
  </p:clrMapOvr>
  <p:transition spd="med">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5" name="Imagen 7"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70099"/>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8"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3" y="1971679"/>
            <a:ext cx="120253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9"/>
          <p:cNvSpPr/>
          <p:nvPr/>
        </p:nvSpPr>
        <p:spPr>
          <a:xfrm>
            <a:off x="0" y="609611"/>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0"/>
          <p:cNvSpPr/>
          <p:nvPr/>
        </p:nvSpPr>
        <p:spPr>
          <a:xfrm>
            <a:off x="7939093" y="609611"/>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510248" y="753228"/>
            <a:ext cx="7210393" cy="1080938"/>
          </a:xfrm>
        </p:spPr>
        <p:txBody>
          <a:bodyPr>
            <a:normAutofit/>
          </a:bodyPr>
          <a:lstStyle>
            <a:lvl1pPr latinLnBrk="0">
              <a:defRPr lang="es-ES" sz="3600"/>
            </a:lvl1pPr>
          </a:lstStyle>
          <a:p>
            <a:r>
              <a:rPr lang="es-ES"/>
              <a:t>Haga clic para modificar el estilo de título del patrón</a:t>
            </a:r>
          </a:p>
        </p:txBody>
      </p:sp>
      <p:sp>
        <p:nvSpPr>
          <p:cNvPr id="3" name="Marcador de posición de imagen 2"/>
          <p:cNvSpPr>
            <a:spLocks noGrp="1" noChangeAspect="1"/>
          </p:cNvSpPr>
          <p:nvPr>
            <p:ph type="pic" idx="1"/>
          </p:nvPr>
        </p:nvSpPr>
        <p:spPr>
          <a:xfrm>
            <a:off x="3651260" y="2336874"/>
            <a:ext cx="4069387" cy="3599312"/>
          </a:xfrm>
          <a:noFill/>
          <a:ln>
            <a:noFill/>
          </a:ln>
          <a:effectLst>
            <a:outerShdw blurRad="76200" dist="63500" dir="5040000" algn="tl" rotWithShape="0">
              <a:srgbClr val="000000">
                <a:alpha val="41000"/>
              </a:srgbClr>
            </a:outerShdw>
          </a:effectLst>
        </p:spPr>
        <p:txBody>
          <a:bodyPr rtlCol="0">
            <a:normAutofit/>
          </a:bodyPr>
          <a:lstStyle>
            <a:lvl1pPr marL="0" indent="0" latinLnBrk="0">
              <a:buNone/>
              <a:defRPr lang="es-ES" sz="32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pPr lvl="0"/>
            <a:r>
              <a:rPr lang="es-ES" noProof="0"/>
              <a:t>Haga clic en el icono para agregar una imagen</a:t>
            </a:r>
          </a:p>
        </p:txBody>
      </p:sp>
      <p:sp>
        <p:nvSpPr>
          <p:cNvPr id="4" name="Marcador de posición de texto 3"/>
          <p:cNvSpPr>
            <a:spLocks noGrp="1"/>
          </p:cNvSpPr>
          <p:nvPr>
            <p:ph type="body" sz="half" idx="2"/>
          </p:nvPr>
        </p:nvSpPr>
        <p:spPr>
          <a:xfrm>
            <a:off x="510242" y="2336879"/>
            <a:ext cx="2907192" cy="3599315"/>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los estilos de texto del patrón</a:t>
            </a:r>
          </a:p>
        </p:txBody>
      </p:sp>
      <p:sp>
        <p:nvSpPr>
          <p:cNvPr id="9" name="Marcador de posición de fecha 4"/>
          <p:cNvSpPr>
            <a:spLocks noGrp="1"/>
          </p:cNvSpPr>
          <p:nvPr>
            <p:ph type="dt" sz="half" idx="10"/>
          </p:nvPr>
        </p:nvSpPr>
        <p:spPr/>
        <p:txBody>
          <a:bodyPr/>
          <a:lstStyle>
            <a:lvl1pPr>
              <a:defRPr/>
            </a:lvl1pPr>
          </a:lstStyle>
          <a:p>
            <a:pPr>
              <a:defRPr/>
            </a:pPr>
            <a:r>
              <a:rPr lang="es-AR"/>
              <a:t>CMMI</a:t>
            </a: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2019</a:t>
            </a:r>
            <a:endParaRPr/>
          </a:p>
        </p:txBody>
      </p:sp>
      <p:sp>
        <p:nvSpPr>
          <p:cNvPr id="11" name="Marcador de posición de número de diapositiva 6"/>
          <p:cNvSpPr>
            <a:spLocks noGrp="1"/>
          </p:cNvSpPr>
          <p:nvPr>
            <p:ph type="sldNum" sz="quarter" idx="12"/>
          </p:nvPr>
        </p:nvSpPr>
        <p:spPr/>
        <p:txBody>
          <a:bodyPr/>
          <a:lstStyle>
            <a:lvl1pPr>
              <a:defRPr/>
            </a:lvl1pPr>
          </a:lstStyle>
          <a:p>
            <a:pPr>
              <a:defRPr/>
            </a:pPr>
            <a:fld id="{FE9A9F34-4A60-4FF8-AB20-DFCB851FB5D1}" type="slidenum">
              <a:rPr/>
              <a:pPr>
                <a:defRPr/>
              </a:pPr>
              <a:t>‹Nº›</a:t>
            </a:fld>
            <a:endParaRPr/>
          </a:p>
        </p:txBody>
      </p:sp>
    </p:spTree>
    <p:extLst>
      <p:ext uri="{BB962C8B-B14F-4D97-AF65-F5344CB8AC3E}">
        <p14:creationId xmlns:p14="http://schemas.microsoft.com/office/powerpoint/2010/main" val="352076781"/>
      </p:ext>
    </p:extLst>
  </p:cSld>
  <p:clrMapOvr>
    <a:masterClrMapping/>
  </p:clrMapOvr>
  <p:transition spd="med">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Vista panorámica con leyenda">
    <p:spTree>
      <p:nvGrpSpPr>
        <p:cNvPr id="1" name=""/>
        <p:cNvGrpSpPr/>
        <p:nvPr/>
      </p:nvGrpSpPr>
      <p:grpSpPr>
        <a:xfrm>
          <a:off x="0" y="0"/>
          <a:ext cx="0" cy="0"/>
          <a:chOff x="0" y="0"/>
          <a:chExt cx="0" cy="0"/>
        </a:xfrm>
      </p:grpSpPr>
      <p:pic>
        <p:nvPicPr>
          <p:cNvPr id="5" name="Imagen 7"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929324"/>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8"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3" y="5929313"/>
            <a:ext cx="1202531"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9"/>
          <p:cNvSpPr/>
          <p:nvPr/>
        </p:nvSpPr>
        <p:spPr>
          <a:xfrm>
            <a:off x="0" y="4567249"/>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0"/>
          <p:cNvSpPr/>
          <p:nvPr/>
        </p:nvSpPr>
        <p:spPr>
          <a:xfrm>
            <a:off x="7939093" y="4567249"/>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510244" y="4711637"/>
            <a:ext cx="7210394" cy="453051"/>
          </a:xfrm>
        </p:spPr>
        <p:txBody>
          <a:bodyPr anchor="b">
            <a:normAutofit/>
          </a:bodyPr>
          <a:lstStyle>
            <a:lvl1pPr latinLnBrk="0">
              <a:defRPr lang="es-ES" sz="2400"/>
            </a:lvl1pPr>
          </a:lstStyle>
          <a:p>
            <a:r>
              <a:rPr lang="es-ES"/>
              <a:t>Haga clic para modificar el estilo de título del patrón</a:t>
            </a:r>
          </a:p>
        </p:txBody>
      </p:sp>
      <p:sp>
        <p:nvSpPr>
          <p:cNvPr id="3" name="Marcador de posición de imagen 2"/>
          <p:cNvSpPr>
            <a:spLocks noGrp="1" noChangeAspect="1"/>
          </p:cNvSpPr>
          <p:nvPr>
            <p:ph type="pic" idx="1"/>
          </p:nvPr>
        </p:nvSpPr>
        <p:spPr>
          <a:xfrm>
            <a:off x="510244" y="609612"/>
            <a:ext cx="7210394" cy="3589575"/>
          </a:xfrm>
          <a:noFill/>
          <a:ln>
            <a:noFill/>
          </a:ln>
          <a:effectLst>
            <a:outerShdw blurRad="76200" dist="63500" dir="5040000" algn="tl" rotWithShape="0">
              <a:srgbClr val="000000">
                <a:alpha val="41000"/>
              </a:srgbClr>
            </a:outerShdw>
          </a:effectLst>
        </p:spPr>
        <p:txBody>
          <a:bodyPr rtlCol="0">
            <a:normAutofit/>
          </a:bodyPr>
          <a:lstStyle>
            <a:lvl1pPr marL="0" indent="0" latinLnBrk="0">
              <a:buNone/>
              <a:defRPr lang="es-ES" sz="32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pPr lvl="0"/>
            <a:r>
              <a:rPr lang="es-ES" noProof="0"/>
              <a:t>Haga clic en el icono para agregar una imagen</a:t>
            </a:r>
          </a:p>
        </p:txBody>
      </p:sp>
      <p:sp>
        <p:nvSpPr>
          <p:cNvPr id="4" name="Marcador de posición de texto 3"/>
          <p:cNvSpPr>
            <a:spLocks noGrp="1"/>
          </p:cNvSpPr>
          <p:nvPr>
            <p:ph type="body" sz="half" idx="2"/>
          </p:nvPr>
        </p:nvSpPr>
        <p:spPr>
          <a:xfrm>
            <a:off x="510246" y="5169604"/>
            <a:ext cx="7210397" cy="622971"/>
          </a:xfrm>
        </p:spPr>
        <p:txBody>
          <a:bodyP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los estilos de texto del patrón</a:t>
            </a:r>
          </a:p>
        </p:txBody>
      </p:sp>
      <p:sp>
        <p:nvSpPr>
          <p:cNvPr id="9" name="Marcador de posición de fecha 4"/>
          <p:cNvSpPr>
            <a:spLocks noGrp="1"/>
          </p:cNvSpPr>
          <p:nvPr>
            <p:ph type="dt" sz="half" idx="10"/>
          </p:nvPr>
        </p:nvSpPr>
        <p:spPr/>
        <p:txBody>
          <a:bodyPr/>
          <a:lstStyle>
            <a:lvl1pPr>
              <a:defRPr/>
            </a:lvl1pPr>
          </a:lstStyle>
          <a:p>
            <a:pPr>
              <a:defRPr/>
            </a:pPr>
            <a:r>
              <a:rPr lang="es-AR"/>
              <a:t>CMMI</a:t>
            </a: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2019</a:t>
            </a:r>
            <a:endParaRPr/>
          </a:p>
        </p:txBody>
      </p:sp>
      <p:sp>
        <p:nvSpPr>
          <p:cNvPr id="11" name="Marcador de posición de número de diapositiva 6"/>
          <p:cNvSpPr>
            <a:spLocks noGrp="1"/>
          </p:cNvSpPr>
          <p:nvPr>
            <p:ph type="sldNum" sz="quarter" idx="12"/>
          </p:nvPr>
        </p:nvSpPr>
        <p:spPr>
          <a:xfrm>
            <a:off x="8047435" y="4711711"/>
            <a:ext cx="865584" cy="1090613"/>
          </a:xfrm>
        </p:spPr>
        <p:txBody>
          <a:bodyPr/>
          <a:lstStyle>
            <a:lvl1pPr>
              <a:defRPr/>
            </a:lvl1pPr>
          </a:lstStyle>
          <a:p>
            <a:pPr>
              <a:defRPr/>
            </a:pPr>
            <a:fld id="{B9D3608E-B6D9-4B40-B006-53035E0D72F8}" type="slidenum">
              <a:rPr/>
              <a:pPr>
                <a:defRPr/>
              </a:pPr>
              <a:t>‹Nº›</a:t>
            </a:fld>
            <a:endParaRPr/>
          </a:p>
        </p:txBody>
      </p:sp>
    </p:spTree>
    <p:extLst>
      <p:ext uri="{BB962C8B-B14F-4D97-AF65-F5344CB8AC3E}">
        <p14:creationId xmlns:p14="http://schemas.microsoft.com/office/powerpoint/2010/main" val="3581828482"/>
      </p:ext>
    </p:extLst>
  </p:cSld>
  <p:clrMapOvr>
    <a:masterClrMapping/>
  </p:clrMapOvr>
  <p:transition spd="med">
    <p:fade/>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pic>
        <p:nvPicPr>
          <p:cNvPr id="5" name="Imagen 7"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929324"/>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8"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3" y="5929313"/>
            <a:ext cx="1202531"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9"/>
          <p:cNvSpPr/>
          <p:nvPr/>
        </p:nvSpPr>
        <p:spPr>
          <a:xfrm>
            <a:off x="0" y="4567249"/>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0"/>
          <p:cNvSpPr/>
          <p:nvPr/>
        </p:nvSpPr>
        <p:spPr>
          <a:xfrm>
            <a:off x="7939093" y="4567249"/>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510241" y="609597"/>
            <a:ext cx="7210394" cy="3592750"/>
          </a:xfrm>
        </p:spPr>
        <p:txBody>
          <a:bodyPr/>
          <a:lstStyle>
            <a:lvl1pPr latinLnBrk="0">
              <a:defRPr lang="es-ES" sz="3200"/>
            </a:lvl1pPr>
          </a:lstStyle>
          <a:p>
            <a:r>
              <a:rPr lang="es-ES"/>
              <a:t>Haga clic para modificar el estilo de título del patrón</a:t>
            </a:r>
          </a:p>
        </p:txBody>
      </p:sp>
      <p:sp>
        <p:nvSpPr>
          <p:cNvPr id="4" name="Marcador de posición de texto 3"/>
          <p:cNvSpPr>
            <a:spLocks noGrp="1"/>
          </p:cNvSpPr>
          <p:nvPr>
            <p:ph type="body" sz="half" idx="2"/>
          </p:nvPr>
        </p:nvSpPr>
        <p:spPr>
          <a:xfrm>
            <a:off x="510244" y="4711636"/>
            <a:ext cx="7210394" cy="1090789"/>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los estilos de texto del patrón</a:t>
            </a:r>
          </a:p>
        </p:txBody>
      </p:sp>
      <p:sp>
        <p:nvSpPr>
          <p:cNvPr id="9" name="Marcador de posición de fecha 4"/>
          <p:cNvSpPr>
            <a:spLocks noGrp="1"/>
          </p:cNvSpPr>
          <p:nvPr>
            <p:ph type="dt" sz="half" idx="10"/>
          </p:nvPr>
        </p:nvSpPr>
        <p:spPr/>
        <p:txBody>
          <a:bodyPr/>
          <a:lstStyle>
            <a:lvl1pPr>
              <a:defRPr/>
            </a:lvl1pPr>
          </a:lstStyle>
          <a:p>
            <a:pPr>
              <a:defRPr/>
            </a:pPr>
            <a:r>
              <a:rPr lang="es-AR"/>
              <a:t>CMMI</a:t>
            </a: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2019</a:t>
            </a:r>
            <a:endParaRPr/>
          </a:p>
        </p:txBody>
      </p:sp>
      <p:sp>
        <p:nvSpPr>
          <p:cNvPr id="11" name="Marcador de posición de número de diapositiva 6"/>
          <p:cNvSpPr>
            <a:spLocks noGrp="1"/>
          </p:cNvSpPr>
          <p:nvPr>
            <p:ph type="sldNum" sz="quarter" idx="12"/>
          </p:nvPr>
        </p:nvSpPr>
        <p:spPr>
          <a:xfrm>
            <a:off x="8047435" y="4711711"/>
            <a:ext cx="865584" cy="1090613"/>
          </a:xfrm>
        </p:spPr>
        <p:txBody>
          <a:bodyPr/>
          <a:lstStyle>
            <a:lvl1pPr>
              <a:defRPr/>
            </a:lvl1pPr>
          </a:lstStyle>
          <a:p>
            <a:pPr>
              <a:defRPr/>
            </a:pPr>
            <a:fld id="{55193323-08D6-48AA-86E5-6496635729A5}" type="slidenum">
              <a:rPr/>
              <a:pPr>
                <a:defRPr/>
              </a:pPr>
              <a:t>‹Nº›</a:t>
            </a:fld>
            <a:endParaRPr/>
          </a:p>
        </p:txBody>
      </p:sp>
    </p:spTree>
    <p:extLst>
      <p:ext uri="{BB962C8B-B14F-4D97-AF65-F5344CB8AC3E}">
        <p14:creationId xmlns:p14="http://schemas.microsoft.com/office/powerpoint/2010/main" val="1715033182"/>
      </p:ext>
    </p:extLst>
  </p:cSld>
  <p:clrMapOvr>
    <a:masterClrMapping/>
  </p:clrMapOvr>
  <p:transition spd="med">
    <p:fade/>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pic>
        <p:nvPicPr>
          <p:cNvPr id="5" name="Imagen 10"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929324"/>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12"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3" y="5929313"/>
            <a:ext cx="1202531"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13"/>
          <p:cNvSpPr/>
          <p:nvPr/>
        </p:nvSpPr>
        <p:spPr>
          <a:xfrm>
            <a:off x="0" y="4567249"/>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4"/>
          <p:cNvSpPr/>
          <p:nvPr/>
        </p:nvSpPr>
        <p:spPr>
          <a:xfrm>
            <a:off x="7939093" y="4567249"/>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Cuadro de texto 15"/>
          <p:cNvSpPr txBox="1"/>
          <p:nvPr/>
        </p:nvSpPr>
        <p:spPr>
          <a:xfrm>
            <a:off x="438150" y="747717"/>
            <a:ext cx="457200" cy="585787"/>
          </a:xfrm>
          <a:prstGeom prst="rect">
            <a:avLst/>
          </a:prstGeom>
        </p:spPr>
        <p:txBody>
          <a:bodyPr anchor="ct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fontAlgn="auto">
              <a:spcAft>
                <a:spcPts val="0"/>
              </a:spcAft>
              <a:defRPr/>
            </a:pPr>
            <a:r>
              <a:rPr sz="7200">
                <a:effectLst/>
                <a:latin typeface="+mn-lt"/>
                <a:cs typeface="+mn-cs"/>
              </a:rPr>
              <a:t>“</a:t>
            </a:r>
          </a:p>
        </p:txBody>
      </p:sp>
      <p:sp>
        <p:nvSpPr>
          <p:cNvPr id="10" name="Cuadro de texto 16"/>
          <p:cNvSpPr txBox="1"/>
          <p:nvPr/>
        </p:nvSpPr>
        <p:spPr>
          <a:xfrm>
            <a:off x="7247335" y="3033713"/>
            <a:ext cx="457200" cy="584200"/>
          </a:xfrm>
          <a:prstGeom prst="rect">
            <a:avLst/>
          </a:prstGeom>
        </p:spPr>
        <p:txBody>
          <a:bodyPr anchor="ct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algn="r" fontAlgn="auto">
              <a:spcAft>
                <a:spcPts val="0"/>
              </a:spcAft>
              <a:defRPr/>
            </a:pPr>
            <a:r>
              <a:rPr sz="7200">
                <a:effectLst/>
                <a:latin typeface="+mn-lt"/>
                <a:cs typeface="+mn-cs"/>
              </a:rPr>
              <a:t>”</a:t>
            </a:r>
          </a:p>
        </p:txBody>
      </p:sp>
      <p:sp>
        <p:nvSpPr>
          <p:cNvPr id="2" name="Título 1"/>
          <p:cNvSpPr>
            <a:spLocks noGrp="1"/>
          </p:cNvSpPr>
          <p:nvPr>
            <p:ph type="title"/>
          </p:nvPr>
        </p:nvSpPr>
        <p:spPr>
          <a:xfrm>
            <a:off x="845892" y="609610"/>
            <a:ext cx="6539158" cy="3036061"/>
          </a:xfrm>
        </p:spPr>
        <p:txBody>
          <a:bodyPr/>
          <a:lstStyle>
            <a:lvl1pPr latinLnBrk="0">
              <a:defRPr lang="es-ES" sz="3200"/>
            </a:lvl1pPr>
          </a:lstStyle>
          <a:p>
            <a:r>
              <a:rPr lang="es-ES"/>
              <a:t>Haga clic para modificar el estilo de título del patrón</a:t>
            </a:r>
          </a:p>
        </p:txBody>
      </p:sp>
      <p:sp>
        <p:nvSpPr>
          <p:cNvPr id="12" name="Marcador de posición de texto 3"/>
          <p:cNvSpPr>
            <a:spLocks noGrp="1"/>
          </p:cNvSpPr>
          <p:nvPr>
            <p:ph type="body" sz="half" idx="13"/>
          </p:nvPr>
        </p:nvSpPr>
        <p:spPr>
          <a:xfrm>
            <a:off x="1051717" y="3653379"/>
            <a:ext cx="6117434" cy="548968"/>
          </a:xfrm>
        </p:spPr>
        <p:txBody>
          <a:bodyPr>
            <a:normAutofit/>
          </a:bodyPr>
          <a:lstStyle>
            <a:lvl1pPr marL="0" indent="0" latinLnBrk="0">
              <a:buNone/>
              <a:defRPr lang="es-ES" sz="14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los estilos de texto del patrón</a:t>
            </a:r>
          </a:p>
        </p:txBody>
      </p:sp>
      <p:sp>
        <p:nvSpPr>
          <p:cNvPr id="4" name="Marcador de posición de texto 3"/>
          <p:cNvSpPr>
            <a:spLocks noGrp="1"/>
          </p:cNvSpPr>
          <p:nvPr>
            <p:ph type="body" sz="half" idx="2"/>
          </p:nvPr>
        </p:nvSpPr>
        <p:spPr>
          <a:xfrm>
            <a:off x="510244" y="4711636"/>
            <a:ext cx="7210394" cy="1090789"/>
          </a:xfrm>
        </p:spPr>
        <p:txBody>
          <a:bodyPr anchor="ctr">
            <a:normAutofit/>
          </a:bodyP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los estilos de texto del patrón</a:t>
            </a:r>
          </a:p>
        </p:txBody>
      </p:sp>
      <p:sp>
        <p:nvSpPr>
          <p:cNvPr id="11" name="Marcador de posición de fecha 4"/>
          <p:cNvSpPr>
            <a:spLocks noGrp="1"/>
          </p:cNvSpPr>
          <p:nvPr>
            <p:ph type="dt" sz="half" idx="14"/>
          </p:nvPr>
        </p:nvSpPr>
        <p:spPr/>
        <p:txBody>
          <a:bodyPr/>
          <a:lstStyle>
            <a:lvl1pPr>
              <a:defRPr/>
            </a:lvl1pPr>
          </a:lstStyle>
          <a:p>
            <a:pPr>
              <a:defRPr/>
            </a:pPr>
            <a:r>
              <a:rPr lang="es-AR"/>
              <a:t>CMMI</a:t>
            </a:r>
            <a:endParaRPr/>
          </a:p>
        </p:txBody>
      </p:sp>
      <p:sp>
        <p:nvSpPr>
          <p:cNvPr id="13" name="Marcador de posición de pie de página 5"/>
          <p:cNvSpPr>
            <a:spLocks noGrp="1"/>
          </p:cNvSpPr>
          <p:nvPr>
            <p:ph type="ftr" sz="quarter" idx="15"/>
          </p:nvPr>
        </p:nvSpPr>
        <p:spPr/>
        <p:txBody>
          <a:bodyPr/>
          <a:lstStyle>
            <a:lvl1pPr>
              <a:defRPr/>
            </a:lvl1pPr>
          </a:lstStyle>
          <a:p>
            <a:pPr>
              <a:defRPr/>
            </a:pPr>
            <a:r>
              <a:rPr lang="sv-SE"/>
              <a:t>2019</a:t>
            </a:r>
            <a:endParaRPr/>
          </a:p>
        </p:txBody>
      </p:sp>
      <p:sp>
        <p:nvSpPr>
          <p:cNvPr id="14" name="Marcador de posición de número de diapositiva 6"/>
          <p:cNvSpPr>
            <a:spLocks noGrp="1"/>
          </p:cNvSpPr>
          <p:nvPr>
            <p:ph type="sldNum" sz="quarter" idx="16"/>
          </p:nvPr>
        </p:nvSpPr>
        <p:spPr>
          <a:xfrm>
            <a:off x="8047435" y="4710113"/>
            <a:ext cx="865584" cy="1090612"/>
          </a:xfrm>
        </p:spPr>
        <p:txBody>
          <a:bodyPr/>
          <a:lstStyle>
            <a:lvl1pPr>
              <a:defRPr/>
            </a:lvl1pPr>
          </a:lstStyle>
          <a:p>
            <a:pPr>
              <a:defRPr/>
            </a:pPr>
            <a:fld id="{99D31F84-924D-4FDB-A31D-95AA226A0C37}" type="slidenum">
              <a:rPr/>
              <a:pPr>
                <a:defRPr/>
              </a:pPr>
              <a:t>‹Nº›</a:t>
            </a:fld>
            <a:endParaRPr/>
          </a:p>
        </p:txBody>
      </p:sp>
    </p:spTree>
    <p:extLst>
      <p:ext uri="{BB962C8B-B14F-4D97-AF65-F5344CB8AC3E}">
        <p14:creationId xmlns:p14="http://schemas.microsoft.com/office/powerpoint/2010/main" val="3966811629"/>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457200" y="1481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8200" y="1481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9 Marcador de fecha"/>
          <p:cNvSpPr>
            <a:spLocks noGrp="1"/>
          </p:cNvSpPr>
          <p:nvPr>
            <p:ph type="dt" sz="half" idx="10"/>
          </p:nvPr>
        </p:nvSpPr>
        <p:spPr/>
        <p:txBody>
          <a:bodyPr/>
          <a:lstStyle>
            <a:lvl1pPr>
              <a:defRPr/>
            </a:lvl1pPr>
          </a:lstStyle>
          <a:p>
            <a:pPr>
              <a:defRPr/>
            </a:pPr>
            <a:r>
              <a:rPr lang="es-AR" altLang="en-US"/>
              <a:t>CMMI</a:t>
            </a:r>
          </a:p>
        </p:txBody>
      </p:sp>
      <p:sp>
        <p:nvSpPr>
          <p:cNvPr id="6" name="21 Marcador de pie de página"/>
          <p:cNvSpPr>
            <a:spLocks noGrp="1"/>
          </p:cNvSpPr>
          <p:nvPr>
            <p:ph type="ftr" sz="quarter" idx="11"/>
          </p:nvPr>
        </p:nvSpPr>
        <p:spPr/>
        <p:txBody>
          <a:bodyPr/>
          <a:lstStyle>
            <a:lvl1pPr>
              <a:defRPr/>
            </a:lvl1pPr>
          </a:lstStyle>
          <a:p>
            <a:pPr>
              <a:defRPr/>
            </a:pPr>
            <a:r>
              <a:rPr lang="es-AR" altLang="en-US"/>
              <a:t>2019</a:t>
            </a:r>
          </a:p>
        </p:txBody>
      </p:sp>
      <p:sp>
        <p:nvSpPr>
          <p:cNvPr id="7" name="17 Marcador de número de diapositiva"/>
          <p:cNvSpPr>
            <a:spLocks noGrp="1"/>
          </p:cNvSpPr>
          <p:nvPr>
            <p:ph type="sldNum" sz="quarter" idx="12"/>
          </p:nvPr>
        </p:nvSpPr>
        <p:spPr/>
        <p:txBody>
          <a:bodyPr/>
          <a:lstStyle>
            <a:lvl1pPr>
              <a:defRPr/>
            </a:lvl1pPr>
          </a:lstStyle>
          <a:p>
            <a:pPr>
              <a:defRPr/>
            </a:pPr>
            <a:fld id="{89E53DFB-2049-4A96-B085-2291A1E0DDC7}" type="slidenum">
              <a:rPr lang="es-AR" altLang="en-US"/>
              <a:pPr>
                <a:defRPr/>
              </a:pPr>
              <a:t>‹Nº›</a:t>
            </a:fld>
            <a:endParaRPr lang="es-AR" altLang="en-US"/>
          </a:p>
        </p:txBody>
      </p:sp>
    </p:spTree>
    <p:extLst>
      <p:ext uri="{BB962C8B-B14F-4D97-AF65-F5344CB8AC3E}">
        <p14:creationId xmlns:p14="http://schemas.microsoft.com/office/powerpoint/2010/main" val="172571888"/>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5" name="Imagen 8"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929324"/>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9"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3" y="5929313"/>
            <a:ext cx="1202531"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10"/>
          <p:cNvSpPr/>
          <p:nvPr/>
        </p:nvSpPr>
        <p:spPr>
          <a:xfrm>
            <a:off x="0" y="4567249"/>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1"/>
          <p:cNvSpPr/>
          <p:nvPr/>
        </p:nvSpPr>
        <p:spPr>
          <a:xfrm>
            <a:off x="7939093" y="4567249"/>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510246" y="4711636"/>
            <a:ext cx="7210397" cy="588535"/>
          </a:xfrm>
        </p:spPr>
        <p:txBody>
          <a:bodyPr anchor="b"/>
          <a:lstStyle>
            <a:lvl1pPr latinLnBrk="0">
              <a:defRPr lang="es-ES" sz="3200"/>
            </a:lvl1pPr>
          </a:lstStyle>
          <a:p>
            <a:r>
              <a:rPr lang="es-ES"/>
              <a:t>Haga clic para modificar el estilo de título del patrón</a:t>
            </a:r>
          </a:p>
        </p:txBody>
      </p:sp>
      <p:sp>
        <p:nvSpPr>
          <p:cNvPr id="4" name="Marcador de posición de texto 3"/>
          <p:cNvSpPr>
            <a:spLocks noGrp="1"/>
          </p:cNvSpPr>
          <p:nvPr>
            <p:ph type="body" sz="half" idx="2"/>
          </p:nvPr>
        </p:nvSpPr>
        <p:spPr>
          <a:xfrm>
            <a:off x="510246" y="5300170"/>
            <a:ext cx="7210397" cy="502255"/>
          </a:xfrm>
        </p:spPr>
        <p:txBody>
          <a:bodyP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los estilos de texto del patrón</a:t>
            </a:r>
          </a:p>
        </p:txBody>
      </p:sp>
      <p:sp>
        <p:nvSpPr>
          <p:cNvPr id="9" name="Marcador de posición de fecha 4"/>
          <p:cNvSpPr>
            <a:spLocks noGrp="1"/>
          </p:cNvSpPr>
          <p:nvPr>
            <p:ph type="dt" sz="half" idx="10"/>
          </p:nvPr>
        </p:nvSpPr>
        <p:spPr/>
        <p:txBody>
          <a:bodyPr/>
          <a:lstStyle>
            <a:lvl1pPr>
              <a:defRPr/>
            </a:lvl1pPr>
          </a:lstStyle>
          <a:p>
            <a:pPr>
              <a:defRPr/>
            </a:pPr>
            <a:r>
              <a:rPr lang="es-AR"/>
              <a:t>CMMI</a:t>
            </a: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2019</a:t>
            </a:r>
            <a:endParaRPr/>
          </a:p>
        </p:txBody>
      </p:sp>
      <p:sp>
        <p:nvSpPr>
          <p:cNvPr id="11" name="Marcador de posición de número de diapositiva 6"/>
          <p:cNvSpPr>
            <a:spLocks noGrp="1"/>
          </p:cNvSpPr>
          <p:nvPr>
            <p:ph type="sldNum" sz="quarter" idx="12"/>
          </p:nvPr>
        </p:nvSpPr>
        <p:spPr>
          <a:xfrm>
            <a:off x="8047435" y="4710113"/>
            <a:ext cx="865584" cy="1090612"/>
          </a:xfrm>
        </p:spPr>
        <p:txBody>
          <a:bodyPr/>
          <a:lstStyle>
            <a:lvl1pPr>
              <a:defRPr/>
            </a:lvl1pPr>
          </a:lstStyle>
          <a:p>
            <a:pPr>
              <a:defRPr/>
            </a:pPr>
            <a:fld id="{D30A9EBD-DBD0-445A-93B0-0DDC90E618F9}" type="slidenum">
              <a:rPr/>
              <a:pPr>
                <a:defRPr/>
              </a:pPr>
              <a:t>‹Nº›</a:t>
            </a:fld>
            <a:endParaRPr/>
          </a:p>
        </p:txBody>
      </p:sp>
    </p:spTree>
    <p:extLst>
      <p:ext uri="{BB962C8B-B14F-4D97-AF65-F5344CB8AC3E}">
        <p14:creationId xmlns:p14="http://schemas.microsoft.com/office/powerpoint/2010/main" val="500422694"/>
      </p:ext>
    </p:extLst>
  </p:cSld>
  <p:clrMapOvr>
    <a:masterClrMapping/>
  </p:clrMapOvr>
  <p:transition spd="med">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pic>
        <p:nvPicPr>
          <p:cNvPr id="13" name="Imagen 12"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70099"/>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Imagen 13"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3" y="1971679"/>
            <a:ext cx="120253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ángulo 15"/>
          <p:cNvSpPr/>
          <p:nvPr/>
        </p:nvSpPr>
        <p:spPr>
          <a:xfrm>
            <a:off x="0" y="609611"/>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ángulo 16"/>
          <p:cNvSpPr/>
          <p:nvPr/>
        </p:nvSpPr>
        <p:spPr>
          <a:xfrm>
            <a:off x="7939093" y="609611"/>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ítulo 1"/>
          <p:cNvSpPr>
            <a:spLocks noGrp="1"/>
          </p:cNvSpPr>
          <p:nvPr>
            <p:ph type="title"/>
          </p:nvPr>
        </p:nvSpPr>
        <p:spPr>
          <a:xfrm>
            <a:off x="501916" y="753228"/>
            <a:ext cx="7218720" cy="1080938"/>
          </a:xfrm>
        </p:spPr>
        <p:txBody>
          <a:bodyPr/>
          <a:lstStyle/>
          <a:p>
            <a:r>
              <a:rPr lang="es-ES"/>
              <a:t>Haga clic para modificar el estilo de título del patrón</a:t>
            </a:r>
          </a:p>
        </p:txBody>
      </p:sp>
      <p:sp>
        <p:nvSpPr>
          <p:cNvPr id="7" name="Marcador de posición de texto 2"/>
          <p:cNvSpPr>
            <a:spLocks noGrp="1"/>
          </p:cNvSpPr>
          <p:nvPr>
            <p:ph type="body" idx="1"/>
          </p:nvPr>
        </p:nvSpPr>
        <p:spPr>
          <a:xfrm>
            <a:off x="495709" y="2336873"/>
            <a:ext cx="2302526"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8" name="Marcador de posición de texto 3"/>
          <p:cNvSpPr>
            <a:spLocks noGrp="1"/>
          </p:cNvSpPr>
          <p:nvPr>
            <p:ph type="body" sz="half" idx="15"/>
          </p:nvPr>
        </p:nvSpPr>
        <p:spPr>
          <a:xfrm>
            <a:off x="510251" y="3022686"/>
            <a:ext cx="2287277" cy="2913513"/>
          </a:xfrm>
        </p:spPr>
        <p:txBody>
          <a:bodyPr>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9" name="Marcador de posición de texto 4"/>
          <p:cNvSpPr>
            <a:spLocks noGrp="1"/>
          </p:cNvSpPr>
          <p:nvPr>
            <p:ph type="body" sz="quarter" idx="3"/>
          </p:nvPr>
        </p:nvSpPr>
        <p:spPr>
          <a:xfrm>
            <a:off x="2967019" y="2336873"/>
            <a:ext cx="2297430"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10" name="Marcador de posición de texto 3"/>
          <p:cNvSpPr>
            <a:spLocks noGrp="1"/>
          </p:cNvSpPr>
          <p:nvPr>
            <p:ph type="body" sz="half" idx="16"/>
          </p:nvPr>
        </p:nvSpPr>
        <p:spPr>
          <a:xfrm>
            <a:off x="2959103" y="3022686"/>
            <a:ext cx="2297430" cy="2913513"/>
          </a:xfrm>
        </p:spPr>
        <p:txBody>
          <a:bodyPr>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11" name="Marcador de posición de texto 4"/>
          <p:cNvSpPr>
            <a:spLocks noGrp="1"/>
          </p:cNvSpPr>
          <p:nvPr>
            <p:ph type="body" sz="quarter" idx="13"/>
          </p:nvPr>
        </p:nvSpPr>
        <p:spPr>
          <a:xfrm>
            <a:off x="5418127" y="2336873"/>
            <a:ext cx="2302519"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12" name="Marcador de posición de texto 3"/>
          <p:cNvSpPr>
            <a:spLocks noGrp="1"/>
          </p:cNvSpPr>
          <p:nvPr>
            <p:ph type="body" sz="half" idx="17"/>
          </p:nvPr>
        </p:nvSpPr>
        <p:spPr>
          <a:xfrm>
            <a:off x="5418127" y="3022686"/>
            <a:ext cx="2302519" cy="2913513"/>
          </a:xfrm>
        </p:spPr>
        <p:txBody>
          <a:bodyPr>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18" name="Marcador de posición de fecha 2"/>
          <p:cNvSpPr>
            <a:spLocks noGrp="1"/>
          </p:cNvSpPr>
          <p:nvPr>
            <p:ph type="dt" sz="half" idx="18"/>
          </p:nvPr>
        </p:nvSpPr>
        <p:spPr/>
        <p:txBody>
          <a:bodyPr/>
          <a:lstStyle>
            <a:lvl1pPr>
              <a:defRPr/>
            </a:lvl1pPr>
          </a:lstStyle>
          <a:p>
            <a:pPr>
              <a:defRPr/>
            </a:pPr>
            <a:r>
              <a:rPr lang="es-AR"/>
              <a:t>CMMI</a:t>
            </a:r>
            <a:endParaRPr/>
          </a:p>
        </p:txBody>
      </p:sp>
      <p:sp>
        <p:nvSpPr>
          <p:cNvPr id="19" name="Marcador de posición de pie de página 3"/>
          <p:cNvSpPr>
            <a:spLocks noGrp="1"/>
          </p:cNvSpPr>
          <p:nvPr>
            <p:ph type="ftr" sz="quarter" idx="19"/>
          </p:nvPr>
        </p:nvSpPr>
        <p:spPr/>
        <p:txBody>
          <a:bodyPr/>
          <a:lstStyle>
            <a:lvl1pPr>
              <a:defRPr/>
            </a:lvl1pPr>
          </a:lstStyle>
          <a:p>
            <a:pPr>
              <a:defRPr/>
            </a:pPr>
            <a:r>
              <a:rPr lang="sv-SE"/>
              <a:t>2019</a:t>
            </a:r>
            <a:endParaRPr/>
          </a:p>
        </p:txBody>
      </p:sp>
      <p:sp>
        <p:nvSpPr>
          <p:cNvPr id="20" name="Marcador de posición de número de diapositiva 4"/>
          <p:cNvSpPr>
            <a:spLocks noGrp="1"/>
          </p:cNvSpPr>
          <p:nvPr>
            <p:ph type="sldNum" sz="quarter" idx="20"/>
          </p:nvPr>
        </p:nvSpPr>
        <p:spPr/>
        <p:txBody>
          <a:bodyPr/>
          <a:lstStyle>
            <a:lvl1pPr>
              <a:defRPr/>
            </a:lvl1pPr>
          </a:lstStyle>
          <a:p>
            <a:pPr>
              <a:defRPr/>
            </a:pPr>
            <a:fld id="{4B09C8CA-8A01-4BFE-9B2E-EAA43F2D97EE}" type="slidenum">
              <a:rPr/>
              <a:pPr>
                <a:defRPr/>
              </a:pPr>
              <a:t>‹Nº›</a:t>
            </a:fld>
            <a:endParaRPr/>
          </a:p>
        </p:txBody>
      </p:sp>
    </p:spTree>
    <p:extLst>
      <p:ext uri="{BB962C8B-B14F-4D97-AF65-F5344CB8AC3E}">
        <p14:creationId xmlns:p14="http://schemas.microsoft.com/office/powerpoint/2010/main" val="3863755698"/>
      </p:ext>
    </p:extLst>
  </p:cSld>
  <p:clrMapOvr>
    <a:masterClrMapping/>
  </p:clrMapOvr>
  <p:transition spd="med">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Columna de 3 imágenes">
    <p:spTree>
      <p:nvGrpSpPr>
        <p:cNvPr id="1" name=""/>
        <p:cNvGrpSpPr/>
        <p:nvPr/>
      </p:nvGrpSpPr>
      <p:grpSpPr>
        <a:xfrm>
          <a:off x="0" y="0"/>
          <a:ext cx="0" cy="0"/>
          <a:chOff x="0" y="0"/>
          <a:chExt cx="0" cy="0"/>
        </a:xfrm>
      </p:grpSpPr>
      <p:pic>
        <p:nvPicPr>
          <p:cNvPr id="12" name="Imagen 14"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70099"/>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Imagen 15"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3" y="1971679"/>
            <a:ext cx="120253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ángulo 16"/>
          <p:cNvSpPr/>
          <p:nvPr/>
        </p:nvSpPr>
        <p:spPr>
          <a:xfrm>
            <a:off x="0" y="609611"/>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ángulo 17"/>
          <p:cNvSpPr/>
          <p:nvPr/>
        </p:nvSpPr>
        <p:spPr>
          <a:xfrm>
            <a:off x="7939093" y="609611"/>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ítulo 1"/>
          <p:cNvSpPr>
            <a:spLocks noGrp="1"/>
          </p:cNvSpPr>
          <p:nvPr>
            <p:ph type="title"/>
          </p:nvPr>
        </p:nvSpPr>
        <p:spPr>
          <a:xfrm>
            <a:off x="510242" y="753228"/>
            <a:ext cx="7210395" cy="1080938"/>
          </a:xfrm>
        </p:spPr>
        <p:txBody>
          <a:bodyPr/>
          <a:lstStyle/>
          <a:p>
            <a:r>
              <a:rPr lang="es-ES"/>
              <a:t>Haga clic para modificar el estilo de título del patrón</a:t>
            </a:r>
          </a:p>
        </p:txBody>
      </p:sp>
      <p:sp>
        <p:nvSpPr>
          <p:cNvPr id="19" name="Marcador de posición de texto 2"/>
          <p:cNvSpPr>
            <a:spLocks noGrp="1"/>
          </p:cNvSpPr>
          <p:nvPr>
            <p:ph type="body" idx="1"/>
          </p:nvPr>
        </p:nvSpPr>
        <p:spPr>
          <a:xfrm>
            <a:off x="510249" y="4297503"/>
            <a:ext cx="2287279"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20" name="Marcador de posición de imagen 2"/>
          <p:cNvSpPr>
            <a:spLocks noGrp="1" noChangeAspect="1"/>
          </p:cNvSpPr>
          <p:nvPr>
            <p:ph type="pic" idx="15"/>
          </p:nvPr>
        </p:nvSpPr>
        <p:spPr>
          <a:xfrm>
            <a:off x="510249" y="2336873"/>
            <a:ext cx="2287279" cy="1524000"/>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pPr lvl="0"/>
            <a:r>
              <a:rPr lang="es-ES" noProof="0"/>
              <a:t>Haga clic en el icono para agregar una imagen</a:t>
            </a:r>
          </a:p>
        </p:txBody>
      </p:sp>
      <p:sp>
        <p:nvSpPr>
          <p:cNvPr id="21" name="Marcador de posición de texto 3"/>
          <p:cNvSpPr>
            <a:spLocks noGrp="1"/>
          </p:cNvSpPr>
          <p:nvPr>
            <p:ph type="body" sz="half" idx="18"/>
          </p:nvPr>
        </p:nvSpPr>
        <p:spPr>
          <a:xfrm>
            <a:off x="510249" y="4873765"/>
            <a:ext cx="2287279" cy="1062422"/>
          </a:xfrm>
        </p:spPr>
        <p:txBody>
          <a:bodyPr>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22" name="Marcador de posición de texto 4"/>
          <p:cNvSpPr>
            <a:spLocks noGrp="1"/>
          </p:cNvSpPr>
          <p:nvPr>
            <p:ph type="body" sz="quarter" idx="3"/>
          </p:nvPr>
        </p:nvSpPr>
        <p:spPr>
          <a:xfrm>
            <a:off x="2959103" y="4297503"/>
            <a:ext cx="2297430"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23" name="Marcador de posición de imagen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pPr lvl="0"/>
            <a:r>
              <a:rPr lang="es-ES" noProof="0"/>
              <a:t>Haga clic en el icono para agregar una imagen</a:t>
            </a:r>
          </a:p>
        </p:txBody>
      </p:sp>
      <p:sp>
        <p:nvSpPr>
          <p:cNvPr id="24" name="Marcador de posición de texto 3"/>
          <p:cNvSpPr>
            <a:spLocks noGrp="1"/>
          </p:cNvSpPr>
          <p:nvPr>
            <p:ph type="body" sz="half" idx="19"/>
          </p:nvPr>
        </p:nvSpPr>
        <p:spPr>
          <a:xfrm>
            <a:off x="2958098" y="4873764"/>
            <a:ext cx="2300473" cy="1062422"/>
          </a:xfrm>
        </p:spPr>
        <p:txBody>
          <a:bodyPr>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25" name="Marcador de posición de texto 4"/>
          <p:cNvSpPr>
            <a:spLocks noGrp="1"/>
          </p:cNvSpPr>
          <p:nvPr>
            <p:ph type="body" sz="quarter" idx="13"/>
          </p:nvPr>
        </p:nvSpPr>
        <p:spPr>
          <a:xfrm>
            <a:off x="5423019" y="4297503"/>
            <a:ext cx="2297629"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26" name="Marcador de posición de imagen 2"/>
          <p:cNvSpPr>
            <a:spLocks noGrp="1" noChangeAspect="1"/>
          </p:cNvSpPr>
          <p:nvPr>
            <p:ph type="pic" idx="22"/>
          </p:nvPr>
        </p:nvSpPr>
        <p:spPr>
          <a:xfrm>
            <a:off x="5423018" y="2336873"/>
            <a:ext cx="2297629" cy="1524000"/>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pPr lvl="0"/>
            <a:r>
              <a:rPr lang="es-ES" noProof="0"/>
              <a:t>Haga clic en el icono para agregar una imagen</a:t>
            </a:r>
          </a:p>
        </p:txBody>
      </p:sp>
      <p:sp>
        <p:nvSpPr>
          <p:cNvPr id="27" name="Marcador de posición de texto 3"/>
          <p:cNvSpPr>
            <a:spLocks noGrp="1"/>
          </p:cNvSpPr>
          <p:nvPr>
            <p:ph type="body" sz="half" idx="20"/>
          </p:nvPr>
        </p:nvSpPr>
        <p:spPr>
          <a:xfrm>
            <a:off x="5422915" y="4873762"/>
            <a:ext cx="2300672" cy="1062422"/>
          </a:xfrm>
        </p:spPr>
        <p:txBody>
          <a:bodyPr>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16" name="Marcador de posición de fecha 2"/>
          <p:cNvSpPr>
            <a:spLocks noGrp="1"/>
          </p:cNvSpPr>
          <p:nvPr>
            <p:ph type="dt" sz="half" idx="23"/>
          </p:nvPr>
        </p:nvSpPr>
        <p:spPr/>
        <p:txBody>
          <a:bodyPr/>
          <a:lstStyle>
            <a:lvl1pPr>
              <a:defRPr/>
            </a:lvl1pPr>
          </a:lstStyle>
          <a:p>
            <a:pPr>
              <a:defRPr/>
            </a:pPr>
            <a:r>
              <a:rPr lang="es-AR"/>
              <a:t>CMMI</a:t>
            </a:r>
            <a:endParaRPr/>
          </a:p>
        </p:txBody>
      </p:sp>
      <p:sp>
        <p:nvSpPr>
          <p:cNvPr id="17" name="Marcador de posición de pie de página 3"/>
          <p:cNvSpPr>
            <a:spLocks noGrp="1"/>
          </p:cNvSpPr>
          <p:nvPr>
            <p:ph type="ftr" sz="quarter" idx="24"/>
          </p:nvPr>
        </p:nvSpPr>
        <p:spPr/>
        <p:txBody>
          <a:bodyPr/>
          <a:lstStyle>
            <a:lvl1pPr>
              <a:defRPr/>
            </a:lvl1pPr>
          </a:lstStyle>
          <a:p>
            <a:pPr>
              <a:defRPr/>
            </a:pPr>
            <a:r>
              <a:rPr lang="sv-SE"/>
              <a:t>2019</a:t>
            </a:r>
            <a:endParaRPr/>
          </a:p>
        </p:txBody>
      </p:sp>
      <p:sp>
        <p:nvSpPr>
          <p:cNvPr id="18" name="Marcador de posición de número de diapositiva 4"/>
          <p:cNvSpPr>
            <a:spLocks noGrp="1"/>
          </p:cNvSpPr>
          <p:nvPr>
            <p:ph type="sldNum" sz="quarter" idx="25"/>
          </p:nvPr>
        </p:nvSpPr>
        <p:spPr/>
        <p:txBody>
          <a:bodyPr/>
          <a:lstStyle>
            <a:lvl1pPr>
              <a:defRPr/>
            </a:lvl1pPr>
          </a:lstStyle>
          <a:p>
            <a:pPr>
              <a:defRPr/>
            </a:pPr>
            <a:fld id="{AAA592FF-EDA4-44E0-BB6F-91BD43B9669F}" type="slidenum">
              <a:rPr/>
              <a:pPr>
                <a:defRPr/>
              </a:pPr>
              <a:t>‹Nº›</a:t>
            </a:fld>
            <a:endParaRPr/>
          </a:p>
        </p:txBody>
      </p:sp>
    </p:spTree>
    <p:extLst>
      <p:ext uri="{BB962C8B-B14F-4D97-AF65-F5344CB8AC3E}">
        <p14:creationId xmlns:p14="http://schemas.microsoft.com/office/powerpoint/2010/main" val="410418607"/>
      </p:ext>
    </p:extLst>
  </p:cSld>
  <p:clrMapOvr>
    <a:masterClrMapping/>
  </p:clrMapOvr>
  <p:transition spd="med">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4" name="Imagen 6" descr="HD-ShadowL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70099"/>
            <a:ext cx="78283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7"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093" y="1971679"/>
            <a:ext cx="120253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ángulo 8"/>
          <p:cNvSpPr/>
          <p:nvPr/>
        </p:nvSpPr>
        <p:spPr>
          <a:xfrm>
            <a:off x="0" y="609611"/>
            <a:ext cx="7828360"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ángulo 9"/>
          <p:cNvSpPr/>
          <p:nvPr/>
        </p:nvSpPr>
        <p:spPr>
          <a:xfrm>
            <a:off x="7939093" y="609611"/>
            <a:ext cx="1202531"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lvl1pPr algn="r" latinLnBrk="0">
              <a:defRPr lang="es-ES"/>
            </a:lvl1pPr>
          </a:lstStyle>
          <a:p>
            <a:r>
              <a:rPr lang="es-ES"/>
              <a:t>Haga clic para modificar el estilo de título del patrón</a:t>
            </a:r>
          </a:p>
        </p:txBody>
      </p:sp>
      <p:sp>
        <p:nvSpPr>
          <p:cNvPr id="3" name="Marcador de posición de texto vertical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8" name="Marcador de posición de fecha 3"/>
          <p:cNvSpPr>
            <a:spLocks noGrp="1"/>
          </p:cNvSpPr>
          <p:nvPr>
            <p:ph type="dt" sz="half" idx="10"/>
          </p:nvPr>
        </p:nvSpPr>
        <p:spPr/>
        <p:txBody>
          <a:bodyPr/>
          <a:lstStyle>
            <a:lvl1pPr>
              <a:defRPr/>
            </a:lvl1pPr>
          </a:lstStyle>
          <a:p>
            <a:pPr>
              <a:defRPr/>
            </a:pPr>
            <a:r>
              <a:rPr lang="es-AR"/>
              <a:t>CMMI</a:t>
            </a:r>
            <a:endParaRPr/>
          </a:p>
        </p:txBody>
      </p:sp>
      <p:sp>
        <p:nvSpPr>
          <p:cNvPr id="9" name="Marcador de posición de pie de página 4"/>
          <p:cNvSpPr>
            <a:spLocks noGrp="1"/>
          </p:cNvSpPr>
          <p:nvPr>
            <p:ph type="ftr" sz="quarter" idx="11"/>
          </p:nvPr>
        </p:nvSpPr>
        <p:spPr/>
        <p:txBody>
          <a:bodyPr/>
          <a:lstStyle>
            <a:lvl1pPr>
              <a:defRPr/>
            </a:lvl1pPr>
          </a:lstStyle>
          <a:p>
            <a:pPr>
              <a:defRPr/>
            </a:pPr>
            <a:r>
              <a:rPr lang="sv-SE"/>
              <a:t>2019</a:t>
            </a:r>
            <a:endParaRPr/>
          </a:p>
        </p:txBody>
      </p:sp>
      <p:sp>
        <p:nvSpPr>
          <p:cNvPr id="10" name="Marcador de posición de número de diapositiva 5"/>
          <p:cNvSpPr>
            <a:spLocks noGrp="1"/>
          </p:cNvSpPr>
          <p:nvPr>
            <p:ph type="sldNum" sz="quarter" idx="12"/>
          </p:nvPr>
        </p:nvSpPr>
        <p:spPr/>
        <p:txBody>
          <a:bodyPr/>
          <a:lstStyle>
            <a:lvl1pPr>
              <a:defRPr/>
            </a:lvl1pPr>
          </a:lstStyle>
          <a:p>
            <a:pPr>
              <a:defRPr/>
            </a:pPr>
            <a:fld id="{1F2F2D2F-E00D-49EF-B898-98A2A0D36599}" type="slidenum">
              <a:rPr/>
              <a:pPr>
                <a:defRPr/>
              </a:pPr>
              <a:t>‹Nº›</a:t>
            </a:fld>
            <a:endParaRPr/>
          </a:p>
        </p:txBody>
      </p:sp>
    </p:spTree>
    <p:extLst>
      <p:ext uri="{BB962C8B-B14F-4D97-AF65-F5344CB8AC3E}">
        <p14:creationId xmlns:p14="http://schemas.microsoft.com/office/powerpoint/2010/main" val="316716297"/>
      </p:ext>
    </p:extLst>
  </p:cSld>
  <p:clrMapOvr>
    <a:masterClrMapping/>
  </p:clrMapOvr>
  <p:transition spd="med">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type="vertTitleAndTx" preserve="1">
  <p:cSld name="Título y texto verticales">
    <p:spTree>
      <p:nvGrpSpPr>
        <p:cNvPr id="1" name=""/>
        <p:cNvGrpSpPr/>
        <p:nvPr/>
      </p:nvGrpSpPr>
      <p:grpSpPr>
        <a:xfrm>
          <a:off x="0" y="0"/>
          <a:ext cx="0" cy="0"/>
          <a:chOff x="0" y="0"/>
          <a:chExt cx="0" cy="0"/>
        </a:xfrm>
      </p:grpSpPr>
      <p:sp>
        <p:nvSpPr>
          <p:cNvPr id="4" name="Rectángulo 6"/>
          <p:cNvSpPr/>
          <p:nvPr/>
        </p:nvSpPr>
        <p:spPr>
          <a:xfrm rot="5400000">
            <a:off x="5448697" y="2040345"/>
            <a:ext cx="5106988" cy="102631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ángulo 7"/>
          <p:cNvSpPr/>
          <p:nvPr/>
        </p:nvSpPr>
        <p:spPr>
          <a:xfrm rot="5400000">
            <a:off x="7200509" y="5543164"/>
            <a:ext cx="1603375" cy="10263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vertical 1"/>
          <p:cNvSpPr>
            <a:spLocks noGrp="1"/>
          </p:cNvSpPr>
          <p:nvPr>
            <p:ph type="title" orient="vert"/>
          </p:nvPr>
        </p:nvSpPr>
        <p:spPr>
          <a:xfrm>
            <a:off x="7596925" y="609597"/>
            <a:ext cx="805352" cy="4353760"/>
          </a:xfrm>
        </p:spPr>
        <p:txBody>
          <a:bodyPr vert="eaVert"/>
          <a:lstStyle/>
          <a:p>
            <a:r>
              <a:rPr lang="es-ES"/>
              <a:t>Haga clic para modificar el estilo de título del patrón</a:t>
            </a:r>
          </a:p>
        </p:txBody>
      </p:sp>
      <p:sp>
        <p:nvSpPr>
          <p:cNvPr id="3" name="Marcador de posición de texto vertical 2"/>
          <p:cNvSpPr>
            <a:spLocks noGrp="1"/>
          </p:cNvSpPr>
          <p:nvPr>
            <p:ph type="body" orient="vert" idx="1"/>
          </p:nvPr>
        </p:nvSpPr>
        <p:spPr>
          <a:xfrm>
            <a:off x="510241" y="609611"/>
            <a:ext cx="6652503" cy="53265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osición de fecha 3"/>
          <p:cNvSpPr>
            <a:spLocks noGrp="1"/>
          </p:cNvSpPr>
          <p:nvPr>
            <p:ph type="dt" sz="half" idx="10"/>
          </p:nvPr>
        </p:nvSpPr>
        <p:spPr>
          <a:xfrm>
            <a:off x="5105400" y="5935674"/>
            <a:ext cx="2057400" cy="365125"/>
          </a:xfrm>
        </p:spPr>
        <p:txBody>
          <a:bodyPr/>
          <a:lstStyle>
            <a:lvl1pPr>
              <a:defRPr/>
            </a:lvl1pPr>
          </a:lstStyle>
          <a:p>
            <a:pPr>
              <a:defRPr/>
            </a:pPr>
            <a:r>
              <a:rPr lang="es-AR"/>
              <a:t>CMMI</a:t>
            </a:r>
            <a:endParaRPr/>
          </a:p>
        </p:txBody>
      </p:sp>
      <p:sp>
        <p:nvSpPr>
          <p:cNvPr id="7" name="Marcador de posición de pie de página 4"/>
          <p:cNvSpPr>
            <a:spLocks noGrp="1"/>
          </p:cNvSpPr>
          <p:nvPr>
            <p:ph type="ftr" sz="quarter" idx="11"/>
          </p:nvPr>
        </p:nvSpPr>
        <p:spPr>
          <a:xfrm>
            <a:off x="510778" y="5935674"/>
            <a:ext cx="4594622" cy="365125"/>
          </a:xfrm>
        </p:spPr>
        <p:txBody>
          <a:bodyPr/>
          <a:lstStyle>
            <a:lvl1pPr>
              <a:defRPr/>
            </a:lvl1pPr>
          </a:lstStyle>
          <a:p>
            <a:pPr>
              <a:defRPr/>
            </a:pPr>
            <a:r>
              <a:rPr lang="sv-SE"/>
              <a:t>2019</a:t>
            </a:r>
            <a:endParaRPr/>
          </a:p>
        </p:txBody>
      </p:sp>
      <p:sp>
        <p:nvSpPr>
          <p:cNvPr id="8" name="Marcador de posición de número de diapositiva 5"/>
          <p:cNvSpPr>
            <a:spLocks noGrp="1"/>
          </p:cNvSpPr>
          <p:nvPr>
            <p:ph type="sldNum" sz="quarter" idx="12"/>
          </p:nvPr>
        </p:nvSpPr>
        <p:spPr>
          <a:xfrm>
            <a:off x="7573566" y="5399088"/>
            <a:ext cx="865584" cy="1090612"/>
          </a:xfrm>
        </p:spPr>
        <p:txBody>
          <a:bodyPr anchor="t"/>
          <a:lstStyle>
            <a:lvl1pPr algn="ctr" latinLnBrk="0">
              <a:defRPr lang="es-ES"/>
            </a:lvl1pPr>
          </a:lstStyle>
          <a:p>
            <a:pPr>
              <a:defRPr/>
            </a:pPr>
            <a:fld id="{77269A49-F7BA-4070-B7CD-C6944DE490CD}" type="slidenum">
              <a:rPr/>
              <a:pPr>
                <a:defRPr/>
              </a:pPr>
              <a:t>‹Nº›</a:t>
            </a:fld>
            <a:endParaRPr/>
          </a:p>
        </p:txBody>
      </p:sp>
    </p:spTree>
    <p:extLst>
      <p:ext uri="{BB962C8B-B14F-4D97-AF65-F5344CB8AC3E}">
        <p14:creationId xmlns:p14="http://schemas.microsoft.com/office/powerpoint/2010/main" val="3434338311"/>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9 Marcador de fecha"/>
          <p:cNvSpPr>
            <a:spLocks noGrp="1"/>
          </p:cNvSpPr>
          <p:nvPr>
            <p:ph type="dt" sz="half" idx="10"/>
          </p:nvPr>
        </p:nvSpPr>
        <p:spPr/>
        <p:txBody>
          <a:bodyPr/>
          <a:lstStyle>
            <a:lvl1pPr>
              <a:defRPr/>
            </a:lvl1pPr>
          </a:lstStyle>
          <a:p>
            <a:pPr>
              <a:defRPr/>
            </a:pPr>
            <a:r>
              <a:rPr lang="es-AR" altLang="en-US"/>
              <a:t>CMMI</a:t>
            </a:r>
          </a:p>
        </p:txBody>
      </p:sp>
      <p:sp>
        <p:nvSpPr>
          <p:cNvPr id="8" name="21 Marcador de pie de página"/>
          <p:cNvSpPr>
            <a:spLocks noGrp="1"/>
          </p:cNvSpPr>
          <p:nvPr>
            <p:ph type="ftr" sz="quarter" idx="11"/>
          </p:nvPr>
        </p:nvSpPr>
        <p:spPr/>
        <p:txBody>
          <a:bodyPr/>
          <a:lstStyle>
            <a:lvl1pPr>
              <a:defRPr/>
            </a:lvl1pPr>
          </a:lstStyle>
          <a:p>
            <a:pPr>
              <a:defRPr/>
            </a:pPr>
            <a:r>
              <a:rPr lang="es-AR" altLang="en-US"/>
              <a:t>2019</a:t>
            </a:r>
          </a:p>
        </p:txBody>
      </p:sp>
      <p:sp>
        <p:nvSpPr>
          <p:cNvPr id="9" name="17 Marcador de número de diapositiva"/>
          <p:cNvSpPr>
            <a:spLocks noGrp="1"/>
          </p:cNvSpPr>
          <p:nvPr>
            <p:ph type="sldNum" sz="quarter" idx="12"/>
          </p:nvPr>
        </p:nvSpPr>
        <p:spPr/>
        <p:txBody>
          <a:bodyPr/>
          <a:lstStyle>
            <a:lvl1pPr>
              <a:defRPr/>
            </a:lvl1pPr>
          </a:lstStyle>
          <a:p>
            <a:pPr>
              <a:defRPr/>
            </a:pPr>
            <a:fld id="{CD5ABFEA-B148-4F82-A790-E611104AE2F2}" type="slidenum">
              <a:rPr lang="es-AR" altLang="en-US"/>
              <a:pPr>
                <a:defRPr/>
              </a:pPr>
              <a:t>‹Nº›</a:t>
            </a:fld>
            <a:endParaRPr lang="es-AR" altLang="en-US"/>
          </a:p>
        </p:txBody>
      </p:sp>
    </p:spTree>
    <p:extLst>
      <p:ext uri="{BB962C8B-B14F-4D97-AF65-F5344CB8AC3E}">
        <p14:creationId xmlns:p14="http://schemas.microsoft.com/office/powerpoint/2010/main" val="1227676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29 Marcador de fecha"/>
          <p:cNvSpPr>
            <a:spLocks noGrp="1"/>
          </p:cNvSpPr>
          <p:nvPr>
            <p:ph type="dt" sz="half" idx="10"/>
          </p:nvPr>
        </p:nvSpPr>
        <p:spPr/>
        <p:txBody>
          <a:bodyPr/>
          <a:lstStyle>
            <a:lvl1pPr>
              <a:defRPr/>
            </a:lvl1pPr>
          </a:lstStyle>
          <a:p>
            <a:r>
              <a:rPr lang="es-AR"/>
              <a:t>CMMI</a:t>
            </a:r>
            <a:endParaRPr lang="es-ES" dirty="0"/>
          </a:p>
        </p:txBody>
      </p:sp>
      <p:sp>
        <p:nvSpPr>
          <p:cNvPr id="5" name="18 Marcador de pie de página"/>
          <p:cNvSpPr>
            <a:spLocks noGrp="1"/>
          </p:cNvSpPr>
          <p:nvPr>
            <p:ph type="ftr" sz="quarter" idx="11"/>
          </p:nvPr>
        </p:nvSpPr>
        <p:spPr/>
        <p:txBody>
          <a:bodyPr/>
          <a:lstStyle>
            <a:lvl1pPr>
              <a:defRPr/>
            </a:lvl1pPr>
          </a:lstStyle>
          <a:p>
            <a:r>
              <a:rPr lang="es-ES"/>
              <a:t>2019</a:t>
            </a:r>
            <a:endParaRPr lang="es-ES" dirty="0"/>
          </a:p>
        </p:txBody>
      </p:sp>
      <p:sp>
        <p:nvSpPr>
          <p:cNvPr id="6" name="26 Marcador de número de diapositiva"/>
          <p:cNvSpPr>
            <a:spLocks noGrp="1"/>
          </p:cNvSpPr>
          <p:nvPr>
            <p:ph type="sldNum" sz="quarter" idx="12"/>
          </p:nvPr>
        </p:nvSpPr>
        <p:spPr/>
        <p:txBody>
          <a:bodyPr/>
          <a:lstStyle>
            <a:lvl1pPr>
              <a:defRPr/>
            </a:lvl1pPr>
          </a:lstStyle>
          <a:p>
            <a:fld id="{E4A9E5BF-21F5-4DBF-A9B4-57EB35BAC91D}" type="slidenum">
              <a:rPr lang="es-ES" smtClean="0"/>
              <a:pPr/>
              <a:t>‹Nº›</a:t>
            </a:fld>
            <a:endParaRPr lang="es-ES" dirty="0"/>
          </a:p>
        </p:txBody>
      </p:sp>
    </p:spTree>
    <p:extLst>
      <p:ext uri="{BB962C8B-B14F-4D97-AF65-F5344CB8AC3E}">
        <p14:creationId xmlns:p14="http://schemas.microsoft.com/office/powerpoint/2010/main" val="25153472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9 Marcador de fecha"/>
          <p:cNvSpPr>
            <a:spLocks noGrp="1"/>
          </p:cNvSpPr>
          <p:nvPr>
            <p:ph type="dt" sz="half" idx="10"/>
          </p:nvPr>
        </p:nvSpPr>
        <p:spPr/>
        <p:txBody>
          <a:bodyPr/>
          <a:lstStyle>
            <a:lvl1pPr>
              <a:defRPr/>
            </a:lvl1pPr>
          </a:lstStyle>
          <a:p>
            <a:pPr>
              <a:defRPr/>
            </a:pPr>
            <a:r>
              <a:rPr lang="es-AR" altLang="en-US"/>
              <a:t>CMMI</a:t>
            </a:r>
          </a:p>
        </p:txBody>
      </p:sp>
      <p:sp>
        <p:nvSpPr>
          <p:cNvPr id="4" name="21 Marcador de pie de página"/>
          <p:cNvSpPr>
            <a:spLocks noGrp="1"/>
          </p:cNvSpPr>
          <p:nvPr>
            <p:ph type="ftr" sz="quarter" idx="11"/>
          </p:nvPr>
        </p:nvSpPr>
        <p:spPr/>
        <p:txBody>
          <a:bodyPr/>
          <a:lstStyle>
            <a:lvl1pPr>
              <a:defRPr/>
            </a:lvl1pPr>
          </a:lstStyle>
          <a:p>
            <a:pPr>
              <a:defRPr/>
            </a:pPr>
            <a:r>
              <a:rPr lang="es-AR" altLang="en-US"/>
              <a:t>2019</a:t>
            </a:r>
          </a:p>
        </p:txBody>
      </p:sp>
      <p:sp>
        <p:nvSpPr>
          <p:cNvPr id="5" name="17 Marcador de número de diapositiva"/>
          <p:cNvSpPr>
            <a:spLocks noGrp="1"/>
          </p:cNvSpPr>
          <p:nvPr>
            <p:ph type="sldNum" sz="quarter" idx="12"/>
          </p:nvPr>
        </p:nvSpPr>
        <p:spPr/>
        <p:txBody>
          <a:bodyPr/>
          <a:lstStyle>
            <a:lvl1pPr>
              <a:defRPr/>
            </a:lvl1pPr>
          </a:lstStyle>
          <a:p>
            <a:pPr>
              <a:defRPr/>
            </a:pPr>
            <a:fld id="{EC711B7F-27F9-4177-B1DE-35E5530FBBF5}" type="slidenum">
              <a:rPr lang="es-AR" altLang="en-US"/>
              <a:pPr>
                <a:defRPr/>
              </a:pPr>
              <a:t>‹Nº›</a:t>
            </a:fld>
            <a:endParaRPr lang="es-AR" altLang="en-US"/>
          </a:p>
        </p:txBody>
      </p:sp>
    </p:spTree>
    <p:extLst>
      <p:ext uri="{BB962C8B-B14F-4D97-AF65-F5344CB8AC3E}">
        <p14:creationId xmlns:p14="http://schemas.microsoft.com/office/powerpoint/2010/main" val="21350046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9 Marcador de fecha"/>
          <p:cNvSpPr>
            <a:spLocks noGrp="1"/>
          </p:cNvSpPr>
          <p:nvPr>
            <p:ph type="dt" sz="half" idx="10"/>
          </p:nvPr>
        </p:nvSpPr>
        <p:spPr/>
        <p:txBody>
          <a:bodyPr/>
          <a:lstStyle>
            <a:lvl1pPr>
              <a:defRPr/>
            </a:lvl1pPr>
          </a:lstStyle>
          <a:p>
            <a:pPr>
              <a:defRPr/>
            </a:pPr>
            <a:r>
              <a:rPr lang="es-AR" altLang="en-US"/>
              <a:t>CMMI</a:t>
            </a:r>
          </a:p>
        </p:txBody>
      </p:sp>
      <p:sp>
        <p:nvSpPr>
          <p:cNvPr id="3" name="21 Marcador de pie de página"/>
          <p:cNvSpPr>
            <a:spLocks noGrp="1"/>
          </p:cNvSpPr>
          <p:nvPr>
            <p:ph type="ftr" sz="quarter" idx="11"/>
          </p:nvPr>
        </p:nvSpPr>
        <p:spPr/>
        <p:txBody>
          <a:bodyPr/>
          <a:lstStyle>
            <a:lvl1pPr>
              <a:defRPr/>
            </a:lvl1pPr>
          </a:lstStyle>
          <a:p>
            <a:pPr>
              <a:defRPr/>
            </a:pPr>
            <a:r>
              <a:rPr lang="es-AR" altLang="en-US"/>
              <a:t>2019</a:t>
            </a:r>
          </a:p>
        </p:txBody>
      </p:sp>
      <p:sp>
        <p:nvSpPr>
          <p:cNvPr id="4" name="17 Marcador de número de diapositiva"/>
          <p:cNvSpPr>
            <a:spLocks noGrp="1"/>
          </p:cNvSpPr>
          <p:nvPr>
            <p:ph type="sldNum" sz="quarter" idx="12"/>
          </p:nvPr>
        </p:nvSpPr>
        <p:spPr/>
        <p:txBody>
          <a:bodyPr/>
          <a:lstStyle>
            <a:lvl1pPr>
              <a:defRPr/>
            </a:lvl1pPr>
          </a:lstStyle>
          <a:p>
            <a:pPr>
              <a:defRPr/>
            </a:pPr>
            <a:fld id="{A03C599A-6B66-4361-A145-31FBCDF4D6B3}" type="slidenum">
              <a:rPr lang="es-AR" altLang="en-US"/>
              <a:pPr>
                <a:defRPr/>
              </a:pPr>
              <a:t>‹Nº›</a:t>
            </a:fld>
            <a:endParaRPr lang="es-AR" altLang="en-US"/>
          </a:p>
        </p:txBody>
      </p:sp>
    </p:spTree>
    <p:extLst>
      <p:ext uri="{BB962C8B-B14F-4D97-AF65-F5344CB8AC3E}">
        <p14:creationId xmlns:p14="http://schemas.microsoft.com/office/powerpoint/2010/main" val="20986164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9 Marcador de fecha"/>
          <p:cNvSpPr>
            <a:spLocks noGrp="1"/>
          </p:cNvSpPr>
          <p:nvPr>
            <p:ph type="dt" sz="half" idx="10"/>
          </p:nvPr>
        </p:nvSpPr>
        <p:spPr/>
        <p:txBody>
          <a:bodyPr/>
          <a:lstStyle>
            <a:lvl1pPr>
              <a:defRPr/>
            </a:lvl1pPr>
          </a:lstStyle>
          <a:p>
            <a:pPr>
              <a:defRPr/>
            </a:pPr>
            <a:r>
              <a:rPr lang="es-AR" altLang="en-US"/>
              <a:t>CMMI</a:t>
            </a:r>
          </a:p>
        </p:txBody>
      </p:sp>
      <p:sp>
        <p:nvSpPr>
          <p:cNvPr id="6" name="21 Marcador de pie de página"/>
          <p:cNvSpPr>
            <a:spLocks noGrp="1"/>
          </p:cNvSpPr>
          <p:nvPr>
            <p:ph type="ftr" sz="quarter" idx="11"/>
          </p:nvPr>
        </p:nvSpPr>
        <p:spPr/>
        <p:txBody>
          <a:bodyPr/>
          <a:lstStyle>
            <a:lvl1pPr>
              <a:defRPr/>
            </a:lvl1pPr>
          </a:lstStyle>
          <a:p>
            <a:pPr>
              <a:defRPr/>
            </a:pPr>
            <a:r>
              <a:rPr lang="es-AR" altLang="en-US"/>
              <a:t>2019</a:t>
            </a:r>
          </a:p>
        </p:txBody>
      </p:sp>
      <p:sp>
        <p:nvSpPr>
          <p:cNvPr id="7" name="17 Marcador de número de diapositiva"/>
          <p:cNvSpPr>
            <a:spLocks noGrp="1"/>
          </p:cNvSpPr>
          <p:nvPr>
            <p:ph type="sldNum" sz="quarter" idx="12"/>
          </p:nvPr>
        </p:nvSpPr>
        <p:spPr/>
        <p:txBody>
          <a:bodyPr/>
          <a:lstStyle>
            <a:lvl1pPr>
              <a:defRPr/>
            </a:lvl1pPr>
          </a:lstStyle>
          <a:p>
            <a:pPr>
              <a:defRPr/>
            </a:pPr>
            <a:fld id="{0C9E94C4-167E-490B-B7DC-FA7D07810F21}" type="slidenum">
              <a:rPr lang="es-AR" altLang="en-US"/>
              <a:pPr>
                <a:defRPr/>
              </a:pPr>
              <a:t>‹Nº›</a:t>
            </a:fld>
            <a:endParaRPr lang="es-AR" altLang="en-US"/>
          </a:p>
        </p:txBody>
      </p:sp>
    </p:spTree>
    <p:extLst>
      <p:ext uri="{BB962C8B-B14F-4D97-AF65-F5344CB8AC3E}">
        <p14:creationId xmlns:p14="http://schemas.microsoft.com/office/powerpoint/2010/main" val="852417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es-AR"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9 Marcador de fecha"/>
          <p:cNvSpPr>
            <a:spLocks noGrp="1"/>
          </p:cNvSpPr>
          <p:nvPr>
            <p:ph type="dt" sz="half" idx="10"/>
          </p:nvPr>
        </p:nvSpPr>
        <p:spPr/>
        <p:txBody>
          <a:bodyPr/>
          <a:lstStyle>
            <a:lvl1pPr>
              <a:defRPr/>
            </a:lvl1pPr>
          </a:lstStyle>
          <a:p>
            <a:pPr>
              <a:defRPr/>
            </a:pPr>
            <a:r>
              <a:rPr lang="es-AR" altLang="en-US"/>
              <a:t>CMMI</a:t>
            </a:r>
          </a:p>
        </p:txBody>
      </p:sp>
      <p:sp>
        <p:nvSpPr>
          <p:cNvPr id="6" name="21 Marcador de pie de página"/>
          <p:cNvSpPr>
            <a:spLocks noGrp="1"/>
          </p:cNvSpPr>
          <p:nvPr>
            <p:ph type="ftr" sz="quarter" idx="11"/>
          </p:nvPr>
        </p:nvSpPr>
        <p:spPr/>
        <p:txBody>
          <a:bodyPr/>
          <a:lstStyle>
            <a:lvl1pPr>
              <a:defRPr/>
            </a:lvl1pPr>
          </a:lstStyle>
          <a:p>
            <a:pPr>
              <a:defRPr/>
            </a:pPr>
            <a:r>
              <a:rPr lang="es-AR" altLang="en-US"/>
              <a:t>2019</a:t>
            </a:r>
          </a:p>
        </p:txBody>
      </p:sp>
      <p:sp>
        <p:nvSpPr>
          <p:cNvPr id="7" name="17 Marcador de número de diapositiva"/>
          <p:cNvSpPr>
            <a:spLocks noGrp="1"/>
          </p:cNvSpPr>
          <p:nvPr>
            <p:ph type="sldNum" sz="quarter" idx="12"/>
          </p:nvPr>
        </p:nvSpPr>
        <p:spPr/>
        <p:txBody>
          <a:bodyPr/>
          <a:lstStyle>
            <a:lvl1pPr>
              <a:defRPr/>
            </a:lvl1pPr>
          </a:lstStyle>
          <a:p>
            <a:pPr>
              <a:defRPr/>
            </a:pPr>
            <a:fld id="{0A11D76E-C7BC-424D-A580-B43C711AD964}" type="slidenum">
              <a:rPr lang="es-AR" altLang="en-US"/>
              <a:pPr>
                <a:defRPr/>
              </a:pPr>
              <a:t>‹Nº›</a:t>
            </a:fld>
            <a:endParaRPr lang="es-AR" altLang="en-US"/>
          </a:p>
        </p:txBody>
      </p:sp>
    </p:spTree>
    <p:extLst>
      <p:ext uri="{BB962C8B-B14F-4D97-AF65-F5344CB8AC3E}">
        <p14:creationId xmlns:p14="http://schemas.microsoft.com/office/powerpoint/2010/main" val="4036418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9 Marcador de fecha"/>
          <p:cNvSpPr>
            <a:spLocks noGrp="1"/>
          </p:cNvSpPr>
          <p:nvPr>
            <p:ph type="dt" sz="half" idx="10"/>
          </p:nvPr>
        </p:nvSpPr>
        <p:spPr/>
        <p:txBody>
          <a:bodyPr/>
          <a:lstStyle>
            <a:lvl1pPr>
              <a:defRPr/>
            </a:lvl1pPr>
          </a:lstStyle>
          <a:p>
            <a:pPr>
              <a:defRPr/>
            </a:pPr>
            <a:r>
              <a:rPr lang="es-AR" altLang="en-US"/>
              <a:t>CMMI</a:t>
            </a:r>
          </a:p>
        </p:txBody>
      </p:sp>
      <p:sp>
        <p:nvSpPr>
          <p:cNvPr id="5" name="21 Marcador de pie de página"/>
          <p:cNvSpPr>
            <a:spLocks noGrp="1"/>
          </p:cNvSpPr>
          <p:nvPr>
            <p:ph type="ftr" sz="quarter" idx="11"/>
          </p:nvPr>
        </p:nvSpPr>
        <p:spPr/>
        <p:txBody>
          <a:bodyPr/>
          <a:lstStyle>
            <a:lvl1pPr>
              <a:defRPr/>
            </a:lvl1pPr>
          </a:lstStyle>
          <a:p>
            <a:pPr>
              <a:defRPr/>
            </a:pPr>
            <a:r>
              <a:rPr lang="es-AR" altLang="en-US"/>
              <a:t>2019</a:t>
            </a:r>
          </a:p>
        </p:txBody>
      </p:sp>
      <p:sp>
        <p:nvSpPr>
          <p:cNvPr id="6" name="17 Marcador de número de diapositiva"/>
          <p:cNvSpPr>
            <a:spLocks noGrp="1"/>
          </p:cNvSpPr>
          <p:nvPr>
            <p:ph type="sldNum" sz="quarter" idx="12"/>
          </p:nvPr>
        </p:nvSpPr>
        <p:spPr/>
        <p:txBody>
          <a:bodyPr/>
          <a:lstStyle>
            <a:lvl1pPr>
              <a:defRPr/>
            </a:lvl1pPr>
          </a:lstStyle>
          <a:p>
            <a:pPr>
              <a:defRPr/>
            </a:pPr>
            <a:fld id="{2ECDC6AC-C839-4B73-B520-CD8347618430}" type="slidenum">
              <a:rPr lang="es-AR" altLang="en-US"/>
              <a:pPr>
                <a:defRPr/>
              </a:pPr>
              <a:t>‹Nº›</a:t>
            </a:fld>
            <a:endParaRPr lang="es-AR" altLang="en-US"/>
          </a:p>
        </p:txBody>
      </p:sp>
    </p:spTree>
    <p:extLst>
      <p:ext uri="{BB962C8B-B14F-4D97-AF65-F5344CB8AC3E}">
        <p14:creationId xmlns:p14="http://schemas.microsoft.com/office/powerpoint/2010/main" val="5718619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732462"/>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7324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9 Marcador de fecha"/>
          <p:cNvSpPr>
            <a:spLocks noGrp="1"/>
          </p:cNvSpPr>
          <p:nvPr>
            <p:ph type="dt" sz="half" idx="10"/>
          </p:nvPr>
        </p:nvSpPr>
        <p:spPr/>
        <p:txBody>
          <a:bodyPr/>
          <a:lstStyle>
            <a:lvl1pPr>
              <a:defRPr/>
            </a:lvl1pPr>
          </a:lstStyle>
          <a:p>
            <a:pPr>
              <a:defRPr/>
            </a:pPr>
            <a:r>
              <a:rPr lang="es-AR" altLang="en-US"/>
              <a:t>CMMI</a:t>
            </a:r>
          </a:p>
        </p:txBody>
      </p:sp>
      <p:sp>
        <p:nvSpPr>
          <p:cNvPr id="5" name="21 Marcador de pie de página"/>
          <p:cNvSpPr>
            <a:spLocks noGrp="1"/>
          </p:cNvSpPr>
          <p:nvPr>
            <p:ph type="ftr" sz="quarter" idx="11"/>
          </p:nvPr>
        </p:nvSpPr>
        <p:spPr/>
        <p:txBody>
          <a:bodyPr/>
          <a:lstStyle>
            <a:lvl1pPr>
              <a:defRPr/>
            </a:lvl1pPr>
          </a:lstStyle>
          <a:p>
            <a:pPr>
              <a:defRPr/>
            </a:pPr>
            <a:r>
              <a:rPr lang="es-AR" altLang="en-US"/>
              <a:t>2019</a:t>
            </a:r>
          </a:p>
        </p:txBody>
      </p:sp>
      <p:sp>
        <p:nvSpPr>
          <p:cNvPr id="6" name="17 Marcador de número de diapositiva"/>
          <p:cNvSpPr>
            <a:spLocks noGrp="1"/>
          </p:cNvSpPr>
          <p:nvPr>
            <p:ph type="sldNum" sz="quarter" idx="12"/>
          </p:nvPr>
        </p:nvSpPr>
        <p:spPr/>
        <p:txBody>
          <a:bodyPr/>
          <a:lstStyle>
            <a:lvl1pPr>
              <a:defRPr/>
            </a:lvl1pPr>
          </a:lstStyle>
          <a:p>
            <a:pPr>
              <a:defRPr/>
            </a:pPr>
            <a:fld id="{72664AB1-02ED-490D-958F-A9E836302F2C}" type="slidenum">
              <a:rPr lang="es-AR" altLang="en-US"/>
              <a:pPr>
                <a:defRPr/>
              </a:pPr>
              <a:t>‹Nº›</a:t>
            </a:fld>
            <a:endParaRPr lang="es-AR" altLang="en-US"/>
          </a:p>
        </p:txBody>
      </p:sp>
    </p:spTree>
    <p:extLst>
      <p:ext uri="{BB962C8B-B14F-4D97-AF65-F5344CB8AC3E}">
        <p14:creationId xmlns:p14="http://schemas.microsoft.com/office/powerpoint/2010/main" val="33666024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En blanco">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p>
            <a:r>
              <a:rPr lang="es-ES"/>
              <a:t>Haga clic para modificar el estilo de título del patrón</a:t>
            </a:r>
            <a:endParaRPr/>
          </a:p>
        </p:txBody>
      </p:sp>
      <p:sp>
        <p:nvSpPr>
          <p:cNvPr id="3" name="Rectangle 6"/>
          <p:cNvSpPr>
            <a:spLocks noGrp="1"/>
          </p:cNvSpPr>
          <p:nvPr>
            <p:ph type="dt" sz="half" idx="10"/>
          </p:nvPr>
        </p:nvSpPr>
        <p:spPr/>
        <p:txBody>
          <a:bodyPr/>
          <a:lstStyle>
            <a:lvl1pPr>
              <a:defRPr/>
            </a:lvl1pPr>
            <a:extLst/>
          </a:lstStyle>
          <a:p>
            <a:r>
              <a:rPr lang="es-AR"/>
              <a:t>CMMI</a:t>
            </a:r>
            <a:endParaRPr lang="es-ES" dirty="0"/>
          </a:p>
        </p:txBody>
      </p:sp>
      <p:sp>
        <p:nvSpPr>
          <p:cNvPr id="4" name="Rectangle 8"/>
          <p:cNvSpPr>
            <a:spLocks noGrp="1"/>
          </p:cNvSpPr>
          <p:nvPr>
            <p:ph type="sldNum" sz="quarter" idx="11"/>
          </p:nvPr>
        </p:nvSpPr>
        <p:spPr/>
        <p:txBody>
          <a:bodyPr/>
          <a:lstStyle>
            <a:lvl1pPr>
              <a:defRPr/>
            </a:lvl1pPr>
            <a:extLst/>
          </a:lstStyle>
          <a:p>
            <a:fld id="{488DA902-7798-4E27-B81C-EE4AC795D741}" type="slidenum">
              <a:rPr lang="es-ES" smtClean="0"/>
              <a:pPr/>
              <a:t>‹Nº›</a:t>
            </a:fld>
            <a:endParaRPr lang="es-ES" dirty="0"/>
          </a:p>
        </p:txBody>
      </p:sp>
      <p:sp>
        <p:nvSpPr>
          <p:cNvPr id="5" name="Rectangle 9"/>
          <p:cNvSpPr>
            <a:spLocks noGrp="1"/>
          </p:cNvSpPr>
          <p:nvPr>
            <p:ph type="ftr" sz="quarter" idx="12"/>
          </p:nvPr>
        </p:nvSpPr>
        <p:spPr/>
        <p:txBody>
          <a:bodyPr/>
          <a:lstStyle>
            <a:lvl1pPr>
              <a:defRPr/>
            </a:lvl1pPr>
            <a:extLst/>
          </a:lstStyle>
          <a:p>
            <a:r>
              <a:rPr lang="es-ES"/>
              <a:t>2019</a:t>
            </a:r>
            <a:endParaRPr lang="es-ES" dirty="0"/>
          </a:p>
        </p:txBody>
      </p:sp>
    </p:spTree>
    <p:extLst>
      <p:ext uri="{BB962C8B-B14F-4D97-AF65-F5344CB8AC3E}">
        <p14:creationId xmlns:p14="http://schemas.microsoft.com/office/powerpoint/2010/main" val="2984894183"/>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s-ES"/>
              <a:t>Haga clic para modificar el estilo de título del patrón</a:t>
            </a:r>
            <a:endParaRPr/>
          </a:p>
        </p:txBody>
      </p:sp>
      <p:sp>
        <p:nvSpPr>
          <p:cNvPr id="8" name="Rectangle 8"/>
          <p:cNvSpPr>
            <a:spLocks noGrp="1"/>
          </p:cNvSpPr>
          <p:nvPr>
            <p:ph type="body" sz="quarter" idx="13"/>
          </p:nvPr>
        </p:nvSpPr>
        <p:spPr>
          <a:xfrm>
            <a:off x="304800" y="381000"/>
            <a:ext cx="8077200" cy="404794"/>
          </a:xfrm>
          <a:solidFill>
            <a:schemeClr val="accent6">
              <a:shade val="75000"/>
            </a:schemeClr>
          </a:solidFill>
        </p:spPr>
        <p:txBody>
          <a:bodyPr>
            <a:normAutofit/>
          </a:bodyPr>
          <a:lstStyle>
            <a:lvl1pPr eaLnBrk="1" latinLnBrk="0" hangingPunct="1">
              <a:defRPr kumimoji="0" lang="es-ES" sz="2000" b="0" spc="300">
                <a:solidFill>
                  <a:schemeClr val="bg1"/>
                </a:solidFill>
              </a:defRPr>
            </a:lvl1pPr>
            <a:extLst/>
          </a:lstStyle>
          <a:p>
            <a:pPr lvl="0"/>
            <a:r>
              <a:rPr lang="es-ES"/>
              <a:t>Haga clic para modificar el estilo de texto del patrón</a:t>
            </a:r>
          </a:p>
        </p:txBody>
      </p:sp>
      <p:sp>
        <p:nvSpPr>
          <p:cNvPr id="11" name="Rectangle 11"/>
          <p:cNvSpPr>
            <a:spLocks noGrp="1"/>
          </p:cNvSpPr>
          <p:nvPr>
            <p:ph sz="quarter" idx="15"/>
          </p:nvPr>
        </p:nvSpPr>
        <p:spPr>
          <a:xfrm>
            <a:off x="304800" y="857232"/>
            <a:ext cx="8077200" cy="5391168"/>
          </a:xfrm>
        </p:spPr>
        <p:txBody>
          <a:bodyPr>
            <a:normAutofit/>
          </a:bodyPr>
          <a:lstStyle>
            <a:lvl1pPr>
              <a:defRPr sz="1400"/>
            </a:lvl1pPr>
            <a:lvl2pPr>
              <a:defRPr sz="1400"/>
            </a:lvl2pPr>
            <a:lvl3pPr>
              <a:defRPr sz="1400"/>
            </a:lvl3pPr>
            <a:lvl4pPr>
              <a:defRPr sz="1400"/>
            </a:lvl4pPr>
            <a:lvl5pPr>
              <a:defRPr sz="1400"/>
            </a:lvl5pPr>
            <a:extLs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5" name="Rectangle 9"/>
          <p:cNvSpPr>
            <a:spLocks noGrp="1"/>
          </p:cNvSpPr>
          <p:nvPr>
            <p:ph type="dt" sz="half" idx="16"/>
          </p:nvPr>
        </p:nvSpPr>
        <p:spPr/>
        <p:txBody>
          <a:bodyPr/>
          <a:lstStyle>
            <a:lvl1pPr>
              <a:defRPr/>
            </a:lvl1pPr>
            <a:extLst/>
          </a:lstStyle>
          <a:p>
            <a:r>
              <a:rPr lang="es-AR"/>
              <a:t>CMMI</a:t>
            </a:r>
            <a:endParaRPr lang="es-ES" dirty="0"/>
          </a:p>
        </p:txBody>
      </p:sp>
      <p:sp>
        <p:nvSpPr>
          <p:cNvPr id="6" name="Rectangle 10"/>
          <p:cNvSpPr>
            <a:spLocks noGrp="1"/>
          </p:cNvSpPr>
          <p:nvPr>
            <p:ph type="sldNum" sz="quarter" idx="17"/>
          </p:nvPr>
        </p:nvSpPr>
        <p:spPr/>
        <p:txBody>
          <a:bodyPr/>
          <a:lstStyle>
            <a:lvl1pPr>
              <a:defRPr/>
            </a:lvl1pPr>
            <a:extLst/>
          </a:lstStyle>
          <a:p>
            <a:fld id="{488DA902-7798-4E27-B81C-EE4AC795D741}" type="slidenum">
              <a:rPr lang="es-ES" smtClean="0"/>
              <a:pPr/>
              <a:t>‹Nº›</a:t>
            </a:fld>
            <a:endParaRPr lang="es-ES" dirty="0"/>
          </a:p>
        </p:txBody>
      </p:sp>
      <p:sp>
        <p:nvSpPr>
          <p:cNvPr id="7" name="Rectangle 12"/>
          <p:cNvSpPr>
            <a:spLocks noGrp="1"/>
          </p:cNvSpPr>
          <p:nvPr>
            <p:ph type="ftr" sz="quarter" idx="18"/>
          </p:nvPr>
        </p:nvSpPr>
        <p:spPr/>
        <p:txBody>
          <a:bodyPr/>
          <a:lstStyle>
            <a:lvl1pPr>
              <a:defRPr/>
            </a:lvl1pPr>
            <a:extLst/>
          </a:lstStyle>
          <a:p>
            <a:r>
              <a:rPr lang="es-ES"/>
              <a:t>2019</a:t>
            </a:r>
            <a:endParaRPr lang="es-ES" dirty="0"/>
          </a:p>
        </p:txBody>
      </p:sp>
    </p:spTree>
    <p:extLst>
      <p:ext uri="{BB962C8B-B14F-4D97-AF65-F5344CB8AC3E}">
        <p14:creationId xmlns:p14="http://schemas.microsoft.com/office/powerpoint/2010/main" val="125264705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AR"/>
          </a:p>
        </p:txBody>
      </p:sp>
      <p:sp>
        <p:nvSpPr>
          <p:cNvPr id="4" name="3 Marcador de fecha"/>
          <p:cNvSpPr>
            <a:spLocks noGrp="1"/>
          </p:cNvSpPr>
          <p:nvPr>
            <p:ph type="dt" sz="half" idx="10"/>
          </p:nvPr>
        </p:nvSpPr>
        <p:spPr/>
        <p:txBody>
          <a:bodyPr/>
          <a:lstStyle>
            <a:lvl1pPr>
              <a:defRPr/>
            </a:lvl1pPr>
          </a:lstStyle>
          <a:p>
            <a:pPr>
              <a:defRPr/>
            </a:pPr>
            <a:r>
              <a:rPr lang="es-AR" altLang="en-US"/>
              <a:t>CMMI</a:t>
            </a:r>
          </a:p>
        </p:txBody>
      </p:sp>
      <p:sp>
        <p:nvSpPr>
          <p:cNvPr id="5" name="4 Marcador de pie de página"/>
          <p:cNvSpPr>
            <a:spLocks noGrp="1"/>
          </p:cNvSpPr>
          <p:nvPr>
            <p:ph type="ftr" sz="quarter" idx="11"/>
          </p:nvPr>
        </p:nvSpPr>
        <p:spPr/>
        <p:txBody>
          <a:bodyPr/>
          <a:lstStyle>
            <a:lvl1pPr>
              <a:defRPr/>
            </a:lvl1pPr>
          </a:lstStyle>
          <a:p>
            <a:pPr>
              <a:defRPr/>
            </a:pPr>
            <a:r>
              <a:rPr lang="es-AR" altLang="en-US"/>
              <a:t>2019</a:t>
            </a:r>
          </a:p>
        </p:txBody>
      </p:sp>
      <p:sp>
        <p:nvSpPr>
          <p:cNvPr id="6" name="5 Marcador de número de diapositiva"/>
          <p:cNvSpPr>
            <a:spLocks noGrp="1"/>
          </p:cNvSpPr>
          <p:nvPr>
            <p:ph type="sldNum" sz="quarter" idx="12"/>
          </p:nvPr>
        </p:nvSpPr>
        <p:spPr/>
        <p:txBody>
          <a:bodyPr/>
          <a:lstStyle>
            <a:lvl1pPr>
              <a:defRPr/>
            </a:lvl1pPr>
          </a:lstStyle>
          <a:p>
            <a:pPr>
              <a:defRPr/>
            </a:pPr>
            <a:fld id="{44F9F6DB-09C7-4447-A6B4-6B0E1E4BFF0F}" type="slidenum">
              <a:rPr lang="es-AR" altLang="en-US"/>
              <a:pPr>
                <a:defRPr/>
              </a:pPr>
              <a:t>‹Nº›</a:t>
            </a:fld>
            <a:endParaRPr lang="es-AR" altLang="en-US"/>
          </a:p>
        </p:txBody>
      </p:sp>
    </p:spTree>
    <p:extLst>
      <p:ext uri="{BB962C8B-B14F-4D97-AF65-F5344CB8AC3E}">
        <p14:creationId xmlns:p14="http://schemas.microsoft.com/office/powerpoint/2010/main" val="7704236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lvl1pPr>
              <a:defRPr/>
            </a:lvl1pPr>
          </a:lstStyle>
          <a:p>
            <a:pPr>
              <a:defRPr/>
            </a:pPr>
            <a:r>
              <a:rPr lang="es-AR" altLang="en-US"/>
              <a:t>CMMI</a:t>
            </a:r>
          </a:p>
        </p:txBody>
      </p:sp>
      <p:sp>
        <p:nvSpPr>
          <p:cNvPr id="5" name="4 Marcador de pie de página"/>
          <p:cNvSpPr>
            <a:spLocks noGrp="1"/>
          </p:cNvSpPr>
          <p:nvPr>
            <p:ph type="ftr" sz="quarter" idx="11"/>
          </p:nvPr>
        </p:nvSpPr>
        <p:spPr/>
        <p:txBody>
          <a:bodyPr/>
          <a:lstStyle>
            <a:lvl1pPr>
              <a:defRPr/>
            </a:lvl1pPr>
          </a:lstStyle>
          <a:p>
            <a:pPr>
              <a:defRPr/>
            </a:pPr>
            <a:r>
              <a:rPr lang="es-AR" altLang="en-US"/>
              <a:t>2019</a:t>
            </a:r>
          </a:p>
        </p:txBody>
      </p:sp>
      <p:sp>
        <p:nvSpPr>
          <p:cNvPr id="6" name="5 Marcador de número de diapositiva"/>
          <p:cNvSpPr>
            <a:spLocks noGrp="1"/>
          </p:cNvSpPr>
          <p:nvPr>
            <p:ph type="sldNum" sz="quarter" idx="12"/>
          </p:nvPr>
        </p:nvSpPr>
        <p:spPr/>
        <p:txBody>
          <a:bodyPr/>
          <a:lstStyle>
            <a:lvl1pPr>
              <a:defRPr/>
            </a:lvl1pPr>
          </a:lstStyle>
          <a:p>
            <a:pPr>
              <a:defRPr/>
            </a:pPr>
            <a:fld id="{00DB6FAB-AFD6-4E39-9966-81A782730224}" type="slidenum">
              <a:rPr lang="es-AR" altLang="en-US"/>
              <a:pPr>
                <a:defRPr/>
              </a:pPr>
              <a:t>‹Nº›</a:t>
            </a:fld>
            <a:endParaRPr lang="es-AR" altLang="en-US"/>
          </a:p>
        </p:txBody>
      </p:sp>
    </p:spTree>
    <p:extLst>
      <p:ext uri="{BB962C8B-B14F-4D97-AF65-F5344CB8AC3E}">
        <p14:creationId xmlns:p14="http://schemas.microsoft.com/office/powerpoint/2010/main" val="3964815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29 Marcador de fecha"/>
          <p:cNvSpPr>
            <a:spLocks noGrp="1"/>
          </p:cNvSpPr>
          <p:nvPr>
            <p:ph type="dt" sz="half" idx="10"/>
          </p:nvPr>
        </p:nvSpPr>
        <p:spPr/>
        <p:txBody>
          <a:bodyPr/>
          <a:lstStyle>
            <a:lvl1pPr>
              <a:defRPr/>
            </a:lvl1pPr>
          </a:lstStyle>
          <a:p>
            <a:r>
              <a:rPr lang="es-AR"/>
              <a:t>CMMI</a:t>
            </a:r>
            <a:endParaRPr lang="es-ES" dirty="0"/>
          </a:p>
        </p:txBody>
      </p:sp>
      <p:sp>
        <p:nvSpPr>
          <p:cNvPr id="5" name="18 Marcador de pie de página"/>
          <p:cNvSpPr>
            <a:spLocks noGrp="1"/>
          </p:cNvSpPr>
          <p:nvPr>
            <p:ph type="ftr" sz="quarter" idx="11"/>
          </p:nvPr>
        </p:nvSpPr>
        <p:spPr/>
        <p:txBody>
          <a:bodyPr/>
          <a:lstStyle>
            <a:lvl1pPr>
              <a:defRPr/>
            </a:lvl1pPr>
          </a:lstStyle>
          <a:p>
            <a:r>
              <a:rPr lang="es-ES"/>
              <a:t>2019</a:t>
            </a:r>
            <a:endParaRPr lang="es-ES" dirty="0"/>
          </a:p>
        </p:txBody>
      </p:sp>
      <p:sp>
        <p:nvSpPr>
          <p:cNvPr id="6" name="26 Marcador de número de diapositiva"/>
          <p:cNvSpPr>
            <a:spLocks noGrp="1"/>
          </p:cNvSpPr>
          <p:nvPr>
            <p:ph type="sldNum" sz="quarter" idx="12"/>
          </p:nvPr>
        </p:nvSpPr>
        <p:spPr/>
        <p:txBody>
          <a:bodyPr/>
          <a:lstStyle>
            <a:lvl1pPr>
              <a:defRPr/>
            </a:lvl1pPr>
          </a:lstStyle>
          <a:p>
            <a:fld id="{85807A8F-E5B5-4983-A07A-0C8CBE959428}" type="slidenum">
              <a:rPr lang="es-ES" smtClean="0"/>
              <a:pPr/>
              <a:t>‹Nº›</a:t>
            </a:fld>
            <a:endParaRPr lang="es-ES" dirty="0"/>
          </a:p>
        </p:txBody>
      </p:sp>
    </p:spTree>
    <p:extLst>
      <p:ext uri="{BB962C8B-B14F-4D97-AF65-F5344CB8AC3E}">
        <p14:creationId xmlns:p14="http://schemas.microsoft.com/office/powerpoint/2010/main" val="33470310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r>
              <a:rPr lang="es-AR" altLang="en-US"/>
              <a:t>CMMI</a:t>
            </a:r>
          </a:p>
        </p:txBody>
      </p:sp>
      <p:sp>
        <p:nvSpPr>
          <p:cNvPr id="5" name="4 Marcador de pie de página"/>
          <p:cNvSpPr>
            <a:spLocks noGrp="1"/>
          </p:cNvSpPr>
          <p:nvPr>
            <p:ph type="ftr" sz="quarter" idx="11"/>
          </p:nvPr>
        </p:nvSpPr>
        <p:spPr/>
        <p:txBody>
          <a:bodyPr/>
          <a:lstStyle>
            <a:lvl1pPr>
              <a:defRPr/>
            </a:lvl1pPr>
          </a:lstStyle>
          <a:p>
            <a:pPr>
              <a:defRPr/>
            </a:pPr>
            <a:r>
              <a:rPr lang="es-AR" altLang="en-US"/>
              <a:t>2019</a:t>
            </a:r>
          </a:p>
        </p:txBody>
      </p:sp>
      <p:sp>
        <p:nvSpPr>
          <p:cNvPr id="6" name="5 Marcador de número de diapositiva"/>
          <p:cNvSpPr>
            <a:spLocks noGrp="1"/>
          </p:cNvSpPr>
          <p:nvPr>
            <p:ph type="sldNum" sz="quarter" idx="12"/>
          </p:nvPr>
        </p:nvSpPr>
        <p:spPr/>
        <p:txBody>
          <a:bodyPr/>
          <a:lstStyle>
            <a:lvl1pPr>
              <a:defRPr/>
            </a:lvl1pPr>
          </a:lstStyle>
          <a:p>
            <a:pPr>
              <a:defRPr/>
            </a:pPr>
            <a:fld id="{6DB14964-82CB-4385-AAE5-D29856D34FD7}" type="slidenum">
              <a:rPr lang="es-AR" altLang="en-US"/>
              <a:pPr>
                <a:defRPr/>
              </a:pPr>
              <a:t>‹Nº›</a:t>
            </a:fld>
            <a:endParaRPr lang="es-AR" altLang="en-US"/>
          </a:p>
        </p:txBody>
      </p:sp>
    </p:spTree>
    <p:extLst>
      <p:ext uri="{BB962C8B-B14F-4D97-AF65-F5344CB8AC3E}">
        <p14:creationId xmlns:p14="http://schemas.microsoft.com/office/powerpoint/2010/main" val="30359131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457200" y="1481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8200" y="1481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3 Marcador de fecha"/>
          <p:cNvSpPr>
            <a:spLocks noGrp="1"/>
          </p:cNvSpPr>
          <p:nvPr>
            <p:ph type="dt" sz="half" idx="10"/>
          </p:nvPr>
        </p:nvSpPr>
        <p:spPr/>
        <p:txBody>
          <a:bodyPr/>
          <a:lstStyle>
            <a:lvl1pPr>
              <a:defRPr/>
            </a:lvl1pPr>
          </a:lstStyle>
          <a:p>
            <a:pPr>
              <a:defRPr/>
            </a:pPr>
            <a:r>
              <a:rPr lang="es-AR" altLang="en-US"/>
              <a:t>CMMI</a:t>
            </a:r>
          </a:p>
        </p:txBody>
      </p:sp>
      <p:sp>
        <p:nvSpPr>
          <p:cNvPr id="6" name="4 Marcador de pie de página"/>
          <p:cNvSpPr>
            <a:spLocks noGrp="1"/>
          </p:cNvSpPr>
          <p:nvPr>
            <p:ph type="ftr" sz="quarter" idx="11"/>
          </p:nvPr>
        </p:nvSpPr>
        <p:spPr/>
        <p:txBody>
          <a:bodyPr/>
          <a:lstStyle>
            <a:lvl1pPr>
              <a:defRPr/>
            </a:lvl1pPr>
          </a:lstStyle>
          <a:p>
            <a:pPr>
              <a:defRPr/>
            </a:pPr>
            <a:r>
              <a:rPr lang="es-AR" altLang="en-US"/>
              <a:t>2019</a:t>
            </a:r>
          </a:p>
        </p:txBody>
      </p:sp>
      <p:sp>
        <p:nvSpPr>
          <p:cNvPr id="7" name="5 Marcador de número de diapositiva"/>
          <p:cNvSpPr>
            <a:spLocks noGrp="1"/>
          </p:cNvSpPr>
          <p:nvPr>
            <p:ph type="sldNum" sz="quarter" idx="12"/>
          </p:nvPr>
        </p:nvSpPr>
        <p:spPr/>
        <p:txBody>
          <a:bodyPr/>
          <a:lstStyle>
            <a:lvl1pPr>
              <a:defRPr/>
            </a:lvl1pPr>
          </a:lstStyle>
          <a:p>
            <a:pPr>
              <a:defRPr/>
            </a:pPr>
            <a:fld id="{C2805F24-3942-42C2-82FC-08359349FDF5}" type="slidenum">
              <a:rPr lang="es-AR" altLang="en-US"/>
              <a:pPr>
                <a:defRPr/>
              </a:pPr>
              <a:t>‹Nº›</a:t>
            </a:fld>
            <a:endParaRPr lang="es-AR" altLang="en-US"/>
          </a:p>
        </p:txBody>
      </p:sp>
    </p:spTree>
    <p:extLst>
      <p:ext uri="{BB962C8B-B14F-4D97-AF65-F5344CB8AC3E}">
        <p14:creationId xmlns:p14="http://schemas.microsoft.com/office/powerpoint/2010/main" val="9752071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3 Marcador de fecha"/>
          <p:cNvSpPr>
            <a:spLocks noGrp="1"/>
          </p:cNvSpPr>
          <p:nvPr>
            <p:ph type="dt" sz="half" idx="10"/>
          </p:nvPr>
        </p:nvSpPr>
        <p:spPr/>
        <p:txBody>
          <a:bodyPr/>
          <a:lstStyle>
            <a:lvl1pPr>
              <a:defRPr/>
            </a:lvl1pPr>
          </a:lstStyle>
          <a:p>
            <a:pPr>
              <a:defRPr/>
            </a:pPr>
            <a:r>
              <a:rPr lang="es-AR" altLang="en-US"/>
              <a:t>CMMI</a:t>
            </a:r>
          </a:p>
        </p:txBody>
      </p:sp>
      <p:sp>
        <p:nvSpPr>
          <p:cNvPr id="8" name="4 Marcador de pie de página"/>
          <p:cNvSpPr>
            <a:spLocks noGrp="1"/>
          </p:cNvSpPr>
          <p:nvPr>
            <p:ph type="ftr" sz="quarter" idx="11"/>
          </p:nvPr>
        </p:nvSpPr>
        <p:spPr/>
        <p:txBody>
          <a:bodyPr/>
          <a:lstStyle>
            <a:lvl1pPr>
              <a:defRPr/>
            </a:lvl1pPr>
          </a:lstStyle>
          <a:p>
            <a:pPr>
              <a:defRPr/>
            </a:pPr>
            <a:r>
              <a:rPr lang="es-AR" altLang="en-US"/>
              <a:t>2019</a:t>
            </a:r>
          </a:p>
        </p:txBody>
      </p:sp>
      <p:sp>
        <p:nvSpPr>
          <p:cNvPr id="9" name="5 Marcador de número de diapositiva"/>
          <p:cNvSpPr>
            <a:spLocks noGrp="1"/>
          </p:cNvSpPr>
          <p:nvPr>
            <p:ph type="sldNum" sz="quarter" idx="12"/>
          </p:nvPr>
        </p:nvSpPr>
        <p:spPr/>
        <p:txBody>
          <a:bodyPr/>
          <a:lstStyle>
            <a:lvl1pPr>
              <a:defRPr/>
            </a:lvl1pPr>
          </a:lstStyle>
          <a:p>
            <a:pPr>
              <a:defRPr/>
            </a:pPr>
            <a:fld id="{4E9C1D41-4787-49F2-A10B-7B77AF080725}" type="slidenum">
              <a:rPr lang="es-AR" altLang="en-US"/>
              <a:pPr>
                <a:defRPr/>
              </a:pPr>
              <a:t>‹Nº›</a:t>
            </a:fld>
            <a:endParaRPr lang="es-AR" altLang="en-US"/>
          </a:p>
        </p:txBody>
      </p:sp>
    </p:spTree>
    <p:extLst>
      <p:ext uri="{BB962C8B-B14F-4D97-AF65-F5344CB8AC3E}">
        <p14:creationId xmlns:p14="http://schemas.microsoft.com/office/powerpoint/2010/main" val="36291812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3 Marcador de fecha"/>
          <p:cNvSpPr>
            <a:spLocks noGrp="1"/>
          </p:cNvSpPr>
          <p:nvPr>
            <p:ph type="dt" sz="half" idx="10"/>
          </p:nvPr>
        </p:nvSpPr>
        <p:spPr/>
        <p:txBody>
          <a:bodyPr/>
          <a:lstStyle>
            <a:lvl1pPr>
              <a:defRPr/>
            </a:lvl1pPr>
          </a:lstStyle>
          <a:p>
            <a:pPr>
              <a:defRPr/>
            </a:pPr>
            <a:r>
              <a:rPr lang="es-AR" altLang="en-US"/>
              <a:t>CMMI</a:t>
            </a:r>
          </a:p>
        </p:txBody>
      </p:sp>
      <p:sp>
        <p:nvSpPr>
          <p:cNvPr id="4" name="4 Marcador de pie de página"/>
          <p:cNvSpPr>
            <a:spLocks noGrp="1"/>
          </p:cNvSpPr>
          <p:nvPr>
            <p:ph type="ftr" sz="quarter" idx="11"/>
          </p:nvPr>
        </p:nvSpPr>
        <p:spPr/>
        <p:txBody>
          <a:bodyPr/>
          <a:lstStyle>
            <a:lvl1pPr>
              <a:defRPr/>
            </a:lvl1pPr>
          </a:lstStyle>
          <a:p>
            <a:pPr>
              <a:defRPr/>
            </a:pPr>
            <a:r>
              <a:rPr lang="es-AR" altLang="en-US"/>
              <a:t>2019</a:t>
            </a:r>
          </a:p>
        </p:txBody>
      </p:sp>
      <p:sp>
        <p:nvSpPr>
          <p:cNvPr id="5" name="5 Marcador de número de diapositiva"/>
          <p:cNvSpPr>
            <a:spLocks noGrp="1"/>
          </p:cNvSpPr>
          <p:nvPr>
            <p:ph type="sldNum" sz="quarter" idx="12"/>
          </p:nvPr>
        </p:nvSpPr>
        <p:spPr/>
        <p:txBody>
          <a:bodyPr/>
          <a:lstStyle>
            <a:lvl1pPr>
              <a:defRPr/>
            </a:lvl1pPr>
          </a:lstStyle>
          <a:p>
            <a:pPr>
              <a:defRPr/>
            </a:pPr>
            <a:fld id="{8E021F9A-4186-4670-AC3D-CB869E66E53A}" type="slidenum">
              <a:rPr lang="es-AR" altLang="en-US"/>
              <a:pPr>
                <a:defRPr/>
              </a:pPr>
              <a:t>‹Nº›</a:t>
            </a:fld>
            <a:endParaRPr lang="es-AR" altLang="en-US"/>
          </a:p>
        </p:txBody>
      </p:sp>
    </p:spTree>
    <p:extLst>
      <p:ext uri="{BB962C8B-B14F-4D97-AF65-F5344CB8AC3E}">
        <p14:creationId xmlns:p14="http://schemas.microsoft.com/office/powerpoint/2010/main" val="33209009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r>
              <a:rPr lang="es-AR" altLang="en-US"/>
              <a:t>CMMI</a:t>
            </a:r>
          </a:p>
        </p:txBody>
      </p:sp>
      <p:sp>
        <p:nvSpPr>
          <p:cNvPr id="3" name="4 Marcador de pie de página"/>
          <p:cNvSpPr>
            <a:spLocks noGrp="1"/>
          </p:cNvSpPr>
          <p:nvPr>
            <p:ph type="ftr" sz="quarter" idx="11"/>
          </p:nvPr>
        </p:nvSpPr>
        <p:spPr/>
        <p:txBody>
          <a:bodyPr/>
          <a:lstStyle>
            <a:lvl1pPr>
              <a:defRPr/>
            </a:lvl1pPr>
          </a:lstStyle>
          <a:p>
            <a:pPr>
              <a:defRPr/>
            </a:pPr>
            <a:r>
              <a:rPr lang="es-AR" altLang="en-US"/>
              <a:t>2019</a:t>
            </a:r>
          </a:p>
        </p:txBody>
      </p:sp>
      <p:sp>
        <p:nvSpPr>
          <p:cNvPr id="4" name="5 Marcador de número de diapositiva"/>
          <p:cNvSpPr>
            <a:spLocks noGrp="1"/>
          </p:cNvSpPr>
          <p:nvPr>
            <p:ph type="sldNum" sz="quarter" idx="12"/>
          </p:nvPr>
        </p:nvSpPr>
        <p:spPr/>
        <p:txBody>
          <a:bodyPr/>
          <a:lstStyle>
            <a:lvl1pPr>
              <a:defRPr/>
            </a:lvl1pPr>
          </a:lstStyle>
          <a:p>
            <a:pPr>
              <a:defRPr/>
            </a:pPr>
            <a:fld id="{6D57F57C-73E2-4139-9021-974959352D04}" type="slidenum">
              <a:rPr lang="es-AR" altLang="en-US"/>
              <a:pPr>
                <a:defRPr/>
              </a:pPr>
              <a:t>‹Nº›</a:t>
            </a:fld>
            <a:endParaRPr lang="es-AR" altLang="en-US"/>
          </a:p>
        </p:txBody>
      </p:sp>
    </p:spTree>
    <p:extLst>
      <p:ext uri="{BB962C8B-B14F-4D97-AF65-F5344CB8AC3E}">
        <p14:creationId xmlns:p14="http://schemas.microsoft.com/office/powerpoint/2010/main" val="3719349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r>
              <a:rPr lang="es-AR" altLang="en-US"/>
              <a:t>CMMI</a:t>
            </a:r>
          </a:p>
        </p:txBody>
      </p:sp>
      <p:sp>
        <p:nvSpPr>
          <p:cNvPr id="6" name="4 Marcador de pie de página"/>
          <p:cNvSpPr>
            <a:spLocks noGrp="1"/>
          </p:cNvSpPr>
          <p:nvPr>
            <p:ph type="ftr" sz="quarter" idx="11"/>
          </p:nvPr>
        </p:nvSpPr>
        <p:spPr/>
        <p:txBody>
          <a:bodyPr/>
          <a:lstStyle>
            <a:lvl1pPr>
              <a:defRPr/>
            </a:lvl1pPr>
          </a:lstStyle>
          <a:p>
            <a:pPr>
              <a:defRPr/>
            </a:pPr>
            <a:r>
              <a:rPr lang="es-AR" altLang="en-US"/>
              <a:t>2019</a:t>
            </a:r>
          </a:p>
        </p:txBody>
      </p:sp>
      <p:sp>
        <p:nvSpPr>
          <p:cNvPr id="7" name="5 Marcador de número de diapositiva"/>
          <p:cNvSpPr>
            <a:spLocks noGrp="1"/>
          </p:cNvSpPr>
          <p:nvPr>
            <p:ph type="sldNum" sz="quarter" idx="12"/>
          </p:nvPr>
        </p:nvSpPr>
        <p:spPr/>
        <p:txBody>
          <a:bodyPr/>
          <a:lstStyle>
            <a:lvl1pPr>
              <a:defRPr/>
            </a:lvl1pPr>
          </a:lstStyle>
          <a:p>
            <a:pPr>
              <a:defRPr/>
            </a:pPr>
            <a:fld id="{64ED8099-1D8E-4685-BE25-029A2F06C3BF}" type="slidenum">
              <a:rPr lang="es-AR" altLang="en-US"/>
              <a:pPr>
                <a:defRPr/>
              </a:pPr>
              <a:t>‹Nº›</a:t>
            </a:fld>
            <a:endParaRPr lang="es-AR" altLang="en-US"/>
          </a:p>
        </p:txBody>
      </p:sp>
    </p:spTree>
    <p:extLst>
      <p:ext uri="{BB962C8B-B14F-4D97-AF65-F5344CB8AC3E}">
        <p14:creationId xmlns:p14="http://schemas.microsoft.com/office/powerpoint/2010/main" val="412080580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es-AR"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r>
              <a:rPr lang="es-AR" altLang="en-US"/>
              <a:t>CMMI</a:t>
            </a:r>
          </a:p>
        </p:txBody>
      </p:sp>
      <p:sp>
        <p:nvSpPr>
          <p:cNvPr id="6" name="4 Marcador de pie de página"/>
          <p:cNvSpPr>
            <a:spLocks noGrp="1"/>
          </p:cNvSpPr>
          <p:nvPr>
            <p:ph type="ftr" sz="quarter" idx="11"/>
          </p:nvPr>
        </p:nvSpPr>
        <p:spPr/>
        <p:txBody>
          <a:bodyPr/>
          <a:lstStyle>
            <a:lvl1pPr>
              <a:defRPr/>
            </a:lvl1pPr>
          </a:lstStyle>
          <a:p>
            <a:pPr>
              <a:defRPr/>
            </a:pPr>
            <a:r>
              <a:rPr lang="es-AR" altLang="en-US"/>
              <a:t>2019</a:t>
            </a:r>
          </a:p>
        </p:txBody>
      </p:sp>
      <p:sp>
        <p:nvSpPr>
          <p:cNvPr id="7" name="5 Marcador de número de diapositiva"/>
          <p:cNvSpPr>
            <a:spLocks noGrp="1"/>
          </p:cNvSpPr>
          <p:nvPr>
            <p:ph type="sldNum" sz="quarter" idx="12"/>
          </p:nvPr>
        </p:nvSpPr>
        <p:spPr/>
        <p:txBody>
          <a:bodyPr/>
          <a:lstStyle>
            <a:lvl1pPr>
              <a:defRPr/>
            </a:lvl1pPr>
          </a:lstStyle>
          <a:p>
            <a:pPr>
              <a:defRPr/>
            </a:pPr>
            <a:fld id="{19C97A09-C5AD-4A7E-A8AF-5D1A8F62FF26}" type="slidenum">
              <a:rPr lang="es-AR" altLang="en-US"/>
              <a:pPr>
                <a:defRPr/>
              </a:pPr>
              <a:t>‹Nº›</a:t>
            </a:fld>
            <a:endParaRPr lang="es-AR" altLang="en-US"/>
          </a:p>
        </p:txBody>
      </p:sp>
    </p:spTree>
    <p:extLst>
      <p:ext uri="{BB962C8B-B14F-4D97-AF65-F5344CB8AC3E}">
        <p14:creationId xmlns:p14="http://schemas.microsoft.com/office/powerpoint/2010/main" val="33181485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lvl1pPr>
              <a:defRPr/>
            </a:lvl1pPr>
          </a:lstStyle>
          <a:p>
            <a:pPr>
              <a:defRPr/>
            </a:pPr>
            <a:r>
              <a:rPr lang="es-AR" altLang="en-US"/>
              <a:t>CMMI</a:t>
            </a:r>
          </a:p>
        </p:txBody>
      </p:sp>
      <p:sp>
        <p:nvSpPr>
          <p:cNvPr id="5" name="4 Marcador de pie de página"/>
          <p:cNvSpPr>
            <a:spLocks noGrp="1"/>
          </p:cNvSpPr>
          <p:nvPr>
            <p:ph type="ftr" sz="quarter" idx="11"/>
          </p:nvPr>
        </p:nvSpPr>
        <p:spPr/>
        <p:txBody>
          <a:bodyPr/>
          <a:lstStyle>
            <a:lvl1pPr>
              <a:defRPr/>
            </a:lvl1pPr>
          </a:lstStyle>
          <a:p>
            <a:pPr>
              <a:defRPr/>
            </a:pPr>
            <a:r>
              <a:rPr lang="es-AR" altLang="en-US"/>
              <a:t>2019</a:t>
            </a:r>
          </a:p>
        </p:txBody>
      </p:sp>
      <p:sp>
        <p:nvSpPr>
          <p:cNvPr id="6" name="5 Marcador de número de diapositiva"/>
          <p:cNvSpPr>
            <a:spLocks noGrp="1"/>
          </p:cNvSpPr>
          <p:nvPr>
            <p:ph type="sldNum" sz="quarter" idx="12"/>
          </p:nvPr>
        </p:nvSpPr>
        <p:spPr/>
        <p:txBody>
          <a:bodyPr/>
          <a:lstStyle>
            <a:lvl1pPr>
              <a:defRPr/>
            </a:lvl1pPr>
          </a:lstStyle>
          <a:p>
            <a:pPr>
              <a:defRPr/>
            </a:pPr>
            <a:fld id="{BA0DA410-760E-4296-A239-3043E940188B}" type="slidenum">
              <a:rPr lang="es-AR" altLang="en-US"/>
              <a:pPr>
                <a:defRPr/>
              </a:pPr>
              <a:t>‹Nº›</a:t>
            </a:fld>
            <a:endParaRPr lang="es-AR" altLang="en-US"/>
          </a:p>
        </p:txBody>
      </p:sp>
    </p:spTree>
    <p:extLst>
      <p:ext uri="{BB962C8B-B14F-4D97-AF65-F5344CB8AC3E}">
        <p14:creationId xmlns:p14="http://schemas.microsoft.com/office/powerpoint/2010/main" val="11251702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732462"/>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7324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lvl1pPr>
              <a:defRPr/>
            </a:lvl1pPr>
          </a:lstStyle>
          <a:p>
            <a:pPr>
              <a:defRPr/>
            </a:pPr>
            <a:r>
              <a:rPr lang="es-AR" altLang="en-US"/>
              <a:t>CMMI</a:t>
            </a:r>
          </a:p>
        </p:txBody>
      </p:sp>
      <p:sp>
        <p:nvSpPr>
          <p:cNvPr id="5" name="4 Marcador de pie de página"/>
          <p:cNvSpPr>
            <a:spLocks noGrp="1"/>
          </p:cNvSpPr>
          <p:nvPr>
            <p:ph type="ftr" sz="quarter" idx="11"/>
          </p:nvPr>
        </p:nvSpPr>
        <p:spPr/>
        <p:txBody>
          <a:bodyPr/>
          <a:lstStyle>
            <a:lvl1pPr>
              <a:defRPr/>
            </a:lvl1pPr>
          </a:lstStyle>
          <a:p>
            <a:pPr>
              <a:defRPr/>
            </a:pPr>
            <a:r>
              <a:rPr lang="es-AR" altLang="en-US"/>
              <a:t>2019</a:t>
            </a:r>
          </a:p>
        </p:txBody>
      </p:sp>
      <p:sp>
        <p:nvSpPr>
          <p:cNvPr id="6" name="5 Marcador de número de diapositiva"/>
          <p:cNvSpPr>
            <a:spLocks noGrp="1"/>
          </p:cNvSpPr>
          <p:nvPr>
            <p:ph type="sldNum" sz="quarter" idx="12"/>
          </p:nvPr>
        </p:nvSpPr>
        <p:spPr/>
        <p:txBody>
          <a:bodyPr/>
          <a:lstStyle>
            <a:lvl1pPr>
              <a:defRPr/>
            </a:lvl1pPr>
          </a:lstStyle>
          <a:p>
            <a:pPr>
              <a:defRPr/>
            </a:pPr>
            <a:fld id="{EC14016A-C1E9-4B97-A37F-2936127C533F}" type="slidenum">
              <a:rPr lang="es-AR" altLang="en-US"/>
              <a:pPr>
                <a:defRPr/>
              </a:pPr>
              <a:t>‹Nº›</a:t>
            </a:fld>
            <a:endParaRPr lang="es-AR" altLang="en-US"/>
          </a:p>
        </p:txBody>
      </p:sp>
    </p:spTree>
    <p:extLst>
      <p:ext uri="{BB962C8B-B14F-4D97-AF65-F5344CB8AC3E}">
        <p14:creationId xmlns:p14="http://schemas.microsoft.com/office/powerpoint/2010/main" val="18070608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AR"/>
          </a:p>
        </p:txBody>
      </p:sp>
      <p:sp>
        <p:nvSpPr>
          <p:cNvPr id="4" name="4 Marcador de fecha"/>
          <p:cNvSpPr>
            <a:spLocks noGrp="1"/>
          </p:cNvSpPr>
          <p:nvPr>
            <p:ph type="dt" sz="half" idx="10"/>
          </p:nvPr>
        </p:nvSpPr>
        <p:spPr/>
        <p:txBody>
          <a:bodyPr/>
          <a:lstStyle>
            <a:lvl1pPr>
              <a:defRPr/>
            </a:lvl1pPr>
          </a:lstStyle>
          <a:p>
            <a:pPr>
              <a:defRPr/>
            </a:pPr>
            <a:r>
              <a:rPr lang="es-AR" altLang="en-US"/>
              <a:t>CMMI</a:t>
            </a:r>
          </a:p>
        </p:txBody>
      </p:sp>
      <p:sp>
        <p:nvSpPr>
          <p:cNvPr id="5" name="5 Marcador de pie de página"/>
          <p:cNvSpPr>
            <a:spLocks noGrp="1"/>
          </p:cNvSpPr>
          <p:nvPr>
            <p:ph type="ftr" sz="quarter" idx="11"/>
          </p:nvPr>
        </p:nvSpPr>
        <p:spPr/>
        <p:txBody>
          <a:bodyPr/>
          <a:lstStyle>
            <a:lvl1pPr>
              <a:defRPr/>
            </a:lvl1pPr>
          </a:lstStyle>
          <a:p>
            <a:pPr>
              <a:defRPr/>
            </a:pPr>
            <a:r>
              <a:rPr lang="es-AR" altLang="en-US"/>
              <a:t>2019</a:t>
            </a:r>
          </a:p>
        </p:txBody>
      </p:sp>
      <p:sp>
        <p:nvSpPr>
          <p:cNvPr id="6" name="6 Marcador de número de diapositiva"/>
          <p:cNvSpPr>
            <a:spLocks noGrp="1"/>
          </p:cNvSpPr>
          <p:nvPr>
            <p:ph type="sldNum" sz="quarter" idx="12"/>
          </p:nvPr>
        </p:nvSpPr>
        <p:spPr/>
        <p:txBody>
          <a:bodyPr/>
          <a:lstStyle>
            <a:lvl1pPr>
              <a:defRPr/>
            </a:lvl1pPr>
          </a:lstStyle>
          <a:p>
            <a:pPr>
              <a:defRPr/>
            </a:pPr>
            <a:fld id="{5D713BB9-3DF6-4B1B-9938-42567D483C2D}" type="slidenum">
              <a:rPr lang="es-AR" altLang="en-US"/>
              <a:pPr>
                <a:defRPr/>
              </a:pPr>
              <a:t>‹Nº›</a:t>
            </a:fld>
            <a:endParaRPr lang="es-AR" altLang="en-US"/>
          </a:p>
        </p:txBody>
      </p:sp>
    </p:spTree>
    <p:extLst>
      <p:ext uri="{BB962C8B-B14F-4D97-AF65-F5344CB8AC3E}">
        <p14:creationId xmlns:p14="http://schemas.microsoft.com/office/powerpoint/2010/main" val="911117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457200" y="1481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8200" y="1481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29 Marcador de fecha"/>
          <p:cNvSpPr>
            <a:spLocks noGrp="1"/>
          </p:cNvSpPr>
          <p:nvPr>
            <p:ph type="dt" sz="half" idx="10"/>
          </p:nvPr>
        </p:nvSpPr>
        <p:spPr/>
        <p:txBody>
          <a:bodyPr/>
          <a:lstStyle>
            <a:lvl1pPr>
              <a:defRPr/>
            </a:lvl1pPr>
          </a:lstStyle>
          <a:p>
            <a:r>
              <a:rPr lang="es-AR"/>
              <a:t>CMMI</a:t>
            </a:r>
            <a:endParaRPr lang="es-ES" dirty="0"/>
          </a:p>
        </p:txBody>
      </p:sp>
      <p:sp>
        <p:nvSpPr>
          <p:cNvPr id="6" name="18 Marcador de pie de página"/>
          <p:cNvSpPr>
            <a:spLocks noGrp="1"/>
          </p:cNvSpPr>
          <p:nvPr>
            <p:ph type="ftr" sz="quarter" idx="11"/>
          </p:nvPr>
        </p:nvSpPr>
        <p:spPr/>
        <p:txBody>
          <a:bodyPr/>
          <a:lstStyle>
            <a:lvl1pPr>
              <a:defRPr/>
            </a:lvl1pPr>
          </a:lstStyle>
          <a:p>
            <a:r>
              <a:rPr lang="es-ES"/>
              <a:t>2019</a:t>
            </a:r>
            <a:endParaRPr lang="es-ES" dirty="0"/>
          </a:p>
        </p:txBody>
      </p:sp>
      <p:sp>
        <p:nvSpPr>
          <p:cNvPr id="7" name="26 Marcador de número de diapositiva"/>
          <p:cNvSpPr>
            <a:spLocks noGrp="1"/>
          </p:cNvSpPr>
          <p:nvPr>
            <p:ph type="sldNum" sz="quarter" idx="12"/>
          </p:nvPr>
        </p:nvSpPr>
        <p:spPr/>
        <p:txBody>
          <a:bodyPr/>
          <a:lstStyle>
            <a:lvl1pPr>
              <a:defRPr/>
            </a:lvl1pPr>
          </a:lstStyle>
          <a:p>
            <a:fld id="{E9E64C52-A054-41A4-BAFA-B8A1506F30C1}" type="slidenum">
              <a:rPr lang="es-ES" smtClean="0"/>
              <a:pPr/>
              <a:t>‹Nº›</a:t>
            </a:fld>
            <a:endParaRPr lang="es-ES" dirty="0"/>
          </a:p>
        </p:txBody>
      </p:sp>
    </p:spTree>
    <p:extLst>
      <p:ext uri="{BB962C8B-B14F-4D97-AF65-F5344CB8AC3E}">
        <p14:creationId xmlns:p14="http://schemas.microsoft.com/office/powerpoint/2010/main" val="62743355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4 Marcador de fecha"/>
          <p:cNvSpPr>
            <a:spLocks noGrp="1"/>
          </p:cNvSpPr>
          <p:nvPr>
            <p:ph type="dt" sz="half" idx="10"/>
          </p:nvPr>
        </p:nvSpPr>
        <p:spPr/>
        <p:txBody>
          <a:bodyPr/>
          <a:lstStyle>
            <a:lvl1pPr>
              <a:defRPr/>
            </a:lvl1pPr>
          </a:lstStyle>
          <a:p>
            <a:pPr>
              <a:defRPr/>
            </a:pPr>
            <a:r>
              <a:rPr lang="es-AR" altLang="en-US"/>
              <a:t>CMMI</a:t>
            </a:r>
          </a:p>
        </p:txBody>
      </p:sp>
      <p:sp>
        <p:nvSpPr>
          <p:cNvPr id="5" name="5 Marcador de pie de página"/>
          <p:cNvSpPr>
            <a:spLocks noGrp="1"/>
          </p:cNvSpPr>
          <p:nvPr>
            <p:ph type="ftr" sz="quarter" idx="11"/>
          </p:nvPr>
        </p:nvSpPr>
        <p:spPr/>
        <p:txBody>
          <a:bodyPr/>
          <a:lstStyle>
            <a:lvl1pPr>
              <a:defRPr/>
            </a:lvl1pPr>
          </a:lstStyle>
          <a:p>
            <a:pPr>
              <a:defRPr/>
            </a:pPr>
            <a:r>
              <a:rPr lang="es-AR" altLang="en-US"/>
              <a:t>2019</a:t>
            </a:r>
          </a:p>
        </p:txBody>
      </p:sp>
      <p:sp>
        <p:nvSpPr>
          <p:cNvPr id="6" name="6 Marcador de número de diapositiva"/>
          <p:cNvSpPr>
            <a:spLocks noGrp="1"/>
          </p:cNvSpPr>
          <p:nvPr>
            <p:ph type="sldNum" sz="quarter" idx="12"/>
          </p:nvPr>
        </p:nvSpPr>
        <p:spPr/>
        <p:txBody>
          <a:bodyPr/>
          <a:lstStyle>
            <a:lvl1pPr>
              <a:defRPr/>
            </a:lvl1pPr>
          </a:lstStyle>
          <a:p>
            <a:pPr>
              <a:defRPr/>
            </a:pPr>
            <a:fld id="{7D624F99-EF2D-4BDA-BC20-AC00AB143F43}" type="slidenum">
              <a:rPr lang="es-AR" altLang="en-US"/>
              <a:pPr>
                <a:defRPr/>
              </a:pPr>
              <a:t>‹Nº›</a:t>
            </a:fld>
            <a:endParaRPr lang="es-AR" altLang="en-US"/>
          </a:p>
        </p:txBody>
      </p:sp>
    </p:spTree>
    <p:extLst>
      <p:ext uri="{BB962C8B-B14F-4D97-AF65-F5344CB8AC3E}">
        <p14:creationId xmlns:p14="http://schemas.microsoft.com/office/powerpoint/2010/main" val="13824140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4 Marcador de fecha"/>
          <p:cNvSpPr>
            <a:spLocks noGrp="1"/>
          </p:cNvSpPr>
          <p:nvPr>
            <p:ph type="dt" sz="half" idx="10"/>
          </p:nvPr>
        </p:nvSpPr>
        <p:spPr/>
        <p:txBody>
          <a:bodyPr/>
          <a:lstStyle>
            <a:lvl1pPr>
              <a:defRPr/>
            </a:lvl1pPr>
          </a:lstStyle>
          <a:p>
            <a:pPr>
              <a:defRPr/>
            </a:pPr>
            <a:r>
              <a:rPr lang="es-AR" altLang="en-US"/>
              <a:t>CMMI</a:t>
            </a:r>
          </a:p>
        </p:txBody>
      </p:sp>
      <p:sp>
        <p:nvSpPr>
          <p:cNvPr id="5" name="5 Marcador de pie de página"/>
          <p:cNvSpPr>
            <a:spLocks noGrp="1"/>
          </p:cNvSpPr>
          <p:nvPr>
            <p:ph type="ftr" sz="quarter" idx="11"/>
          </p:nvPr>
        </p:nvSpPr>
        <p:spPr/>
        <p:txBody>
          <a:bodyPr/>
          <a:lstStyle>
            <a:lvl1pPr>
              <a:defRPr/>
            </a:lvl1pPr>
          </a:lstStyle>
          <a:p>
            <a:pPr>
              <a:defRPr/>
            </a:pPr>
            <a:r>
              <a:rPr lang="es-AR" altLang="en-US"/>
              <a:t>2019</a:t>
            </a:r>
          </a:p>
        </p:txBody>
      </p:sp>
      <p:sp>
        <p:nvSpPr>
          <p:cNvPr id="6" name="6 Marcador de número de diapositiva"/>
          <p:cNvSpPr>
            <a:spLocks noGrp="1"/>
          </p:cNvSpPr>
          <p:nvPr>
            <p:ph type="sldNum" sz="quarter" idx="12"/>
          </p:nvPr>
        </p:nvSpPr>
        <p:spPr/>
        <p:txBody>
          <a:bodyPr/>
          <a:lstStyle>
            <a:lvl1pPr>
              <a:defRPr/>
            </a:lvl1pPr>
          </a:lstStyle>
          <a:p>
            <a:pPr>
              <a:defRPr/>
            </a:pPr>
            <a:fld id="{A3F15652-3979-4C59-8AC4-A91617478710}" type="slidenum">
              <a:rPr lang="es-AR" altLang="en-US"/>
              <a:pPr>
                <a:defRPr/>
              </a:pPr>
              <a:t>‹Nº›</a:t>
            </a:fld>
            <a:endParaRPr lang="es-AR" altLang="en-US"/>
          </a:p>
        </p:txBody>
      </p:sp>
    </p:spTree>
    <p:extLst>
      <p:ext uri="{BB962C8B-B14F-4D97-AF65-F5344CB8AC3E}">
        <p14:creationId xmlns:p14="http://schemas.microsoft.com/office/powerpoint/2010/main" val="2130536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457200" y="1481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8200" y="1481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fecha"/>
          <p:cNvSpPr>
            <a:spLocks noGrp="1"/>
          </p:cNvSpPr>
          <p:nvPr>
            <p:ph type="dt" sz="half" idx="10"/>
          </p:nvPr>
        </p:nvSpPr>
        <p:spPr/>
        <p:txBody>
          <a:bodyPr/>
          <a:lstStyle>
            <a:lvl1pPr>
              <a:defRPr/>
            </a:lvl1pPr>
          </a:lstStyle>
          <a:p>
            <a:pPr>
              <a:defRPr/>
            </a:pPr>
            <a:r>
              <a:rPr lang="es-AR" altLang="en-US"/>
              <a:t>CMMI</a:t>
            </a:r>
          </a:p>
        </p:txBody>
      </p:sp>
      <p:sp>
        <p:nvSpPr>
          <p:cNvPr id="6" name="5 Marcador de pie de página"/>
          <p:cNvSpPr>
            <a:spLocks noGrp="1"/>
          </p:cNvSpPr>
          <p:nvPr>
            <p:ph type="ftr" sz="quarter" idx="11"/>
          </p:nvPr>
        </p:nvSpPr>
        <p:spPr/>
        <p:txBody>
          <a:bodyPr/>
          <a:lstStyle>
            <a:lvl1pPr>
              <a:defRPr/>
            </a:lvl1pPr>
          </a:lstStyle>
          <a:p>
            <a:pPr>
              <a:defRPr/>
            </a:pPr>
            <a:r>
              <a:rPr lang="es-AR" altLang="en-US"/>
              <a:t>2019</a:t>
            </a:r>
          </a:p>
        </p:txBody>
      </p:sp>
      <p:sp>
        <p:nvSpPr>
          <p:cNvPr id="7" name="6 Marcador de número de diapositiva"/>
          <p:cNvSpPr>
            <a:spLocks noGrp="1"/>
          </p:cNvSpPr>
          <p:nvPr>
            <p:ph type="sldNum" sz="quarter" idx="12"/>
          </p:nvPr>
        </p:nvSpPr>
        <p:spPr/>
        <p:txBody>
          <a:bodyPr/>
          <a:lstStyle>
            <a:lvl1pPr>
              <a:defRPr/>
            </a:lvl1pPr>
          </a:lstStyle>
          <a:p>
            <a:pPr>
              <a:defRPr/>
            </a:pPr>
            <a:fld id="{ECBBF637-F9DF-4CFF-97AA-285044E9E0E2}" type="slidenum">
              <a:rPr lang="es-AR" altLang="en-US"/>
              <a:pPr>
                <a:defRPr/>
              </a:pPr>
              <a:t>‹Nº›</a:t>
            </a:fld>
            <a:endParaRPr lang="es-AR" altLang="en-US"/>
          </a:p>
        </p:txBody>
      </p:sp>
    </p:spTree>
    <p:extLst>
      <p:ext uri="{BB962C8B-B14F-4D97-AF65-F5344CB8AC3E}">
        <p14:creationId xmlns:p14="http://schemas.microsoft.com/office/powerpoint/2010/main" val="378259003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4 Marcador de fecha"/>
          <p:cNvSpPr>
            <a:spLocks noGrp="1"/>
          </p:cNvSpPr>
          <p:nvPr>
            <p:ph type="dt" sz="half" idx="10"/>
          </p:nvPr>
        </p:nvSpPr>
        <p:spPr/>
        <p:txBody>
          <a:bodyPr/>
          <a:lstStyle>
            <a:lvl1pPr>
              <a:defRPr/>
            </a:lvl1pPr>
          </a:lstStyle>
          <a:p>
            <a:pPr>
              <a:defRPr/>
            </a:pPr>
            <a:r>
              <a:rPr lang="es-AR" altLang="en-US"/>
              <a:t>CMMI</a:t>
            </a:r>
          </a:p>
        </p:txBody>
      </p:sp>
      <p:sp>
        <p:nvSpPr>
          <p:cNvPr id="8" name="5 Marcador de pie de página"/>
          <p:cNvSpPr>
            <a:spLocks noGrp="1"/>
          </p:cNvSpPr>
          <p:nvPr>
            <p:ph type="ftr" sz="quarter" idx="11"/>
          </p:nvPr>
        </p:nvSpPr>
        <p:spPr/>
        <p:txBody>
          <a:bodyPr/>
          <a:lstStyle>
            <a:lvl1pPr>
              <a:defRPr/>
            </a:lvl1pPr>
          </a:lstStyle>
          <a:p>
            <a:pPr>
              <a:defRPr/>
            </a:pPr>
            <a:r>
              <a:rPr lang="es-AR" altLang="en-US"/>
              <a:t>2019</a:t>
            </a:r>
          </a:p>
        </p:txBody>
      </p:sp>
      <p:sp>
        <p:nvSpPr>
          <p:cNvPr id="9" name="6 Marcador de número de diapositiva"/>
          <p:cNvSpPr>
            <a:spLocks noGrp="1"/>
          </p:cNvSpPr>
          <p:nvPr>
            <p:ph type="sldNum" sz="quarter" idx="12"/>
          </p:nvPr>
        </p:nvSpPr>
        <p:spPr/>
        <p:txBody>
          <a:bodyPr/>
          <a:lstStyle>
            <a:lvl1pPr>
              <a:defRPr/>
            </a:lvl1pPr>
          </a:lstStyle>
          <a:p>
            <a:pPr>
              <a:defRPr/>
            </a:pPr>
            <a:fld id="{AA827B7A-592E-4648-8F18-7B85DC0E0D38}" type="slidenum">
              <a:rPr lang="es-AR" altLang="en-US"/>
              <a:pPr>
                <a:defRPr/>
              </a:pPr>
              <a:t>‹Nº›</a:t>
            </a:fld>
            <a:endParaRPr lang="es-AR" altLang="en-US"/>
          </a:p>
        </p:txBody>
      </p:sp>
    </p:spTree>
    <p:extLst>
      <p:ext uri="{BB962C8B-B14F-4D97-AF65-F5344CB8AC3E}">
        <p14:creationId xmlns:p14="http://schemas.microsoft.com/office/powerpoint/2010/main" val="14651572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4 Marcador de fecha"/>
          <p:cNvSpPr>
            <a:spLocks noGrp="1"/>
          </p:cNvSpPr>
          <p:nvPr>
            <p:ph type="dt" sz="half" idx="10"/>
          </p:nvPr>
        </p:nvSpPr>
        <p:spPr/>
        <p:txBody>
          <a:bodyPr/>
          <a:lstStyle>
            <a:lvl1pPr>
              <a:defRPr/>
            </a:lvl1pPr>
          </a:lstStyle>
          <a:p>
            <a:pPr>
              <a:defRPr/>
            </a:pPr>
            <a:r>
              <a:rPr lang="es-AR" altLang="en-US"/>
              <a:t>CMMI</a:t>
            </a:r>
          </a:p>
        </p:txBody>
      </p:sp>
      <p:sp>
        <p:nvSpPr>
          <p:cNvPr id="4" name="5 Marcador de pie de página"/>
          <p:cNvSpPr>
            <a:spLocks noGrp="1"/>
          </p:cNvSpPr>
          <p:nvPr>
            <p:ph type="ftr" sz="quarter" idx="11"/>
          </p:nvPr>
        </p:nvSpPr>
        <p:spPr/>
        <p:txBody>
          <a:bodyPr/>
          <a:lstStyle>
            <a:lvl1pPr>
              <a:defRPr/>
            </a:lvl1pPr>
          </a:lstStyle>
          <a:p>
            <a:pPr>
              <a:defRPr/>
            </a:pPr>
            <a:r>
              <a:rPr lang="es-AR" altLang="en-US"/>
              <a:t>2019</a:t>
            </a:r>
          </a:p>
        </p:txBody>
      </p:sp>
      <p:sp>
        <p:nvSpPr>
          <p:cNvPr id="5" name="6 Marcador de número de diapositiva"/>
          <p:cNvSpPr>
            <a:spLocks noGrp="1"/>
          </p:cNvSpPr>
          <p:nvPr>
            <p:ph type="sldNum" sz="quarter" idx="12"/>
          </p:nvPr>
        </p:nvSpPr>
        <p:spPr/>
        <p:txBody>
          <a:bodyPr/>
          <a:lstStyle>
            <a:lvl1pPr>
              <a:defRPr/>
            </a:lvl1pPr>
          </a:lstStyle>
          <a:p>
            <a:pPr>
              <a:defRPr/>
            </a:pPr>
            <a:fld id="{864D5539-F0EF-4F7C-8FFE-3DBCA946B77D}" type="slidenum">
              <a:rPr lang="es-AR" altLang="en-US"/>
              <a:pPr>
                <a:defRPr/>
              </a:pPr>
              <a:t>‹Nº›</a:t>
            </a:fld>
            <a:endParaRPr lang="es-AR" altLang="en-US"/>
          </a:p>
        </p:txBody>
      </p:sp>
    </p:spTree>
    <p:extLst>
      <p:ext uri="{BB962C8B-B14F-4D97-AF65-F5344CB8AC3E}">
        <p14:creationId xmlns:p14="http://schemas.microsoft.com/office/powerpoint/2010/main" val="38543431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4 Marcador de fecha"/>
          <p:cNvSpPr>
            <a:spLocks noGrp="1"/>
          </p:cNvSpPr>
          <p:nvPr>
            <p:ph type="dt" sz="half" idx="10"/>
          </p:nvPr>
        </p:nvSpPr>
        <p:spPr/>
        <p:txBody>
          <a:bodyPr/>
          <a:lstStyle>
            <a:lvl1pPr>
              <a:defRPr/>
            </a:lvl1pPr>
          </a:lstStyle>
          <a:p>
            <a:pPr>
              <a:defRPr/>
            </a:pPr>
            <a:r>
              <a:rPr lang="es-AR" altLang="en-US"/>
              <a:t>CMMI</a:t>
            </a:r>
          </a:p>
        </p:txBody>
      </p:sp>
      <p:sp>
        <p:nvSpPr>
          <p:cNvPr id="3" name="5 Marcador de pie de página"/>
          <p:cNvSpPr>
            <a:spLocks noGrp="1"/>
          </p:cNvSpPr>
          <p:nvPr>
            <p:ph type="ftr" sz="quarter" idx="11"/>
          </p:nvPr>
        </p:nvSpPr>
        <p:spPr/>
        <p:txBody>
          <a:bodyPr/>
          <a:lstStyle>
            <a:lvl1pPr>
              <a:defRPr/>
            </a:lvl1pPr>
          </a:lstStyle>
          <a:p>
            <a:pPr>
              <a:defRPr/>
            </a:pPr>
            <a:r>
              <a:rPr lang="es-AR" altLang="en-US"/>
              <a:t>2019</a:t>
            </a:r>
          </a:p>
        </p:txBody>
      </p:sp>
      <p:sp>
        <p:nvSpPr>
          <p:cNvPr id="4" name="6 Marcador de número de diapositiva"/>
          <p:cNvSpPr>
            <a:spLocks noGrp="1"/>
          </p:cNvSpPr>
          <p:nvPr>
            <p:ph type="sldNum" sz="quarter" idx="12"/>
          </p:nvPr>
        </p:nvSpPr>
        <p:spPr/>
        <p:txBody>
          <a:bodyPr/>
          <a:lstStyle>
            <a:lvl1pPr>
              <a:defRPr/>
            </a:lvl1pPr>
          </a:lstStyle>
          <a:p>
            <a:pPr>
              <a:defRPr/>
            </a:pPr>
            <a:fld id="{3E543197-1FEA-4E8A-9684-0F3ED225F177}" type="slidenum">
              <a:rPr lang="es-AR" altLang="en-US"/>
              <a:pPr>
                <a:defRPr/>
              </a:pPr>
              <a:t>‹Nº›</a:t>
            </a:fld>
            <a:endParaRPr lang="es-AR" altLang="en-US"/>
          </a:p>
        </p:txBody>
      </p:sp>
    </p:spTree>
    <p:extLst>
      <p:ext uri="{BB962C8B-B14F-4D97-AF65-F5344CB8AC3E}">
        <p14:creationId xmlns:p14="http://schemas.microsoft.com/office/powerpoint/2010/main" val="248179693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pPr>
              <a:defRPr/>
            </a:pPr>
            <a:r>
              <a:rPr lang="es-AR" altLang="en-US"/>
              <a:t>CMMI</a:t>
            </a:r>
          </a:p>
        </p:txBody>
      </p:sp>
      <p:sp>
        <p:nvSpPr>
          <p:cNvPr id="6" name="5 Marcador de pie de página"/>
          <p:cNvSpPr>
            <a:spLocks noGrp="1"/>
          </p:cNvSpPr>
          <p:nvPr>
            <p:ph type="ftr" sz="quarter" idx="11"/>
          </p:nvPr>
        </p:nvSpPr>
        <p:spPr/>
        <p:txBody>
          <a:bodyPr/>
          <a:lstStyle>
            <a:lvl1pPr>
              <a:defRPr/>
            </a:lvl1pPr>
          </a:lstStyle>
          <a:p>
            <a:pPr>
              <a:defRPr/>
            </a:pPr>
            <a:r>
              <a:rPr lang="es-AR" altLang="en-US"/>
              <a:t>2019</a:t>
            </a:r>
          </a:p>
        </p:txBody>
      </p:sp>
      <p:sp>
        <p:nvSpPr>
          <p:cNvPr id="7" name="6 Marcador de número de diapositiva"/>
          <p:cNvSpPr>
            <a:spLocks noGrp="1"/>
          </p:cNvSpPr>
          <p:nvPr>
            <p:ph type="sldNum" sz="quarter" idx="12"/>
          </p:nvPr>
        </p:nvSpPr>
        <p:spPr/>
        <p:txBody>
          <a:bodyPr/>
          <a:lstStyle>
            <a:lvl1pPr>
              <a:defRPr/>
            </a:lvl1pPr>
          </a:lstStyle>
          <a:p>
            <a:pPr>
              <a:defRPr/>
            </a:pPr>
            <a:fld id="{7E7D5717-7AF3-4C81-8B14-E89B3831FB69}" type="slidenum">
              <a:rPr lang="es-AR" altLang="en-US"/>
              <a:pPr>
                <a:defRPr/>
              </a:pPr>
              <a:t>‹Nº›</a:t>
            </a:fld>
            <a:endParaRPr lang="es-AR" altLang="en-US"/>
          </a:p>
        </p:txBody>
      </p:sp>
    </p:spTree>
    <p:extLst>
      <p:ext uri="{BB962C8B-B14F-4D97-AF65-F5344CB8AC3E}">
        <p14:creationId xmlns:p14="http://schemas.microsoft.com/office/powerpoint/2010/main" val="369222943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es-AR"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pPr>
              <a:defRPr/>
            </a:pPr>
            <a:r>
              <a:rPr lang="es-AR" altLang="en-US"/>
              <a:t>CMMI</a:t>
            </a:r>
          </a:p>
        </p:txBody>
      </p:sp>
      <p:sp>
        <p:nvSpPr>
          <p:cNvPr id="6" name="5 Marcador de pie de página"/>
          <p:cNvSpPr>
            <a:spLocks noGrp="1"/>
          </p:cNvSpPr>
          <p:nvPr>
            <p:ph type="ftr" sz="quarter" idx="11"/>
          </p:nvPr>
        </p:nvSpPr>
        <p:spPr/>
        <p:txBody>
          <a:bodyPr/>
          <a:lstStyle>
            <a:lvl1pPr>
              <a:defRPr/>
            </a:lvl1pPr>
          </a:lstStyle>
          <a:p>
            <a:pPr>
              <a:defRPr/>
            </a:pPr>
            <a:r>
              <a:rPr lang="es-AR" altLang="en-US"/>
              <a:t>2019</a:t>
            </a:r>
          </a:p>
        </p:txBody>
      </p:sp>
      <p:sp>
        <p:nvSpPr>
          <p:cNvPr id="7" name="6 Marcador de número de diapositiva"/>
          <p:cNvSpPr>
            <a:spLocks noGrp="1"/>
          </p:cNvSpPr>
          <p:nvPr>
            <p:ph type="sldNum" sz="quarter" idx="12"/>
          </p:nvPr>
        </p:nvSpPr>
        <p:spPr/>
        <p:txBody>
          <a:bodyPr/>
          <a:lstStyle>
            <a:lvl1pPr>
              <a:defRPr/>
            </a:lvl1pPr>
          </a:lstStyle>
          <a:p>
            <a:pPr>
              <a:defRPr/>
            </a:pPr>
            <a:fld id="{5CF09DDA-7A2B-4BA6-AF4B-4F38D83F8309}" type="slidenum">
              <a:rPr lang="es-AR" altLang="en-US"/>
              <a:pPr>
                <a:defRPr/>
              </a:pPr>
              <a:t>‹Nº›</a:t>
            </a:fld>
            <a:endParaRPr lang="es-AR" altLang="en-US"/>
          </a:p>
        </p:txBody>
      </p:sp>
    </p:spTree>
    <p:extLst>
      <p:ext uri="{BB962C8B-B14F-4D97-AF65-F5344CB8AC3E}">
        <p14:creationId xmlns:p14="http://schemas.microsoft.com/office/powerpoint/2010/main" val="217276540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4 Marcador de fecha"/>
          <p:cNvSpPr>
            <a:spLocks noGrp="1"/>
          </p:cNvSpPr>
          <p:nvPr>
            <p:ph type="dt" sz="half" idx="10"/>
          </p:nvPr>
        </p:nvSpPr>
        <p:spPr/>
        <p:txBody>
          <a:bodyPr/>
          <a:lstStyle>
            <a:lvl1pPr>
              <a:defRPr/>
            </a:lvl1pPr>
          </a:lstStyle>
          <a:p>
            <a:pPr>
              <a:defRPr/>
            </a:pPr>
            <a:r>
              <a:rPr lang="es-AR" altLang="en-US"/>
              <a:t>CMMI</a:t>
            </a:r>
          </a:p>
        </p:txBody>
      </p:sp>
      <p:sp>
        <p:nvSpPr>
          <p:cNvPr id="5" name="5 Marcador de pie de página"/>
          <p:cNvSpPr>
            <a:spLocks noGrp="1"/>
          </p:cNvSpPr>
          <p:nvPr>
            <p:ph type="ftr" sz="quarter" idx="11"/>
          </p:nvPr>
        </p:nvSpPr>
        <p:spPr/>
        <p:txBody>
          <a:bodyPr/>
          <a:lstStyle>
            <a:lvl1pPr>
              <a:defRPr/>
            </a:lvl1pPr>
          </a:lstStyle>
          <a:p>
            <a:pPr>
              <a:defRPr/>
            </a:pPr>
            <a:r>
              <a:rPr lang="es-AR" altLang="en-US"/>
              <a:t>2019</a:t>
            </a:r>
          </a:p>
        </p:txBody>
      </p:sp>
      <p:sp>
        <p:nvSpPr>
          <p:cNvPr id="6" name="6 Marcador de número de diapositiva"/>
          <p:cNvSpPr>
            <a:spLocks noGrp="1"/>
          </p:cNvSpPr>
          <p:nvPr>
            <p:ph type="sldNum" sz="quarter" idx="12"/>
          </p:nvPr>
        </p:nvSpPr>
        <p:spPr/>
        <p:txBody>
          <a:bodyPr/>
          <a:lstStyle>
            <a:lvl1pPr>
              <a:defRPr/>
            </a:lvl1pPr>
          </a:lstStyle>
          <a:p>
            <a:pPr>
              <a:defRPr/>
            </a:pPr>
            <a:fld id="{28C6FCED-CEEC-432D-938E-E150ACCA617B}" type="slidenum">
              <a:rPr lang="es-AR" altLang="en-US"/>
              <a:pPr>
                <a:defRPr/>
              </a:pPr>
              <a:t>‹Nº›</a:t>
            </a:fld>
            <a:endParaRPr lang="es-AR" altLang="en-US"/>
          </a:p>
        </p:txBody>
      </p:sp>
    </p:spTree>
    <p:extLst>
      <p:ext uri="{BB962C8B-B14F-4D97-AF65-F5344CB8AC3E}">
        <p14:creationId xmlns:p14="http://schemas.microsoft.com/office/powerpoint/2010/main" val="30789579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732462"/>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7324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4 Marcador de fecha"/>
          <p:cNvSpPr>
            <a:spLocks noGrp="1"/>
          </p:cNvSpPr>
          <p:nvPr>
            <p:ph type="dt" sz="half" idx="10"/>
          </p:nvPr>
        </p:nvSpPr>
        <p:spPr/>
        <p:txBody>
          <a:bodyPr/>
          <a:lstStyle>
            <a:lvl1pPr>
              <a:defRPr/>
            </a:lvl1pPr>
          </a:lstStyle>
          <a:p>
            <a:pPr>
              <a:defRPr/>
            </a:pPr>
            <a:r>
              <a:rPr lang="es-AR" altLang="en-US"/>
              <a:t>CMMI</a:t>
            </a:r>
          </a:p>
        </p:txBody>
      </p:sp>
      <p:sp>
        <p:nvSpPr>
          <p:cNvPr id="5" name="5 Marcador de pie de página"/>
          <p:cNvSpPr>
            <a:spLocks noGrp="1"/>
          </p:cNvSpPr>
          <p:nvPr>
            <p:ph type="ftr" sz="quarter" idx="11"/>
          </p:nvPr>
        </p:nvSpPr>
        <p:spPr/>
        <p:txBody>
          <a:bodyPr/>
          <a:lstStyle>
            <a:lvl1pPr>
              <a:defRPr/>
            </a:lvl1pPr>
          </a:lstStyle>
          <a:p>
            <a:pPr>
              <a:defRPr/>
            </a:pPr>
            <a:r>
              <a:rPr lang="es-AR" altLang="en-US"/>
              <a:t>2019</a:t>
            </a:r>
          </a:p>
        </p:txBody>
      </p:sp>
      <p:sp>
        <p:nvSpPr>
          <p:cNvPr id="6" name="6 Marcador de número de diapositiva"/>
          <p:cNvSpPr>
            <a:spLocks noGrp="1"/>
          </p:cNvSpPr>
          <p:nvPr>
            <p:ph type="sldNum" sz="quarter" idx="12"/>
          </p:nvPr>
        </p:nvSpPr>
        <p:spPr/>
        <p:txBody>
          <a:bodyPr/>
          <a:lstStyle>
            <a:lvl1pPr>
              <a:defRPr/>
            </a:lvl1pPr>
          </a:lstStyle>
          <a:p>
            <a:pPr>
              <a:defRPr/>
            </a:pPr>
            <a:fld id="{C8E2C08D-990E-4A54-9D64-1224A2B9B7A3}" type="slidenum">
              <a:rPr lang="es-AR" altLang="en-US"/>
              <a:pPr>
                <a:defRPr/>
              </a:pPr>
              <a:t>‹Nº›</a:t>
            </a:fld>
            <a:endParaRPr lang="es-AR" altLang="en-US"/>
          </a:p>
        </p:txBody>
      </p:sp>
    </p:spTree>
    <p:extLst>
      <p:ext uri="{BB962C8B-B14F-4D97-AF65-F5344CB8AC3E}">
        <p14:creationId xmlns:p14="http://schemas.microsoft.com/office/powerpoint/2010/main" val="2778587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29 Marcador de fecha"/>
          <p:cNvSpPr>
            <a:spLocks noGrp="1"/>
          </p:cNvSpPr>
          <p:nvPr>
            <p:ph type="dt" sz="half" idx="10"/>
          </p:nvPr>
        </p:nvSpPr>
        <p:spPr/>
        <p:txBody>
          <a:bodyPr/>
          <a:lstStyle>
            <a:lvl1pPr>
              <a:defRPr/>
            </a:lvl1pPr>
          </a:lstStyle>
          <a:p>
            <a:r>
              <a:rPr lang="es-AR"/>
              <a:t>CMMI</a:t>
            </a:r>
            <a:endParaRPr lang="es-ES" dirty="0"/>
          </a:p>
        </p:txBody>
      </p:sp>
      <p:sp>
        <p:nvSpPr>
          <p:cNvPr id="8" name="18 Marcador de pie de página"/>
          <p:cNvSpPr>
            <a:spLocks noGrp="1"/>
          </p:cNvSpPr>
          <p:nvPr>
            <p:ph type="ftr" sz="quarter" idx="11"/>
          </p:nvPr>
        </p:nvSpPr>
        <p:spPr/>
        <p:txBody>
          <a:bodyPr/>
          <a:lstStyle>
            <a:lvl1pPr>
              <a:defRPr/>
            </a:lvl1pPr>
          </a:lstStyle>
          <a:p>
            <a:r>
              <a:rPr lang="es-ES"/>
              <a:t>2019</a:t>
            </a:r>
            <a:endParaRPr lang="es-ES" dirty="0"/>
          </a:p>
        </p:txBody>
      </p:sp>
      <p:sp>
        <p:nvSpPr>
          <p:cNvPr id="9" name="26 Marcador de número de diapositiva"/>
          <p:cNvSpPr>
            <a:spLocks noGrp="1"/>
          </p:cNvSpPr>
          <p:nvPr>
            <p:ph type="sldNum" sz="quarter" idx="12"/>
          </p:nvPr>
        </p:nvSpPr>
        <p:spPr/>
        <p:txBody>
          <a:bodyPr/>
          <a:lstStyle>
            <a:lvl1pPr>
              <a:defRPr/>
            </a:lvl1pPr>
          </a:lstStyle>
          <a:p>
            <a:fld id="{83A942B1-B00B-4940-B48C-C3B18A9C16FB}" type="slidenum">
              <a:rPr lang="es-ES" smtClean="0"/>
              <a:pPr/>
              <a:t>‹Nº›</a:t>
            </a:fld>
            <a:endParaRPr lang="es-ES" dirty="0"/>
          </a:p>
        </p:txBody>
      </p:sp>
    </p:spTree>
    <p:extLst>
      <p:ext uri="{BB962C8B-B14F-4D97-AF65-F5344CB8AC3E}">
        <p14:creationId xmlns:p14="http://schemas.microsoft.com/office/powerpoint/2010/main" val="115967363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AR"/>
          </a:p>
        </p:txBody>
      </p:sp>
      <p:sp>
        <p:nvSpPr>
          <p:cNvPr id="4" name="6 Marcador de fecha"/>
          <p:cNvSpPr>
            <a:spLocks noGrp="1"/>
          </p:cNvSpPr>
          <p:nvPr>
            <p:ph type="dt" sz="half" idx="10"/>
          </p:nvPr>
        </p:nvSpPr>
        <p:spPr/>
        <p:txBody>
          <a:bodyPr/>
          <a:lstStyle>
            <a:lvl1pPr>
              <a:defRPr/>
            </a:lvl1pPr>
          </a:lstStyle>
          <a:p>
            <a:pPr>
              <a:defRPr/>
            </a:pPr>
            <a:r>
              <a:rPr lang="es-AR" altLang="en-US"/>
              <a:t>CMMI</a:t>
            </a:r>
          </a:p>
        </p:txBody>
      </p:sp>
      <p:sp>
        <p:nvSpPr>
          <p:cNvPr id="5" name="7 Marcador de pie de página"/>
          <p:cNvSpPr>
            <a:spLocks noGrp="1"/>
          </p:cNvSpPr>
          <p:nvPr>
            <p:ph type="ftr" sz="quarter" idx="11"/>
          </p:nvPr>
        </p:nvSpPr>
        <p:spPr/>
        <p:txBody>
          <a:bodyPr/>
          <a:lstStyle>
            <a:lvl1pPr>
              <a:defRPr/>
            </a:lvl1pPr>
          </a:lstStyle>
          <a:p>
            <a:pPr>
              <a:defRPr/>
            </a:pPr>
            <a:r>
              <a:rPr lang="es-AR" altLang="en-US"/>
              <a:t>2019</a:t>
            </a:r>
          </a:p>
        </p:txBody>
      </p:sp>
      <p:sp>
        <p:nvSpPr>
          <p:cNvPr id="6" name="8 Marcador de número de diapositiva"/>
          <p:cNvSpPr>
            <a:spLocks noGrp="1"/>
          </p:cNvSpPr>
          <p:nvPr>
            <p:ph type="sldNum" sz="quarter" idx="12"/>
          </p:nvPr>
        </p:nvSpPr>
        <p:spPr/>
        <p:txBody>
          <a:bodyPr/>
          <a:lstStyle>
            <a:lvl1pPr>
              <a:defRPr/>
            </a:lvl1pPr>
          </a:lstStyle>
          <a:p>
            <a:pPr>
              <a:defRPr/>
            </a:pPr>
            <a:fld id="{60073B8A-BB33-4452-A649-27C627F2398A}" type="slidenum">
              <a:rPr lang="es-AR" altLang="en-US"/>
              <a:pPr>
                <a:defRPr/>
              </a:pPr>
              <a:t>‹Nº›</a:t>
            </a:fld>
            <a:endParaRPr lang="es-AR" altLang="en-US"/>
          </a:p>
        </p:txBody>
      </p:sp>
    </p:spTree>
    <p:extLst>
      <p:ext uri="{BB962C8B-B14F-4D97-AF65-F5344CB8AC3E}">
        <p14:creationId xmlns:p14="http://schemas.microsoft.com/office/powerpoint/2010/main" val="28966454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6 Marcador de fecha"/>
          <p:cNvSpPr>
            <a:spLocks noGrp="1"/>
          </p:cNvSpPr>
          <p:nvPr>
            <p:ph type="dt" sz="half" idx="10"/>
          </p:nvPr>
        </p:nvSpPr>
        <p:spPr/>
        <p:txBody>
          <a:bodyPr/>
          <a:lstStyle>
            <a:lvl1pPr>
              <a:defRPr/>
            </a:lvl1pPr>
          </a:lstStyle>
          <a:p>
            <a:pPr>
              <a:defRPr/>
            </a:pPr>
            <a:r>
              <a:rPr lang="es-AR" altLang="en-US"/>
              <a:t>CMMI</a:t>
            </a:r>
          </a:p>
        </p:txBody>
      </p:sp>
      <p:sp>
        <p:nvSpPr>
          <p:cNvPr id="5" name="7 Marcador de pie de página"/>
          <p:cNvSpPr>
            <a:spLocks noGrp="1"/>
          </p:cNvSpPr>
          <p:nvPr>
            <p:ph type="ftr" sz="quarter" idx="11"/>
          </p:nvPr>
        </p:nvSpPr>
        <p:spPr/>
        <p:txBody>
          <a:bodyPr/>
          <a:lstStyle>
            <a:lvl1pPr>
              <a:defRPr/>
            </a:lvl1pPr>
          </a:lstStyle>
          <a:p>
            <a:pPr>
              <a:defRPr/>
            </a:pPr>
            <a:r>
              <a:rPr lang="es-AR" altLang="en-US"/>
              <a:t>2019</a:t>
            </a:r>
          </a:p>
        </p:txBody>
      </p:sp>
      <p:sp>
        <p:nvSpPr>
          <p:cNvPr id="6" name="8 Marcador de número de diapositiva"/>
          <p:cNvSpPr>
            <a:spLocks noGrp="1"/>
          </p:cNvSpPr>
          <p:nvPr>
            <p:ph type="sldNum" sz="quarter" idx="12"/>
          </p:nvPr>
        </p:nvSpPr>
        <p:spPr/>
        <p:txBody>
          <a:bodyPr/>
          <a:lstStyle>
            <a:lvl1pPr>
              <a:defRPr/>
            </a:lvl1pPr>
          </a:lstStyle>
          <a:p>
            <a:pPr>
              <a:defRPr/>
            </a:pPr>
            <a:fld id="{3A829048-E614-401A-A11B-14DE5E3851A3}" type="slidenum">
              <a:rPr lang="es-AR" altLang="en-US"/>
              <a:pPr>
                <a:defRPr/>
              </a:pPr>
              <a:t>‹Nº›</a:t>
            </a:fld>
            <a:endParaRPr lang="es-AR" altLang="en-US"/>
          </a:p>
        </p:txBody>
      </p:sp>
    </p:spTree>
    <p:extLst>
      <p:ext uri="{BB962C8B-B14F-4D97-AF65-F5344CB8AC3E}">
        <p14:creationId xmlns:p14="http://schemas.microsoft.com/office/powerpoint/2010/main" val="363960303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6 Marcador de fecha"/>
          <p:cNvSpPr>
            <a:spLocks noGrp="1"/>
          </p:cNvSpPr>
          <p:nvPr>
            <p:ph type="dt" sz="half" idx="10"/>
          </p:nvPr>
        </p:nvSpPr>
        <p:spPr/>
        <p:txBody>
          <a:bodyPr/>
          <a:lstStyle>
            <a:lvl1pPr>
              <a:defRPr/>
            </a:lvl1pPr>
          </a:lstStyle>
          <a:p>
            <a:pPr>
              <a:defRPr/>
            </a:pPr>
            <a:r>
              <a:rPr lang="es-AR" altLang="en-US"/>
              <a:t>CMMI</a:t>
            </a:r>
          </a:p>
        </p:txBody>
      </p:sp>
      <p:sp>
        <p:nvSpPr>
          <p:cNvPr id="5" name="7 Marcador de pie de página"/>
          <p:cNvSpPr>
            <a:spLocks noGrp="1"/>
          </p:cNvSpPr>
          <p:nvPr>
            <p:ph type="ftr" sz="quarter" idx="11"/>
          </p:nvPr>
        </p:nvSpPr>
        <p:spPr/>
        <p:txBody>
          <a:bodyPr/>
          <a:lstStyle>
            <a:lvl1pPr>
              <a:defRPr/>
            </a:lvl1pPr>
          </a:lstStyle>
          <a:p>
            <a:pPr>
              <a:defRPr/>
            </a:pPr>
            <a:r>
              <a:rPr lang="es-AR" altLang="en-US"/>
              <a:t>2019</a:t>
            </a:r>
          </a:p>
        </p:txBody>
      </p:sp>
      <p:sp>
        <p:nvSpPr>
          <p:cNvPr id="6" name="8 Marcador de número de diapositiva"/>
          <p:cNvSpPr>
            <a:spLocks noGrp="1"/>
          </p:cNvSpPr>
          <p:nvPr>
            <p:ph type="sldNum" sz="quarter" idx="12"/>
          </p:nvPr>
        </p:nvSpPr>
        <p:spPr/>
        <p:txBody>
          <a:bodyPr/>
          <a:lstStyle>
            <a:lvl1pPr>
              <a:defRPr/>
            </a:lvl1pPr>
          </a:lstStyle>
          <a:p>
            <a:pPr>
              <a:defRPr/>
            </a:pPr>
            <a:fld id="{12E5C350-09EE-47EE-9C80-D4F822F8385F}" type="slidenum">
              <a:rPr lang="es-AR" altLang="en-US"/>
              <a:pPr>
                <a:defRPr/>
              </a:pPr>
              <a:t>‹Nº›</a:t>
            </a:fld>
            <a:endParaRPr lang="es-AR" altLang="en-US"/>
          </a:p>
        </p:txBody>
      </p:sp>
    </p:spTree>
    <p:extLst>
      <p:ext uri="{BB962C8B-B14F-4D97-AF65-F5344CB8AC3E}">
        <p14:creationId xmlns:p14="http://schemas.microsoft.com/office/powerpoint/2010/main" val="21825525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457200" y="1481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8200" y="1481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6 Marcador de fecha"/>
          <p:cNvSpPr>
            <a:spLocks noGrp="1"/>
          </p:cNvSpPr>
          <p:nvPr>
            <p:ph type="dt" sz="half" idx="10"/>
          </p:nvPr>
        </p:nvSpPr>
        <p:spPr/>
        <p:txBody>
          <a:bodyPr/>
          <a:lstStyle>
            <a:lvl1pPr>
              <a:defRPr/>
            </a:lvl1pPr>
          </a:lstStyle>
          <a:p>
            <a:pPr>
              <a:defRPr/>
            </a:pPr>
            <a:r>
              <a:rPr lang="es-AR" altLang="en-US"/>
              <a:t>CMMI</a:t>
            </a:r>
          </a:p>
        </p:txBody>
      </p:sp>
      <p:sp>
        <p:nvSpPr>
          <p:cNvPr id="6" name="7 Marcador de pie de página"/>
          <p:cNvSpPr>
            <a:spLocks noGrp="1"/>
          </p:cNvSpPr>
          <p:nvPr>
            <p:ph type="ftr" sz="quarter" idx="11"/>
          </p:nvPr>
        </p:nvSpPr>
        <p:spPr/>
        <p:txBody>
          <a:bodyPr/>
          <a:lstStyle>
            <a:lvl1pPr>
              <a:defRPr/>
            </a:lvl1pPr>
          </a:lstStyle>
          <a:p>
            <a:pPr>
              <a:defRPr/>
            </a:pPr>
            <a:r>
              <a:rPr lang="es-AR" altLang="en-US"/>
              <a:t>2019</a:t>
            </a:r>
          </a:p>
        </p:txBody>
      </p:sp>
      <p:sp>
        <p:nvSpPr>
          <p:cNvPr id="7" name="8 Marcador de número de diapositiva"/>
          <p:cNvSpPr>
            <a:spLocks noGrp="1"/>
          </p:cNvSpPr>
          <p:nvPr>
            <p:ph type="sldNum" sz="quarter" idx="12"/>
          </p:nvPr>
        </p:nvSpPr>
        <p:spPr/>
        <p:txBody>
          <a:bodyPr/>
          <a:lstStyle>
            <a:lvl1pPr>
              <a:defRPr/>
            </a:lvl1pPr>
          </a:lstStyle>
          <a:p>
            <a:pPr>
              <a:defRPr/>
            </a:pPr>
            <a:fld id="{5B94E0C2-1DA4-417E-8B3B-9D136B2462A2}" type="slidenum">
              <a:rPr lang="es-AR" altLang="en-US"/>
              <a:pPr>
                <a:defRPr/>
              </a:pPr>
              <a:t>‹Nº›</a:t>
            </a:fld>
            <a:endParaRPr lang="es-AR" altLang="en-US"/>
          </a:p>
        </p:txBody>
      </p:sp>
    </p:spTree>
    <p:extLst>
      <p:ext uri="{BB962C8B-B14F-4D97-AF65-F5344CB8AC3E}">
        <p14:creationId xmlns:p14="http://schemas.microsoft.com/office/powerpoint/2010/main" val="9116120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6 Marcador de fecha"/>
          <p:cNvSpPr>
            <a:spLocks noGrp="1"/>
          </p:cNvSpPr>
          <p:nvPr>
            <p:ph type="dt" sz="half" idx="10"/>
          </p:nvPr>
        </p:nvSpPr>
        <p:spPr/>
        <p:txBody>
          <a:bodyPr/>
          <a:lstStyle>
            <a:lvl1pPr>
              <a:defRPr/>
            </a:lvl1pPr>
          </a:lstStyle>
          <a:p>
            <a:pPr>
              <a:defRPr/>
            </a:pPr>
            <a:r>
              <a:rPr lang="es-AR" altLang="en-US"/>
              <a:t>CMMI</a:t>
            </a:r>
          </a:p>
        </p:txBody>
      </p:sp>
      <p:sp>
        <p:nvSpPr>
          <p:cNvPr id="8" name="7 Marcador de pie de página"/>
          <p:cNvSpPr>
            <a:spLocks noGrp="1"/>
          </p:cNvSpPr>
          <p:nvPr>
            <p:ph type="ftr" sz="quarter" idx="11"/>
          </p:nvPr>
        </p:nvSpPr>
        <p:spPr/>
        <p:txBody>
          <a:bodyPr/>
          <a:lstStyle>
            <a:lvl1pPr>
              <a:defRPr/>
            </a:lvl1pPr>
          </a:lstStyle>
          <a:p>
            <a:pPr>
              <a:defRPr/>
            </a:pPr>
            <a:r>
              <a:rPr lang="es-AR" altLang="en-US"/>
              <a:t>2019</a:t>
            </a:r>
          </a:p>
        </p:txBody>
      </p:sp>
      <p:sp>
        <p:nvSpPr>
          <p:cNvPr id="9" name="8 Marcador de número de diapositiva"/>
          <p:cNvSpPr>
            <a:spLocks noGrp="1"/>
          </p:cNvSpPr>
          <p:nvPr>
            <p:ph type="sldNum" sz="quarter" idx="12"/>
          </p:nvPr>
        </p:nvSpPr>
        <p:spPr/>
        <p:txBody>
          <a:bodyPr/>
          <a:lstStyle>
            <a:lvl1pPr>
              <a:defRPr/>
            </a:lvl1pPr>
          </a:lstStyle>
          <a:p>
            <a:pPr>
              <a:defRPr/>
            </a:pPr>
            <a:fld id="{1F8C4B3F-AFA8-482E-BF39-F6EF86971664}" type="slidenum">
              <a:rPr lang="es-AR" altLang="en-US"/>
              <a:pPr>
                <a:defRPr/>
              </a:pPr>
              <a:t>‹Nº›</a:t>
            </a:fld>
            <a:endParaRPr lang="es-AR" altLang="en-US"/>
          </a:p>
        </p:txBody>
      </p:sp>
    </p:spTree>
    <p:extLst>
      <p:ext uri="{BB962C8B-B14F-4D97-AF65-F5344CB8AC3E}">
        <p14:creationId xmlns:p14="http://schemas.microsoft.com/office/powerpoint/2010/main" val="17223203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6 Marcador de fecha"/>
          <p:cNvSpPr>
            <a:spLocks noGrp="1"/>
          </p:cNvSpPr>
          <p:nvPr>
            <p:ph type="dt" sz="half" idx="10"/>
          </p:nvPr>
        </p:nvSpPr>
        <p:spPr/>
        <p:txBody>
          <a:bodyPr/>
          <a:lstStyle>
            <a:lvl1pPr>
              <a:defRPr/>
            </a:lvl1pPr>
          </a:lstStyle>
          <a:p>
            <a:pPr>
              <a:defRPr/>
            </a:pPr>
            <a:r>
              <a:rPr lang="es-AR" altLang="en-US"/>
              <a:t>CMMI</a:t>
            </a:r>
          </a:p>
        </p:txBody>
      </p:sp>
      <p:sp>
        <p:nvSpPr>
          <p:cNvPr id="4" name="7 Marcador de pie de página"/>
          <p:cNvSpPr>
            <a:spLocks noGrp="1"/>
          </p:cNvSpPr>
          <p:nvPr>
            <p:ph type="ftr" sz="quarter" idx="11"/>
          </p:nvPr>
        </p:nvSpPr>
        <p:spPr/>
        <p:txBody>
          <a:bodyPr/>
          <a:lstStyle>
            <a:lvl1pPr>
              <a:defRPr/>
            </a:lvl1pPr>
          </a:lstStyle>
          <a:p>
            <a:pPr>
              <a:defRPr/>
            </a:pPr>
            <a:r>
              <a:rPr lang="es-AR" altLang="en-US"/>
              <a:t>2019</a:t>
            </a:r>
          </a:p>
        </p:txBody>
      </p:sp>
      <p:sp>
        <p:nvSpPr>
          <p:cNvPr id="5" name="8 Marcador de número de diapositiva"/>
          <p:cNvSpPr>
            <a:spLocks noGrp="1"/>
          </p:cNvSpPr>
          <p:nvPr>
            <p:ph type="sldNum" sz="quarter" idx="12"/>
          </p:nvPr>
        </p:nvSpPr>
        <p:spPr/>
        <p:txBody>
          <a:bodyPr/>
          <a:lstStyle>
            <a:lvl1pPr>
              <a:defRPr/>
            </a:lvl1pPr>
          </a:lstStyle>
          <a:p>
            <a:pPr>
              <a:defRPr/>
            </a:pPr>
            <a:fld id="{FC89441C-939D-4266-81C0-D43D9F1E4DC3}" type="slidenum">
              <a:rPr lang="es-AR" altLang="en-US"/>
              <a:pPr>
                <a:defRPr/>
              </a:pPr>
              <a:t>‹Nº›</a:t>
            </a:fld>
            <a:endParaRPr lang="es-AR" altLang="en-US"/>
          </a:p>
        </p:txBody>
      </p:sp>
    </p:spTree>
    <p:extLst>
      <p:ext uri="{BB962C8B-B14F-4D97-AF65-F5344CB8AC3E}">
        <p14:creationId xmlns:p14="http://schemas.microsoft.com/office/powerpoint/2010/main" val="404376006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6 Marcador de fecha"/>
          <p:cNvSpPr>
            <a:spLocks noGrp="1"/>
          </p:cNvSpPr>
          <p:nvPr>
            <p:ph type="dt" sz="half" idx="10"/>
          </p:nvPr>
        </p:nvSpPr>
        <p:spPr/>
        <p:txBody>
          <a:bodyPr/>
          <a:lstStyle>
            <a:lvl1pPr>
              <a:defRPr/>
            </a:lvl1pPr>
          </a:lstStyle>
          <a:p>
            <a:pPr>
              <a:defRPr/>
            </a:pPr>
            <a:r>
              <a:rPr lang="es-AR" altLang="en-US"/>
              <a:t>CMMI</a:t>
            </a:r>
          </a:p>
        </p:txBody>
      </p:sp>
      <p:sp>
        <p:nvSpPr>
          <p:cNvPr id="3" name="7 Marcador de pie de página"/>
          <p:cNvSpPr>
            <a:spLocks noGrp="1"/>
          </p:cNvSpPr>
          <p:nvPr>
            <p:ph type="ftr" sz="quarter" idx="11"/>
          </p:nvPr>
        </p:nvSpPr>
        <p:spPr/>
        <p:txBody>
          <a:bodyPr/>
          <a:lstStyle>
            <a:lvl1pPr>
              <a:defRPr/>
            </a:lvl1pPr>
          </a:lstStyle>
          <a:p>
            <a:pPr>
              <a:defRPr/>
            </a:pPr>
            <a:r>
              <a:rPr lang="es-AR" altLang="en-US"/>
              <a:t>2019</a:t>
            </a:r>
          </a:p>
        </p:txBody>
      </p:sp>
      <p:sp>
        <p:nvSpPr>
          <p:cNvPr id="4" name="8 Marcador de número de diapositiva"/>
          <p:cNvSpPr>
            <a:spLocks noGrp="1"/>
          </p:cNvSpPr>
          <p:nvPr>
            <p:ph type="sldNum" sz="quarter" idx="12"/>
          </p:nvPr>
        </p:nvSpPr>
        <p:spPr/>
        <p:txBody>
          <a:bodyPr/>
          <a:lstStyle>
            <a:lvl1pPr>
              <a:defRPr/>
            </a:lvl1pPr>
          </a:lstStyle>
          <a:p>
            <a:pPr>
              <a:defRPr/>
            </a:pPr>
            <a:fld id="{717CFDFF-879E-40A8-964B-C728D21B2B9F}" type="slidenum">
              <a:rPr lang="es-AR" altLang="en-US"/>
              <a:pPr>
                <a:defRPr/>
              </a:pPr>
              <a:t>‹Nº›</a:t>
            </a:fld>
            <a:endParaRPr lang="es-AR" altLang="en-US"/>
          </a:p>
        </p:txBody>
      </p:sp>
    </p:spTree>
    <p:extLst>
      <p:ext uri="{BB962C8B-B14F-4D97-AF65-F5344CB8AC3E}">
        <p14:creationId xmlns:p14="http://schemas.microsoft.com/office/powerpoint/2010/main" val="362186775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6 Marcador de fecha"/>
          <p:cNvSpPr>
            <a:spLocks noGrp="1"/>
          </p:cNvSpPr>
          <p:nvPr>
            <p:ph type="dt" sz="half" idx="10"/>
          </p:nvPr>
        </p:nvSpPr>
        <p:spPr/>
        <p:txBody>
          <a:bodyPr/>
          <a:lstStyle>
            <a:lvl1pPr>
              <a:defRPr/>
            </a:lvl1pPr>
          </a:lstStyle>
          <a:p>
            <a:pPr>
              <a:defRPr/>
            </a:pPr>
            <a:r>
              <a:rPr lang="es-AR" altLang="en-US"/>
              <a:t>CMMI</a:t>
            </a:r>
          </a:p>
        </p:txBody>
      </p:sp>
      <p:sp>
        <p:nvSpPr>
          <p:cNvPr id="6" name="7 Marcador de pie de página"/>
          <p:cNvSpPr>
            <a:spLocks noGrp="1"/>
          </p:cNvSpPr>
          <p:nvPr>
            <p:ph type="ftr" sz="quarter" idx="11"/>
          </p:nvPr>
        </p:nvSpPr>
        <p:spPr/>
        <p:txBody>
          <a:bodyPr/>
          <a:lstStyle>
            <a:lvl1pPr>
              <a:defRPr/>
            </a:lvl1pPr>
          </a:lstStyle>
          <a:p>
            <a:pPr>
              <a:defRPr/>
            </a:pPr>
            <a:r>
              <a:rPr lang="es-AR" altLang="en-US"/>
              <a:t>2019</a:t>
            </a:r>
          </a:p>
        </p:txBody>
      </p:sp>
      <p:sp>
        <p:nvSpPr>
          <p:cNvPr id="7" name="8 Marcador de número de diapositiva"/>
          <p:cNvSpPr>
            <a:spLocks noGrp="1"/>
          </p:cNvSpPr>
          <p:nvPr>
            <p:ph type="sldNum" sz="quarter" idx="12"/>
          </p:nvPr>
        </p:nvSpPr>
        <p:spPr/>
        <p:txBody>
          <a:bodyPr/>
          <a:lstStyle>
            <a:lvl1pPr>
              <a:defRPr/>
            </a:lvl1pPr>
          </a:lstStyle>
          <a:p>
            <a:pPr>
              <a:defRPr/>
            </a:pPr>
            <a:fld id="{43D5FF33-376C-4515-8B90-CE3C2639A781}" type="slidenum">
              <a:rPr lang="es-AR" altLang="en-US"/>
              <a:pPr>
                <a:defRPr/>
              </a:pPr>
              <a:t>‹Nº›</a:t>
            </a:fld>
            <a:endParaRPr lang="es-AR" altLang="en-US"/>
          </a:p>
        </p:txBody>
      </p:sp>
    </p:spTree>
    <p:extLst>
      <p:ext uri="{BB962C8B-B14F-4D97-AF65-F5344CB8AC3E}">
        <p14:creationId xmlns:p14="http://schemas.microsoft.com/office/powerpoint/2010/main" val="550181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es-AR"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6 Marcador de fecha"/>
          <p:cNvSpPr>
            <a:spLocks noGrp="1"/>
          </p:cNvSpPr>
          <p:nvPr>
            <p:ph type="dt" sz="half" idx="10"/>
          </p:nvPr>
        </p:nvSpPr>
        <p:spPr/>
        <p:txBody>
          <a:bodyPr/>
          <a:lstStyle>
            <a:lvl1pPr>
              <a:defRPr/>
            </a:lvl1pPr>
          </a:lstStyle>
          <a:p>
            <a:pPr>
              <a:defRPr/>
            </a:pPr>
            <a:r>
              <a:rPr lang="es-AR" altLang="en-US"/>
              <a:t>CMMI</a:t>
            </a:r>
          </a:p>
        </p:txBody>
      </p:sp>
      <p:sp>
        <p:nvSpPr>
          <p:cNvPr id="6" name="7 Marcador de pie de página"/>
          <p:cNvSpPr>
            <a:spLocks noGrp="1"/>
          </p:cNvSpPr>
          <p:nvPr>
            <p:ph type="ftr" sz="quarter" idx="11"/>
          </p:nvPr>
        </p:nvSpPr>
        <p:spPr/>
        <p:txBody>
          <a:bodyPr/>
          <a:lstStyle>
            <a:lvl1pPr>
              <a:defRPr/>
            </a:lvl1pPr>
          </a:lstStyle>
          <a:p>
            <a:pPr>
              <a:defRPr/>
            </a:pPr>
            <a:r>
              <a:rPr lang="es-AR" altLang="en-US"/>
              <a:t>2019</a:t>
            </a:r>
          </a:p>
        </p:txBody>
      </p:sp>
      <p:sp>
        <p:nvSpPr>
          <p:cNvPr id="7" name="8 Marcador de número de diapositiva"/>
          <p:cNvSpPr>
            <a:spLocks noGrp="1"/>
          </p:cNvSpPr>
          <p:nvPr>
            <p:ph type="sldNum" sz="quarter" idx="12"/>
          </p:nvPr>
        </p:nvSpPr>
        <p:spPr/>
        <p:txBody>
          <a:bodyPr/>
          <a:lstStyle>
            <a:lvl1pPr>
              <a:defRPr/>
            </a:lvl1pPr>
          </a:lstStyle>
          <a:p>
            <a:pPr>
              <a:defRPr/>
            </a:pPr>
            <a:fld id="{F569CB89-6E72-4313-8E91-53D822D5033B}" type="slidenum">
              <a:rPr lang="es-AR" altLang="en-US"/>
              <a:pPr>
                <a:defRPr/>
              </a:pPr>
              <a:t>‹Nº›</a:t>
            </a:fld>
            <a:endParaRPr lang="es-AR" altLang="en-US"/>
          </a:p>
        </p:txBody>
      </p:sp>
    </p:spTree>
    <p:extLst>
      <p:ext uri="{BB962C8B-B14F-4D97-AF65-F5344CB8AC3E}">
        <p14:creationId xmlns:p14="http://schemas.microsoft.com/office/powerpoint/2010/main" val="244840070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6 Marcador de fecha"/>
          <p:cNvSpPr>
            <a:spLocks noGrp="1"/>
          </p:cNvSpPr>
          <p:nvPr>
            <p:ph type="dt" sz="half" idx="10"/>
          </p:nvPr>
        </p:nvSpPr>
        <p:spPr/>
        <p:txBody>
          <a:bodyPr/>
          <a:lstStyle>
            <a:lvl1pPr>
              <a:defRPr/>
            </a:lvl1pPr>
          </a:lstStyle>
          <a:p>
            <a:pPr>
              <a:defRPr/>
            </a:pPr>
            <a:r>
              <a:rPr lang="es-AR" altLang="en-US"/>
              <a:t>CMMI</a:t>
            </a:r>
          </a:p>
        </p:txBody>
      </p:sp>
      <p:sp>
        <p:nvSpPr>
          <p:cNvPr id="5" name="7 Marcador de pie de página"/>
          <p:cNvSpPr>
            <a:spLocks noGrp="1"/>
          </p:cNvSpPr>
          <p:nvPr>
            <p:ph type="ftr" sz="quarter" idx="11"/>
          </p:nvPr>
        </p:nvSpPr>
        <p:spPr/>
        <p:txBody>
          <a:bodyPr/>
          <a:lstStyle>
            <a:lvl1pPr>
              <a:defRPr/>
            </a:lvl1pPr>
          </a:lstStyle>
          <a:p>
            <a:pPr>
              <a:defRPr/>
            </a:pPr>
            <a:r>
              <a:rPr lang="es-AR" altLang="en-US"/>
              <a:t>2019</a:t>
            </a:r>
          </a:p>
        </p:txBody>
      </p:sp>
      <p:sp>
        <p:nvSpPr>
          <p:cNvPr id="6" name="8 Marcador de número de diapositiva"/>
          <p:cNvSpPr>
            <a:spLocks noGrp="1"/>
          </p:cNvSpPr>
          <p:nvPr>
            <p:ph type="sldNum" sz="quarter" idx="12"/>
          </p:nvPr>
        </p:nvSpPr>
        <p:spPr/>
        <p:txBody>
          <a:bodyPr/>
          <a:lstStyle>
            <a:lvl1pPr>
              <a:defRPr/>
            </a:lvl1pPr>
          </a:lstStyle>
          <a:p>
            <a:pPr>
              <a:defRPr/>
            </a:pPr>
            <a:fld id="{A56CC218-DF8F-49E7-A3D3-9C945B30E0BE}" type="slidenum">
              <a:rPr lang="es-AR" altLang="en-US"/>
              <a:pPr>
                <a:defRPr/>
              </a:pPr>
              <a:t>‹Nº›</a:t>
            </a:fld>
            <a:endParaRPr lang="es-AR" altLang="en-US"/>
          </a:p>
        </p:txBody>
      </p:sp>
    </p:spTree>
    <p:extLst>
      <p:ext uri="{BB962C8B-B14F-4D97-AF65-F5344CB8AC3E}">
        <p14:creationId xmlns:p14="http://schemas.microsoft.com/office/powerpoint/2010/main" val="4064454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9 Marcador de fecha"/>
          <p:cNvSpPr>
            <a:spLocks noGrp="1"/>
          </p:cNvSpPr>
          <p:nvPr>
            <p:ph type="dt" sz="half" idx="10"/>
          </p:nvPr>
        </p:nvSpPr>
        <p:spPr/>
        <p:txBody>
          <a:bodyPr/>
          <a:lstStyle>
            <a:lvl1pPr>
              <a:defRPr/>
            </a:lvl1pPr>
          </a:lstStyle>
          <a:p>
            <a:r>
              <a:rPr lang="es-AR"/>
              <a:t>CMMI</a:t>
            </a:r>
            <a:endParaRPr lang="es-ES" dirty="0"/>
          </a:p>
        </p:txBody>
      </p:sp>
      <p:sp>
        <p:nvSpPr>
          <p:cNvPr id="4" name="18 Marcador de pie de página"/>
          <p:cNvSpPr>
            <a:spLocks noGrp="1"/>
          </p:cNvSpPr>
          <p:nvPr>
            <p:ph type="ftr" sz="quarter" idx="11"/>
          </p:nvPr>
        </p:nvSpPr>
        <p:spPr/>
        <p:txBody>
          <a:bodyPr/>
          <a:lstStyle>
            <a:lvl1pPr>
              <a:defRPr/>
            </a:lvl1pPr>
          </a:lstStyle>
          <a:p>
            <a:r>
              <a:rPr lang="es-ES"/>
              <a:t>2019</a:t>
            </a:r>
            <a:endParaRPr lang="es-ES" dirty="0"/>
          </a:p>
        </p:txBody>
      </p:sp>
      <p:sp>
        <p:nvSpPr>
          <p:cNvPr id="5" name="26 Marcador de número de diapositiva"/>
          <p:cNvSpPr>
            <a:spLocks noGrp="1"/>
          </p:cNvSpPr>
          <p:nvPr>
            <p:ph type="sldNum" sz="quarter" idx="12"/>
          </p:nvPr>
        </p:nvSpPr>
        <p:spPr/>
        <p:txBody>
          <a:bodyPr/>
          <a:lstStyle>
            <a:lvl1pPr>
              <a:defRPr/>
            </a:lvl1pPr>
          </a:lstStyle>
          <a:p>
            <a:fld id="{D0B4CD20-1BEB-48C3-82F5-AC78EFD9383A}" type="slidenum">
              <a:rPr lang="es-ES" smtClean="0"/>
              <a:pPr/>
              <a:t>‹Nº›</a:t>
            </a:fld>
            <a:endParaRPr lang="es-ES" dirty="0"/>
          </a:p>
        </p:txBody>
      </p:sp>
    </p:spTree>
    <p:extLst>
      <p:ext uri="{BB962C8B-B14F-4D97-AF65-F5344CB8AC3E}">
        <p14:creationId xmlns:p14="http://schemas.microsoft.com/office/powerpoint/2010/main" val="257669749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732462"/>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7324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6 Marcador de fecha"/>
          <p:cNvSpPr>
            <a:spLocks noGrp="1"/>
          </p:cNvSpPr>
          <p:nvPr>
            <p:ph type="dt" sz="half" idx="10"/>
          </p:nvPr>
        </p:nvSpPr>
        <p:spPr/>
        <p:txBody>
          <a:bodyPr/>
          <a:lstStyle>
            <a:lvl1pPr>
              <a:defRPr/>
            </a:lvl1pPr>
          </a:lstStyle>
          <a:p>
            <a:pPr>
              <a:defRPr/>
            </a:pPr>
            <a:r>
              <a:rPr lang="es-AR" altLang="en-US"/>
              <a:t>CMMI</a:t>
            </a:r>
          </a:p>
        </p:txBody>
      </p:sp>
      <p:sp>
        <p:nvSpPr>
          <p:cNvPr id="5" name="7 Marcador de pie de página"/>
          <p:cNvSpPr>
            <a:spLocks noGrp="1"/>
          </p:cNvSpPr>
          <p:nvPr>
            <p:ph type="ftr" sz="quarter" idx="11"/>
          </p:nvPr>
        </p:nvSpPr>
        <p:spPr/>
        <p:txBody>
          <a:bodyPr/>
          <a:lstStyle>
            <a:lvl1pPr>
              <a:defRPr/>
            </a:lvl1pPr>
          </a:lstStyle>
          <a:p>
            <a:pPr>
              <a:defRPr/>
            </a:pPr>
            <a:r>
              <a:rPr lang="es-AR" altLang="en-US"/>
              <a:t>2019</a:t>
            </a:r>
          </a:p>
        </p:txBody>
      </p:sp>
      <p:sp>
        <p:nvSpPr>
          <p:cNvPr id="6" name="8 Marcador de número de diapositiva"/>
          <p:cNvSpPr>
            <a:spLocks noGrp="1"/>
          </p:cNvSpPr>
          <p:nvPr>
            <p:ph type="sldNum" sz="quarter" idx="12"/>
          </p:nvPr>
        </p:nvSpPr>
        <p:spPr/>
        <p:txBody>
          <a:bodyPr/>
          <a:lstStyle>
            <a:lvl1pPr>
              <a:defRPr/>
            </a:lvl1pPr>
          </a:lstStyle>
          <a:p>
            <a:pPr>
              <a:defRPr/>
            </a:pPr>
            <a:fld id="{177A1FBA-910F-4B7C-AB7D-1A9B9BDB370A}" type="slidenum">
              <a:rPr lang="es-AR" altLang="en-US"/>
              <a:pPr>
                <a:defRPr/>
              </a:pPr>
              <a:t>‹Nº›</a:t>
            </a:fld>
            <a:endParaRPr lang="es-AR" altLang="en-US"/>
          </a:p>
        </p:txBody>
      </p:sp>
    </p:spTree>
    <p:extLst>
      <p:ext uri="{BB962C8B-B14F-4D97-AF65-F5344CB8AC3E}">
        <p14:creationId xmlns:p14="http://schemas.microsoft.com/office/powerpoint/2010/main" val="413709209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AR"/>
          </a:p>
        </p:txBody>
      </p:sp>
      <p:sp>
        <p:nvSpPr>
          <p:cNvPr id="4" name="2 Marcador de fecha"/>
          <p:cNvSpPr>
            <a:spLocks noGrp="1"/>
          </p:cNvSpPr>
          <p:nvPr>
            <p:ph type="dt" sz="half" idx="10"/>
          </p:nvPr>
        </p:nvSpPr>
        <p:spPr/>
        <p:txBody>
          <a:bodyPr/>
          <a:lstStyle>
            <a:lvl1pPr>
              <a:defRPr/>
            </a:lvl1pPr>
          </a:lstStyle>
          <a:p>
            <a:pPr>
              <a:defRPr/>
            </a:pPr>
            <a:r>
              <a:rPr lang="es-AR" altLang="en-US"/>
              <a:t>CMMI</a:t>
            </a:r>
          </a:p>
        </p:txBody>
      </p:sp>
      <p:sp>
        <p:nvSpPr>
          <p:cNvPr id="5" name="3 Marcador de pie de página"/>
          <p:cNvSpPr>
            <a:spLocks noGrp="1"/>
          </p:cNvSpPr>
          <p:nvPr>
            <p:ph type="ftr" sz="quarter" idx="11"/>
          </p:nvPr>
        </p:nvSpPr>
        <p:spPr/>
        <p:txBody>
          <a:bodyPr/>
          <a:lstStyle>
            <a:lvl1pPr>
              <a:defRPr/>
            </a:lvl1pPr>
          </a:lstStyle>
          <a:p>
            <a:pPr>
              <a:defRPr/>
            </a:pPr>
            <a:r>
              <a:rPr lang="es-AR" altLang="en-US"/>
              <a:t>2019</a:t>
            </a:r>
          </a:p>
        </p:txBody>
      </p:sp>
      <p:sp>
        <p:nvSpPr>
          <p:cNvPr id="6" name="4 Marcador de número de diapositiva"/>
          <p:cNvSpPr>
            <a:spLocks noGrp="1"/>
          </p:cNvSpPr>
          <p:nvPr>
            <p:ph type="sldNum" sz="quarter" idx="12"/>
          </p:nvPr>
        </p:nvSpPr>
        <p:spPr/>
        <p:txBody>
          <a:bodyPr/>
          <a:lstStyle>
            <a:lvl1pPr>
              <a:defRPr/>
            </a:lvl1pPr>
          </a:lstStyle>
          <a:p>
            <a:pPr>
              <a:defRPr/>
            </a:pPr>
            <a:fld id="{2D62017F-5937-4DEA-81FC-AD0B981DE175}" type="slidenum">
              <a:rPr lang="es-AR" altLang="en-US"/>
              <a:pPr>
                <a:defRPr/>
              </a:pPr>
              <a:t>‹Nº›</a:t>
            </a:fld>
            <a:endParaRPr lang="es-AR" altLang="en-US"/>
          </a:p>
        </p:txBody>
      </p:sp>
    </p:spTree>
    <p:extLst>
      <p:ext uri="{BB962C8B-B14F-4D97-AF65-F5344CB8AC3E}">
        <p14:creationId xmlns:p14="http://schemas.microsoft.com/office/powerpoint/2010/main" val="235709337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2 Marcador de fecha"/>
          <p:cNvSpPr>
            <a:spLocks noGrp="1"/>
          </p:cNvSpPr>
          <p:nvPr>
            <p:ph type="dt" sz="half" idx="10"/>
          </p:nvPr>
        </p:nvSpPr>
        <p:spPr/>
        <p:txBody>
          <a:bodyPr/>
          <a:lstStyle>
            <a:lvl1pPr>
              <a:defRPr/>
            </a:lvl1pPr>
          </a:lstStyle>
          <a:p>
            <a:pPr>
              <a:defRPr/>
            </a:pPr>
            <a:r>
              <a:rPr lang="es-AR" altLang="en-US"/>
              <a:t>CMMI</a:t>
            </a:r>
          </a:p>
        </p:txBody>
      </p:sp>
      <p:sp>
        <p:nvSpPr>
          <p:cNvPr id="5" name="3 Marcador de pie de página"/>
          <p:cNvSpPr>
            <a:spLocks noGrp="1"/>
          </p:cNvSpPr>
          <p:nvPr>
            <p:ph type="ftr" sz="quarter" idx="11"/>
          </p:nvPr>
        </p:nvSpPr>
        <p:spPr/>
        <p:txBody>
          <a:bodyPr/>
          <a:lstStyle>
            <a:lvl1pPr>
              <a:defRPr/>
            </a:lvl1pPr>
          </a:lstStyle>
          <a:p>
            <a:pPr>
              <a:defRPr/>
            </a:pPr>
            <a:r>
              <a:rPr lang="es-AR" altLang="en-US"/>
              <a:t>2019</a:t>
            </a:r>
          </a:p>
        </p:txBody>
      </p:sp>
      <p:sp>
        <p:nvSpPr>
          <p:cNvPr id="6" name="4 Marcador de número de diapositiva"/>
          <p:cNvSpPr>
            <a:spLocks noGrp="1"/>
          </p:cNvSpPr>
          <p:nvPr>
            <p:ph type="sldNum" sz="quarter" idx="12"/>
          </p:nvPr>
        </p:nvSpPr>
        <p:spPr/>
        <p:txBody>
          <a:bodyPr/>
          <a:lstStyle>
            <a:lvl1pPr>
              <a:defRPr/>
            </a:lvl1pPr>
          </a:lstStyle>
          <a:p>
            <a:pPr>
              <a:defRPr/>
            </a:pPr>
            <a:fld id="{2315C320-1D17-4897-BDB4-E92D5A0CCF95}" type="slidenum">
              <a:rPr lang="es-AR" altLang="en-US"/>
              <a:pPr>
                <a:defRPr/>
              </a:pPr>
              <a:t>‹Nº›</a:t>
            </a:fld>
            <a:endParaRPr lang="es-AR" altLang="en-US"/>
          </a:p>
        </p:txBody>
      </p:sp>
    </p:spTree>
    <p:extLst>
      <p:ext uri="{BB962C8B-B14F-4D97-AF65-F5344CB8AC3E}">
        <p14:creationId xmlns:p14="http://schemas.microsoft.com/office/powerpoint/2010/main" val="299295926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2 Marcador de fecha"/>
          <p:cNvSpPr>
            <a:spLocks noGrp="1"/>
          </p:cNvSpPr>
          <p:nvPr>
            <p:ph type="dt" sz="half" idx="10"/>
          </p:nvPr>
        </p:nvSpPr>
        <p:spPr/>
        <p:txBody>
          <a:bodyPr/>
          <a:lstStyle>
            <a:lvl1pPr>
              <a:defRPr/>
            </a:lvl1pPr>
          </a:lstStyle>
          <a:p>
            <a:pPr>
              <a:defRPr/>
            </a:pPr>
            <a:r>
              <a:rPr lang="es-AR" altLang="en-US"/>
              <a:t>CMMI</a:t>
            </a:r>
          </a:p>
        </p:txBody>
      </p:sp>
      <p:sp>
        <p:nvSpPr>
          <p:cNvPr id="5" name="3 Marcador de pie de página"/>
          <p:cNvSpPr>
            <a:spLocks noGrp="1"/>
          </p:cNvSpPr>
          <p:nvPr>
            <p:ph type="ftr" sz="quarter" idx="11"/>
          </p:nvPr>
        </p:nvSpPr>
        <p:spPr/>
        <p:txBody>
          <a:bodyPr/>
          <a:lstStyle>
            <a:lvl1pPr>
              <a:defRPr/>
            </a:lvl1pPr>
          </a:lstStyle>
          <a:p>
            <a:pPr>
              <a:defRPr/>
            </a:pPr>
            <a:r>
              <a:rPr lang="es-AR" altLang="en-US"/>
              <a:t>2019</a:t>
            </a:r>
          </a:p>
        </p:txBody>
      </p:sp>
      <p:sp>
        <p:nvSpPr>
          <p:cNvPr id="6" name="4 Marcador de número de diapositiva"/>
          <p:cNvSpPr>
            <a:spLocks noGrp="1"/>
          </p:cNvSpPr>
          <p:nvPr>
            <p:ph type="sldNum" sz="quarter" idx="12"/>
          </p:nvPr>
        </p:nvSpPr>
        <p:spPr/>
        <p:txBody>
          <a:bodyPr/>
          <a:lstStyle>
            <a:lvl1pPr>
              <a:defRPr/>
            </a:lvl1pPr>
          </a:lstStyle>
          <a:p>
            <a:pPr>
              <a:defRPr/>
            </a:pPr>
            <a:fld id="{FF470799-6F84-46A1-88E1-46A7EDB6AFDD}" type="slidenum">
              <a:rPr lang="es-AR" altLang="en-US"/>
              <a:pPr>
                <a:defRPr/>
              </a:pPr>
              <a:t>‹Nº›</a:t>
            </a:fld>
            <a:endParaRPr lang="es-AR" altLang="en-US"/>
          </a:p>
        </p:txBody>
      </p:sp>
    </p:spTree>
    <p:extLst>
      <p:ext uri="{BB962C8B-B14F-4D97-AF65-F5344CB8AC3E}">
        <p14:creationId xmlns:p14="http://schemas.microsoft.com/office/powerpoint/2010/main" val="429009584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457200" y="1481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8200" y="1481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2 Marcador de fecha"/>
          <p:cNvSpPr>
            <a:spLocks noGrp="1"/>
          </p:cNvSpPr>
          <p:nvPr>
            <p:ph type="dt" sz="half" idx="10"/>
          </p:nvPr>
        </p:nvSpPr>
        <p:spPr/>
        <p:txBody>
          <a:bodyPr/>
          <a:lstStyle>
            <a:lvl1pPr>
              <a:defRPr/>
            </a:lvl1pPr>
          </a:lstStyle>
          <a:p>
            <a:pPr>
              <a:defRPr/>
            </a:pPr>
            <a:r>
              <a:rPr lang="es-AR" altLang="en-US"/>
              <a:t>CMMI</a:t>
            </a:r>
          </a:p>
        </p:txBody>
      </p:sp>
      <p:sp>
        <p:nvSpPr>
          <p:cNvPr id="6" name="3 Marcador de pie de página"/>
          <p:cNvSpPr>
            <a:spLocks noGrp="1"/>
          </p:cNvSpPr>
          <p:nvPr>
            <p:ph type="ftr" sz="quarter" idx="11"/>
          </p:nvPr>
        </p:nvSpPr>
        <p:spPr/>
        <p:txBody>
          <a:bodyPr/>
          <a:lstStyle>
            <a:lvl1pPr>
              <a:defRPr/>
            </a:lvl1pPr>
          </a:lstStyle>
          <a:p>
            <a:pPr>
              <a:defRPr/>
            </a:pPr>
            <a:r>
              <a:rPr lang="es-AR" altLang="en-US"/>
              <a:t>2019</a:t>
            </a:r>
          </a:p>
        </p:txBody>
      </p:sp>
      <p:sp>
        <p:nvSpPr>
          <p:cNvPr id="7" name="4 Marcador de número de diapositiva"/>
          <p:cNvSpPr>
            <a:spLocks noGrp="1"/>
          </p:cNvSpPr>
          <p:nvPr>
            <p:ph type="sldNum" sz="quarter" idx="12"/>
          </p:nvPr>
        </p:nvSpPr>
        <p:spPr/>
        <p:txBody>
          <a:bodyPr/>
          <a:lstStyle>
            <a:lvl1pPr>
              <a:defRPr/>
            </a:lvl1pPr>
          </a:lstStyle>
          <a:p>
            <a:pPr>
              <a:defRPr/>
            </a:pPr>
            <a:fld id="{8A7B1E1F-74B1-4C2A-A3B8-B87EF59FC879}" type="slidenum">
              <a:rPr lang="es-AR" altLang="en-US"/>
              <a:pPr>
                <a:defRPr/>
              </a:pPr>
              <a:t>‹Nº›</a:t>
            </a:fld>
            <a:endParaRPr lang="es-AR" altLang="en-US"/>
          </a:p>
        </p:txBody>
      </p:sp>
    </p:spTree>
    <p:extLst>
      <p:ext uri="{BB962C8B-B14F-4D97-AF65-F5344CB8AC3E}">
        <p14:creationId xmlns:p14="http://schemas.microsoft.com/office/powerpoint/2010/main" val="383267313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2 Marcador de fecha"/>
          <p:cNvSpPr>
            <a:spLocks noGrp="1"/>
          </p:cNvSpPr>
          <p:nvPr>
            <p:ph type="dt" sz="half" idx="10"/>
          </p:nvPr>
        </p:nvSpPr>
        <p:spPr/>
        <p:txBody>
          <a:bodyPr/>
          <a:lstStyle>
            <a:lvl1pPr>
              <a:defRPr/>
            </a:lvl1pPr>
          </a:lstStyle>
          <a:p>
            <a:pPr>
              <a:defRPr/>
            </a:pPr>
            <a:r>
              <a:rPr lang="es-AR" altLang="en-US"/>
              <a:t>CMMI</a:t>
            </a:r>
          </a:p>
        </p:txBody>
      </p:sp>
      <p:sp>
        <p:nvSpPr>
          <p:cNvPr id="8" name="3 Marcador de pie de página"/>
          <p:cNvSpPr>
            <a:spLocks noGrp="1"/>
          </p:cNvSpPr>
          <p:nvPr>
            <p:ph type="ftr" sz="quarter" idx="11"/>
          </p:nvPr>
        </p:nvSpPr>
        <p:spPr/>
        <p:txBody>
          <a:bodyPr/>
          <a:lstStyle>
            <a:lvl1pPr>
              <a:defRPr/>
            </a:lvl1pPr>
          </a:lstStyle>
          <a:p>
            <a:pPr>
              <a:defRPr/>
            </a:pPr>
            <a:r>
              <a:rPr lang="es-AR" altLang="en-US"/>
              <a:t>2019</a:t>
            </a:r>
          </a:p>
        </p:txBody>
      </p:sp>
      <p:sp>
        <p:nvSpPr>
          <p:cNvPr id="9" name="4 Marcador de número de diapositiva"/>
          <p:cNvSpPr>
            <a:spLocks noGrp="1"/>
          </p:cNvSpPr>
          <p:nvPr>
            <p:ph type="sldNum" sz="quarter" idx="12"/>
          </p:nvPr>
        </p:nvSpPr>
        <p:spPr/>
        <p:txBody>
          <a:bodyPr/>
          <a:lstStyle>
            <a:lvl1pPr>
              <a:defRPr/>
            </a:lvl1pPr>
          </a:lstStyle>
          <a:p>
            <a:pPr>
              <a:defRPr/>
            </a:pPr>
            <a:fld id="{888947F9-DD05-45A4-BDB6-99100569550B}" type="slidenum">
              <a:rPr lang="es-AR" altLang="en-US"/>
              <a:pPr>
                <a:defRPr/>
              </a:pPr>
              <a:t>‹Nº›</a:t>
            </a:fld>
            <a:endParaRPr lang="es-AR" altLang="en-US"/>
          </a:p>
        </p:txBody>
      </p:sp>
    </p:spTree>
    <p:extLst>
      <p:ext uri="{BB962C8B-B14F-4D97-AF65-F5344CB8AC3E}">
        <p14:creationId xmlns:p14="http://schemas.microsoft.com/office/powerpoint/2010/main" val="369777938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fecha"/>
          <p:cNvSpPr>
            <a:spLocks noGrp="1"/>
          </p:cNvSpPr>
          <p:nvPr>
            <p:ph type="dt" sz="half" idx="10"/>
          </p:nvPr>
        </p:nvSpPr>
        <p:spPr/>
        <p:txBody>
          <a:bodyPr/>
          <a:lstStyle>
            <a:lvl1pPr>
              <a:defRPr/>
            </a:lvl1pPr>
          </a:lstStyle>
          <a:p>
            <a:pPr>
              <a:defRPr/>
            </a:pPr>
            <a:r>
              <a:rPr lang="es-AR" altLang="en-US"/>
              <a:t>CMMI</a:t>
            </a:r>
          </a:p>
        </p:txBody>
      </p:sp>
      <p:sp>
        <p:nvSpPr>
          <p:cNvPr id="4" name="3 Marcador de pie de página"/>
          <p:cNvSpPr>
            <a:spLocks noGrp="1"/>
          </p:cNvSpPr>
          <p:nvPr>
            <p:ph type="ftr" sz="quarter" idx="11"/>
          </p:nvPr>
        </p:nvSpPr>
        <p:spPr/>
        <p:txBody>
          <a:bodyPr/>
          <a:lstStyle>
            <a:lvl1pPr>
              <a:defRPr/>
            </a:lvl1pPr>
          </a:lstStyle>
          <a:p>
            <a:pPr>
              <a:defRPr/>
            </a:pPr>
            <a:r>
              <a:rPr lang="es-AR" altLang="en-US"/>
              <a:t>2019</a:t>
            </a:r>
          </a:p>
        </p:txBody>
      </p:sp>
      <p:sp>
        <p:nvSpPr>
          <p:cNvPr id="5" name="4 Marcador de número de diapositiva"/>
          <p:cNvSpPr>
            <a:spLocks noGrp="1"/>
          </p:cNvSpPr>
          <p:nvPr>
            <p:ph type="sldNum" sz="quarter" idx="12"/>
          </p:nvPr>
        </p:nvSpPr>
        <p:spPr/>
        <p:txBody>
          <a:bodyPr/>
          <a:lstStyle>
            <a:lvl1pPr>
              <a:defRPr/>
            </a:lvl1pPr>
          </a:lstStyle>
          <a:p>
            <a:pPr>
              <a:defRPr/>
            </a:pPr>
            <a:fld id="{EA87CDBB-5AEA-4B37-91BA-4D7AA4943B79}" type="slidenum">
              <a:rPr lang="es-AR" altLang="en-US"/>
              <a:pPr>
                <a:defRPr/>
              </a:pPr>
              <a:t>‹Nº›</a:t>
            </a:fld>
            <a:endParaRPr lang="es-AR" altLang="en-US"/>
          </a:p>
        </p:txBody>
      </p:sp>
    </p:spTree>
    <p:extLst>
      <p:ext uri="{BB962C8B-B14F-4D97-AF65-F5344CB8AC3E}">
        <p14:creationId xmlns:p14="http://schemas.microsoft.com/office/powerpoint/2010/main" val="355996124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2 Marcador de fecha"/>
          <p:cNvSpPr>
            <a:spLocks noGrp="1"/>
          </p:cNvSpPr>
          <p:nvPr>
            <p:ph type="dt" sz="half" idx="10"/>
          </p:nvPr>
        </p:nvSpPr>
        <p:spPr/>
        <p:txBody>
          <a:bodyPr/>
          <a:lstStyle>
            <a:lvl1pPr>
              <a:defRPr/>
            </a:lvl1pPr>
          </a:lstStyle>
          <a:p>
            <a:pPr>
              <a:defRPr/>
            </a:pPr>
            <a:r>
              <a:rPr lang="es-AR" altLang="en-US"/>
              <a:t>CMMI</a:t>
            </a:r>
          </a:p>
        </p:txBody>
      </p:sp>
      <p:sp>
        <p:nvSpPr>
          <p:cNvPr id="3" name="3 Marcador de pie de página"/>
          <p:cNvSpPr>
            <a:spLocks noGrp="1"/>
          </p:cNvSpPr>
          <p:nvPr>
            <p:ph type="ftr" sz="quarter" idx="11"/>
          </p:nvPr>
        </p:nvSpPr>
        <p:spPr/>
        <p:txBody>
          <a:bodyPr/>
          <a:lstStyle>
            <a:lvl1pPr>
              <a:defRPr/>
            </a:lvl1pPr>
          </a:lstStyle>
          <a:p>
            <a:pPr>
              <a:defRPr/>
            </a:pPr>
            <a:r>
              <a:rPr lang="es-AR" altLang="en-US"/>
              <a:t>2019</a:t>
            </a:r>
          </a:p>
        </p:txBody>
      </p:sp>
      <p:sp>
        <p:nvSpPr>
          <p:cNvPr id="4" name="4 Marcador de número de diapositiva"/>
          <p:cNvSpPr>
            <a:spLocks noGrp="1"/>
          </p:cNvSpPr>
          <p:nvPr>
            <p:ph type="sldNum" sz="quarter" idx="12"/>
          </p:nvPr>
        </p:nvSpPr>
        <p:spPr/>
        <p:txBody>
          <a:bodyPr/>
          <a:lstStyle>
            <a:lvl1pPr>
              <a:defRPr/>
            </a:lvl1pPr>
          </a:lstStyle>
          <a:p>
            <a:pPr>
              <a:defRPr/>
            </a:pPr>
            <a:fld id="{5672CB50-9415-4A87-80E4-0D8E5697EBDE}" type="slidenum">
              <a:rPr lang="es-AR" altLang="en-US"/>
              <a:pPr>
                <a:defRPr/>
              </a:pPr>
              <a:t>‹Nº›</a:t>
            </a:fld>
            <a:endParaRPr lang="es-AR" altLang="en-US"/>
          </a:p>
        </p:txBody>
      </p:sp>
    </p:spTree>
    <p:extLst>
      <p:ext uri="{BB962C8B-B14F-4D97-AF65-F5344CB8AC3E}">
        <p14:creationId xmlns:p14="http://schemas.microsoft.com/office/powerpoint/2010/main" val="249211480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2 Marcador de fecha"/>
          <p:cNvSpPr>
            <a:spLocks noGrp="1"/>
          </p:cNvSpPr>
          <p:nvPr>
            <p:ph type="dt" sz="half" idx="10"/>
          </p:nvPr>
        </p:nvSpPr>
        <p:spPr/>
        <p:txBody>
          <a:bodyPr/>
          <a:lstStyle>
            <a:lvl1pPr>
              <a:defRPr/>
            </a:lvl1pPr>
          </a:lstStyle>
          <a:p>
            <a:pPr>
              <a:defRPr/>
            </a:pPr>
            <a:r>
              <a:rPr lang="es-AR" altLang="en-US"/>
              <a:t>CMMI</a:t>
            </a:r>
          </a:p>
        </p:txBody>
      </p:sp>
      <p:sp>
        <p:nvSpPr>
          <p:cNvPr id="6" name="3 Marcador de pie de página"/>
          <p:cNvSpPr>
            <a:spLocks noGrp="1"/>
          </p:cNvSpPr>
          <p:nvPr>
            <p:ph type="ftr" sz="quarter" idx="11"/>
          </p:nvPr>
        </p:nvSpPr>
        <p:spPr/>
        <p:txBody>
          <a:bodyPr/>
          <a:lstStyle>
            <a:lvl1pPr>
              <a:defRPr/>
            </a:lvl1pPr>
          </a:lstStyle>
          <a:p>
            <a:pPr>
              <a:defRPr/>
            </a:pPr>
            <a:r>
              <a:rPr lang="es-AR" altLang="en-US"/>
              <a:t>2019</a:t>
            </a:r>
          </a:p>
        </p:txBody>
      </p:sp>
      <p:sp>
        <p:nvSpPr>
          <p:cNvPr id="7" name="4 Marcador de número de diapositiva"/>
          <p:cNvSpPr>
            <a:spLocks noGrp="1"/>
          </p:cNvSpPr>
          <p:nvPr>
            <p:ph type="sldNum" sz="quarter" idx="12"/>
          </p:nvPr>
        </p:nvSpPr>
        <p:spPr/>
        <p:txBody>
          <a:bodyPr/>
          <a:lstStyle>
            <a:lvl1pPr>
              <a:defRPr/>
            </a:lvl1pPr>
          </a:lstStyle>
          <a:p>
            <a:pPr>
              <a:defRPr/>
            </a:pPr>
            <a:fld id="{65888159-404A-4FCB-967F-E00BF73FC2EC}" type="slidenum">
              <a:rPr lang="es-AR" altLang="en-US"/>
              <a:pPr>
                <a:defRPr/>
              </a:pPr>
              <a:t>‹Nº›</a:t>
            </a:fld>
            <a:endParaRPr lang="es-AR" altLang="en-US"/>
          </a:p>
        </p:txBody>
      </p:sp>
    </p:spTree>
    <p:extLst>
      <p:ext uri="{BB962C8B-B14F-4D97-AF65-F5344CB8AC3E}">
        <p14:creationId xmlns:p14="http://schemas.microsoft.com/office/powerpoint/2010/main" val="319648886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es-AR"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2 Marcador de fecha"/>
          <p:cNvSpPr>
            <a:spLocks noGrp="1"/>
          </p:cNvSpPr>
          <p:nvPr>
            <p:ph type="dt" sz="half" idx="10"/>
          </p:nvPr>
        </p:nvSpPr>
        <p:spPr/>
        <p:txBody>
          <a:bodyPr/>
          <a:lstStyle>
            <a:lvl1pPr>
              <a:defRPr/>
            </a:lvl1pPr>
          </a:lstStyle>
          <a:p>
            <a:pPr>
              <a:defRPr/>
            </a:pPr>
            <a:r>
              <a:rPr lang="es-AR" altLang="en-US"/>
              <a:t>CMMI</a:t>
            </a:r>
          </a:p>
        </p:txBody>
      </p:sp>
      <p:sp>
        <p:nvSpPr>
          <p:cNvPr id="6" name="3 Marcador de pie de página"/>
          <p:cNvSpPr>
            <a:spLocks noGrp="1"/>
          </p:cNvSpPr>
          <p:nvPr>
            <p:ph type="ftr" sz="quarter" idx="11"/>
          </p:nvPr>
        </p:nvSpPr>
        <p:spPr/>
        <p:txBody>
          <a:bodyPr/>
          <a:lstStyle>
            <a:lvl1pPr>
              <a:defRPr/>
            </a:lvl1pPr>
          </a:lstStyle>
          <a:p>
            <a:pPr>
              <a:defRPr/>
            </a:pPr>
            <a:r>
              <a:rPr lang="es-AR" altLang="en-US"/>
              <a:t>2019</a:t>
            </a:r>
          </a:p>
        </p:txBody>
      </p:sp>
      <p:sp>
        <p:nvSpPr>
          <p:cNvPr id="7" name="4 Marcador de número de diapositiva"/>
          <p:cNvSpPr>
            <a:spLocks noGrp="1"/>
          </p:cNvSpPr>
          <p:nvPr>
            <p:ph type="sldNum" sz="quarter" idx="12"/>
          </p:nvPr>
        </p:nvSpPr>
        <p:spPr/>
        <p:txBody>
          <a:bodyPr/>
          <a:lstStyle>
            <a:lvl1pPr>
              <a:defRPr/>
            </a:lvl1pPr>
          </a:lstStyle>
          <a:p>
            <a:pPr>
              <a:defRPr/>
            </a:pPr>
            <a:fld id="{1B3DC909-E74C-43A7-8EEB-FECBB8BC1E45}" type="slidenum">
              <a:rPr lang="es-AR" altLang="en-US"/>
              <a:pPr>
                <a:defRPr/>
              </a:pPr>
              <a:t>‹Nº›</a:t>
            </a:fld>
            <a:endParaRPr lang="es-AR" altLang="en-US"/>
          </a:p>
        </p:txBody>
      </p:sp>
    </p:spTree>
    <p:extLst>
      <p:ext uri="{BB962C8B-B14F-4D97-AF65-F5344CB8AC3E}">
        <p14:creationId xmlns:p14="http://schemas.microsoft.com/office/powerpoint/2010/main" val="918534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29 Marcador de fecha"/>
          <p:cNvSpPr>
            <a:spLocks noGrp="1"/>
          </p:cNvSpPr>
          <p:nvPr>
            <p:ph type="dt" sz="half" idx="10"/>
          </p:nvPr>
        </p:nvSpPr>
        <p:spPr/>
        <p:txBody>
          <a:bodyPr/>
          <a:lstStyle>
            <a:lvl1pPr>
              <a:defRPr/>
            </a:lvl1pPr>
          </a:lstStyle>
          <a:p>
            <a:r>
              <a:rPr lang="es-AR"/>
              <a:t>CMMI</a:t>
            </a:r>
            <a:endParaRPr lang="es-ES" dirty="0"/>
          </a:p>
        </p:txBody>
      </p:sp>
      <p:sp>
        <p:nvSpPr>
          <p:cNvPr id="3" name="18 Marcador de pie de página"/>
          <p:cNvSpPr>
            <a:spLocks noGrp="1"/>
          </p:cNvSpPr>
          <p:nvPr>
            <p:ph type="ftr" sz="quarter" idx="11"/>
          </p:nvPr>
        </p:nvSpPr>
        <p:spPr/>
        <p:txBody>
          <a:bodyPr/>
          <a:lstStyle>
            <a:lvl1pPr>
              <a:defRPr/>
            </a:lvl1pPr>
          </a:lstStyle>
          <a:p>
            <a:r>
              <a:rPr lang="es-ES"/>
              <a:t>2019</a:t>
            </a:r>
            <a:endParaRPr lang="es-ES" dirty="0"/>
          </a:p>
        </p:txBody>
      </p:sp>
      <p:sp>
        <p:nvSpPr>
          <p:cNvPr id="4" name="26 Marcador de número de diapositiva"/>
          <p:cNvSpPr>
            <a:spLocks noGrp="1"/>
          </p:cNvSpPr>
          <p:nvPr>
            <p:ph type="sldNum" sz="quarter" idx="12"/>
          </p:nvPr>
        </p:nvSpPr>
        <p:spPr/>
        <p:txBody>
          <a:bodyPr/>
          <a:lstStyle>
            <a:lvl1pPr>
              <a:defRPr/>
            </a:lvl1pPr>
          </a:lstStyle>
          <a:p>
            <a:fld id="{6FC92463-F839-4A79-B5E9-10700BF19AA2}" type="slidenum">
              <a:rPr lang="es-ES" smtClean="0"/>
              <a:pPr/>
              <a:t>‹Nº›</a:t>
            </a:fld>
            <a:endParaRPr lang="es-ES" dirty="0"/>
          </a:p>
        </p:txBody>
      </p:sp>
    </p:spTree>
    <p:extLst>
      <p:ext uri="{BB962C8B-B14F-4D97-AF65-F5344CB8AC3E}">
        <p14:creationId xmlns:p14="http://schemas.microsoft.com/office/powerpoint/2010/main" val="260960682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2 Marcador de fecha"/>
          <p:cNvSpPr>
            <a:spLocks noGrp="1"/>
          </p:cNvSpPr>
          <p:nvPr>
            <p:ph type="dt" sz="half" idx="10"/>
          </p:nvPr>
        </p:nvSpPr>
        <p:spPr/>
        <p:txBody>
          <a:bodyPr/>
          <a:lstStyle>
            <a:lvl1pPr>
              <a:defRPr/>
            </a:lvl1pPr>
          </a:lstStyle>
          <a:p>
            <a:pPr>
              <a:defRPr/>
            </a:pPr>
            <a:r>
              <a:rPr lang="es-AR" altLang="en-US"/>
              <a:t>CMMI</a:t>
            </a:r>
          </a:p>
        </p:txBody>
      </p:sp>
      <p:sp>
        <p:nvSpPr>
          <p:cNvPr id="5" name="3 Marcador de pie de página"/>
          <p:cNvSpPr>
            <a:spLocks noGrp="1"/>
          </p:cNvSpPr>
          <p:nvPr>
            <p:ph type="ftr" sz="quarter" idx="11"/>
          </p:nvPr>
        </p:nvSpPr>
        <p:spPr/>
        <p:txBody>
          <a:bodyPr/>
          <a:lstStyle>
            <a:lvl1pPr>
              <a:defRPr/>
            </a:lvl1pPr>
          </a:lstStyle>
          <a:p>
            <a:pPr>
              <a:defRPr/>
            </a:pPr>
            <a:r>
              <a:rPr lang="es-AR" altLang="en-US"/>
              <a:t>2019</a:t>
            </a:r>
          </a:p>
        </p:txBody>
      </p:sp>
      <p:sp>
        <p:nvSpPr>
          <p:cNvPr id="6" name="4 Marcador de número de diapositiva"/>
          <p:cNvSpPr>
            <a:spLocks noGrp="1"/>
          </p:cNvSpPr>
          <p:nvPr>
            <p:ph type="sldNum" sz="quarter" idx="12"/>
          </p:nvPr>
        </p:nvSpPr>
        <p:spPr/>
        <p:txBody>
          <a:bodyPr/>
          <a:lstStyle>
            <a:lvl1pPr>
              <a:defRPr/>
            </a:lvl1pPr>
          </a:lstStyle>
          <a:p>
            <a:pPr>
              <a:defRPr/>
            </a:pPr>
            <a:fld id="{E4783118-CCBD-492A-868E-7943D5714391}" type="slidenum">
              <a:rPr lang="es-AR" altLang="en-US"/>
              <a:pPr>
                <a:defRPr/>
              </a:pPr>
              <a:t>‹Nº›</a:t>
            </a:fld>
            <a:endParaRPr lang="es-AR" altLang="en-US"/>
          </a:p>
        </p:txBody>
      </p:sp>
    </p:spTree>
    <p:extLst>
      <p:ext uri="{BB962C8B-B14F-4D97-AF65-F5344CB8AC3E}">
        <p14:creationId xmlns:p14="http://schemas.microsoft.com/office/powerpoint/2010/main" val="368675364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732462"/>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7324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2 Marcador de fecha"/>
          <p:cNvSpPr>
            <a:spLocks noGrp="1"/>
          </p:cNvSpPr>
          <p:nvPr>
            <p:ph type="dt" sz="half" idx="10"/>
          </p:nvPr>
        </p:nvSpPr>
        <p:spPr/>
        <p:txBody>
          <a:bodyPr/>
          <a:lstStyle>
            <a:lvl1pPr>
              <a:defRPr/>
            </a:lvl1pPr>
          </a:lstStyle>
          <a:p>
            <a:pPr>
              <a:defRPr/>
            </a:pPr>
            <a:r>
              <a:rPr lang="es-AR" altLang="en-US"/>
              <a:t>CMMI</a:t>
            </a:r>
          </a:p>
        </p:txBody>
      </p:sp>
      <p:sp>
        <p:nvSpPr>
          <p:cNvPr id="5" name="3 Marcador de pie de página"/>
          <p:cNvSpPr>
            <a:spLocks noGrp="1"/>
          </p:cNvSpPr>
          <p:nvPr>
            <p:ph type="ftr" sz="quarter" idx="11"/>
          </p:nvPr>
        </p:nvSpPr>
        <p:spPr/>
        <p:txBody>
          <a:bodyPr/>
          <a:lstStyle>
            <a:lvl1pPr>
              <a:defRPr/>
            </a:lvl1pPr>
          </a:lstStyle>
          <a:p>
            <a:pPr>
              <a:defRPr/>
            </a:pPr>
            <a:r>
              <a:rPr lang="es-AR" altLang="en-US"/>
              <a:t>2019</a:t>
            </a:r>
          </a:p>
        </p:txBody>
      </p:sp>
      <p:sp>
        <p:nvSpPr>
          <p:cNvPr id="6" name="4 Marcador de número de diapositiva"/>
          <p:cNvSpPr>
            <a:spLocks noGrp="1"/>
          </p:cNvSpPr>
          <p:nvPr>
            <p:ph type="sldNum" sz="quarter" idx="12"/>
          </p:nvPr>
        </p:nvSpPr>
        <p:spPr/>
        <p:txBody>
          <a:bodyPr/>
          <a:lstStyle>
            <a:lvl1pPr>
              <a:defRPr/>
            </a:lvl1pPr>
          </a:lstStyle>
          <a:p>
            <a:pPr>
              <a:defRPr/>
            </a:pPr>
            <a:fld id="{EF71068E-6C95-40B9-98D3-55AD83B8D343}" type="slidenum">
              <a:rPr lang="es-AR" altLang="en-US"/>
              <a:pPr>
                <a:defRPr/>
              </a:pPr>
              <a:t>‹Nº›</a:t>
            </a:fld>
            <a:endParaRPr lang="es-AR" altLang="en-US"/>
          </a:p>
        </p:txBody>
      </p:sp>
    </p:spTree>
    <p:extLst>
      <p:ext uri="{BB962C8B-B14F-4D97-AF65-F5344CB8AC3E}">
        <p14:creationId xmlns:p14="http://schemas.microsoft.com/office/powerpoint/2010/main" val="197263206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AR"/>
          </a:p>
        </p:txBody>
      </p:sp>
      <p:sp>
        <p:nvSpPr>
          <p:cNvPr id="4" name="4 Marcador de fecha"/>
          <p:cNvSpPr>
            <a:spLocks noGrp="1"/>
          </p:cNvSpPr>
          <p:nvPr>
            <p:ph type="dt" sz="half" idx="10"/>
          </p:nvPr>
        </p:nvSpPr>
        <p:spPr/>
        <p:txBody>
          <a:bodyPr/>
          <a:lstStyle>
            <a:lvl1pPr>
              <a:defRPr/>
            </a:lvl1pPr>
          </a:lstStyle>
          <a:p>
            <a:pPr>
              <a:defRPr/>
            </a:pPr>
            <a:r>
              <a:rPr lang="es-AR" altLang="en-US"/>
              <a:t>CMMI</a:t>
            </a:r>
          </a:p>
        </p:txBody>
      </p:sp>
      <p:sp>
        <p:nvSpPr>
          <p:cNvPr id="5" name="5 Marcador de pie de página"/>
          <p:cNvSpPr>
            <a:spLocks noGrp="1"/>
          </p:cNvSpPr>
          <p:nvPr>
            <p:ph type="ftr" sz="quarter" idx="11"/>
          </p:nvPr>
        </p:nvSpPr>
        <p:spPr/>
        <p:txBody>
          <a:bodyPr/>
          <a:lstStyle>
            <a:lvl1pPr>
              <a:defRPr/>
            </a:lvl1pPr>
          </a:lstStyle>
          <a:p>
            <a:pPr>
              <a:defRPr/>
            </a:pPr>
            <a:r>
              <a:rPr lang="es-AR" altLang="en-US"/>
              <a:t>2019</a:t>
            </a:r>
          </a:p>
        </p:txBody>
      </p:sp>
      <p:sp>
        <p:nvSpPr>
          <p:cNvPr id="6" name="6 Marcador de número de diapositiva"/>
          <p:cNvSpPr>
            <a:spLocks noGrp="1"/>
          </p:cNvSpPr>
          <p:nvPr>
            <p:ph type="sldNum" sz="quarter" idx="12"/>
          </p:nvPr>
        </p:nvSpPr>
        <p:spPr/>
        <p:txBody>
          <a:bodyPr/>
          <a:lstStyle>
            <a:lvl1pPr>
              <a:defRPr/>
            </a:lvl1pPr>
          </a:lstStyle>
          <a:p>
            <a:pPr>
              <a:defRPr/>
            </a:pPr>
            <a:fld id="{8BFF3630-552B-4FCF-9626-D577FD4B1A1C}" type="slidenum">
              <a:rPr lang="es-AR" altLang="en-US"/>
              <a:pPr>
                <a:defRPr/>
              </a:pPr>
              <a:t>‹Nº›</a:t>
            </a:fld>
            <a:endParaRPr lang="es-AR" altLang="en-US"/>
          </a:p>
        </p:txBody>
      </p:sp>
    </p:spTree>
    <p:extLst>
      <p:ext uri="{BB962C8B-B14F-4D97-AF65-F5344CB8AC3E}">
        <p14:creationId xmlns:p14="http://schemas.microsoft.com/office/powerpoint/2010/main" val="56272826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4 Marcador de fecha"/>
          <p:cNvSpPr>
            <a:spLocks noGrp="1"/>
          </p:cNvSpPr>
          <p:nvPr>
            <p:ph type="dt" sz="half" idx="10"/>
          </p:nvPr>
        </p:nvSpPr>
        <p:spPr/>
        <p:txBody>
          <a:bodyPr/>
          <a:lstStyle>
            <a:lvl1pPr>
              <a:defRPr/>
            </a:lvl1pPr>
          </a:lstStyle>
          <a:p>
            <a:pPr>
              <a:defRPr/>
            </a:pPr>
            <a:r>
              <a:rPr lang="es-AR" altLang="en-US"/>
              <a:t>CMMI</a:t>
            </a:r>
          </a:p>
        </p:txBody>
      </p:sp>
      <p:sp>
        <p:nvSpPr>
          <p:cNvPr id="5" name="5 Marcador de pie de página"/>
          <p:cNvSpPr>
            <a:spLocks noGrp="1"/>
          </p:cNvSpPr>
          <p:nvPr>
            <p:ph type="ftr" sz="quarter" idx="11"/>
          </p:nvPr>
        </p:nvSpPr>
        <p:spPr/>
        <p:txBody>
          <a:bodyPr/>
          <a:lstStyle>
            <a:lvl1pPr>
              <a:defRPr/>
            </a:lvl1pPr>
          </a:lstStyle>
          <a:p>
            <a:pPr>
              <a:defRPr/>
            </a:pPr>
            <a:r>
              <a:rPr lang="es-AR" altLang="en-US"/>
              <a:t>2019</a:t>
            </a:r>
          </a:p>
        </p:txBody>
      </p:sp>
      <p:sp>
        <p:nvSpPr>
          <p:cNvPr id="6" name="6 Marcador de número de diapositiva"/>
          <p:cNvSpPr>
            <a:spLocks noGrp="1"/>
          </p:cNvSpPr>
          <p:nvPr>
            <p:ph type="sldNum" sz="quarter" idx="12"/>
          </p:nvPr>
        </p:nvSpPr>
        <p:spPr/>
        <p:txBody>
          <a:bodyPr/>
          <a:lstStyle>
            <a:lvl1pPr>
              <a:defRPr/>
            </a:lvl1pPr>
          </a:lstStyle>
          <a:p>
            <a:pPr>
              <a:defRPr/>
            </a:pPr>
            <a:fld id="{8BFF865C-A722-4872-A3E6-7E0698D0B3EC}" type="slidenum">
              <a:rPr lang="es-AR" altLang="en-US"/>
              <a:pPr>
                <a:defRPr/>
              </a:pPr>
              <a:t>‹Nº›</a:t>
            </a:fld>
            <a:endParaRPr lang="es-AR" altLang="en-US"/>
          </a:p>
        </p:txBody>
      </p:sp>
    </p:spTree>
    <p:extLst>
      <p:ext uri="{BB962C8B-B14F-4D97-AF65-F5344CB8AC3E}">
        <p14:creationId xmlns:p14="http://schemas.microsoft.com/office/powerpoint/2010/main" val="330286397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4 Marcador de fecha"/>
          <p:cNvSpPr>
            <a:spLocks noGrp="1"/>
          </p:cNvSpPr>
          <p:nvPr>
            <p:ph type="dt" sz="half" idx="10"/>
          </p:nvPr>
        </p:nvSpPr>
        <p:spPr/>
        <p:txBody>
          <a:bodyPr/>
          <a:lstStyle>
            <a:lvl1pPr>
              <a:defRPr/>
            </a:lvl1pPr>
          </a:lstStyle>
          <a:p>
            <a:pPr>
              <a:defRPr/>
            </a:pPr>
            <a:r>
              <a:rPr lang="es-AR" altLang="en-US"/>
              <a:t>CMMI</a:t>
            </a:r>
          </a:p>
        </p:txBody>
      </p:sp>
      <p:sp>
        <p:nvSpPr>
          <p:cNvPr id="5" name="5 Marcador de pie de página"/>
          <p:cNvSpPr>
            <a:spLocks noGrp="1"/>
          </p:cNvSpPr>
          <p:nvPr>
            <p:ph type="ftr" sz="quarter" idx="11"/>
          </p:nvPr>
        </p:nvSpPr>
        <p:spPr/>
        <p:txBody>
          <a:bodyPr/>
          <a:lstStyle>
            <a:lvl1pPr>
              <a:defRPr/>
            </a:lvl1pPr>
          </a:lstStyle>
          <a:p>
            <a:pPr>
              <a:defRPr/>
            </a:pPr>
            <a:r>
              <a:rPr lang="es-AR" altLang="en-US"/>
              <a:t>2019</a:t>
            </a:r>
          </a:p>
        </p:txBody>
      </p:sp>
      <p:sp>
        <p:nvSpPr>
          <p:cNvPr id="6" name="6 Marcador de número de diapositiva"/>
          <p:cNvSpPr>
            <a:spLocks noGrp="1"/>
          </p:cNvSpPr>
          <p:nvPr>
            <p:ph type="sldNum" sz="quarter" idx="12"/>
          </p:nvPr>
        </p:nvSpPr>
        <p:spPr/>
        <p:txBody>
          <a:bodyPr/>
          <a:lstStyle>
            <a:lvl1pPr>
              <a:defRPr/>
            </a:lvl1pPr>
          </a:lstStyle>
          <a:p>
            <a:pPr>
              <a:defRPr/>
            </a:pPr>
            <a:fld id="{4E40CA86-868A-45FA-A03F-3744DB8AC6B4}" type="slidenum">
              <a:rPr lang="es-AR" altLang="en-US"/>
              <a:pPr>
                <a:defRPr/>
              </a:pPr>
              <a:t>‹Nº›</a:t>
            </a:fld>
            <a:endParaRPr lang="es-AR" altLang="en-US"/>
          </a:p>
        </p:txBody>
      </p:sp>
    </p:spTree>
    <p:extLst>
      <p:ext uri="{BB962C8B-B14F-4D97-AF65-F5344CB8AC3E}">
        <p14:creationId xmlns:p14="http://schemas.microsoft.com/office/powerpoint/2010/main" val="175846756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457200" y="1481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8200" y="1481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fecha"/>
          <p:cNvSpPr>
            <a:spLocks noGrp="1"/>
          </p:cNvSpPr>
          <p:nvPr>
            <p:ph type="dt" sz="half" idx="10"/>
          </p:nvPr>
        </p:nvSpPr>
        <p:spPr/>
        <p:txBody>
          <a:bodyPr/>
          <a:lstStyle>
            <a:lvl1pPr>
              <a:defRPr/>
            </a:lvl1pPr>
          </a:lstStyle>
          <a:p>
            <a:pPr>
              <a:defRPr/>
            </a:pPr>
            <a:r>
              <a:rPr lang="es-AR" altLang="en-US"/>
              <a:t>CMMI</a:t>
            </a:r>
          </a:p>
        </p:txBody>
      </p:sp>
      <p:sp>
        <p:nvSpPr>
          <p:cNvPr id="6" name="5 Marcador de pie de página"/>
          <p:cNvSpPr>
            <a:spLocks noGrp="1"/>
          </p:cNvSpPr>
          <p:nvPr>
            <p:ph type="ftr" sz="quarter" idx="11"/>
          </p:nvPr>
        </p:nvSpPr>
        <p:spPr/>
        <p:txBody>
          <a:bodyPr/>
          <a:lstStyle>
            <a:lvl1pPr>
              <a:defRPr/>
            </a:lvl1pPr>
          </a:lstStyle>
          <a:p>
            <a:pPr>
              <a:defRPr/>
            </a:pPr>
            <a:r>
              <a:rPr lang="es-AR" altLang="en-US"/>
              <a:t>2019</a:t>
            </a:r>
          </a:p>
        </p:txBody>
      </p:sp>
      <p:sp>
        <p:nvSpPr>
          <p:cNvPr id="7" name="6 Marcador de número de diapositiva"/>
          <p:cNvSpPr>
            <a:spLocks noGrp="1"/>
          </p:cNvSpPr>
          <p:nvPr>
            <p:ph type="sldNum" sz="quarter" idx="12"/>
          </p:nvPr>
        </p:nvSpPr>
        <p:spPr/>
        <p:txBody>
          <a:bodyPr/>
          <a:lstStyle>
            <a:lvl1pPr>
              <a:defRPr/>
            </a:lvl1pPr>
          </a:lstStyle>
          <a:p>
            <a:pPr>
              <a:defRPr/>
            </a:pPr>
            <a:fld id="{E22EE488-F009-46BF-AAD5-07D79690BFCD}" type="slidenum">
              <a:rPr lang="es-AR" altLang="en-US"/>
              <a:pPr>
                <a:defRPr/>
              </a:pPr>
              <a:t>‹Nº›</a:t>
            </a:fld>
            <a:endParaRPr lang="es-AR" altLang="en-US"/>
          </a:p>
        </p:txBody>
      </p:sp>
    </p:spTree>
    <p:extLst>
      <p:ext uri="{BB962C8B-B14F-4D97-AF65-F5344CB8AC3E}">
        <p14:creationId xmlns:p14="http://schemas.microsoft.com/office/powerpoint/2010/main" val="376089188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4 Marcador de fecha"/>
          <p:cNvSpPr>
            <a:spLocks noGrp="1"/>
          </p:cNvSpPr>
          <p:nvPr>
            <p:ph type="dt" sz="half" idx="10"/>
          </p:nvPr>
        </p:nvSpPr>
        <p:spPr/>
        <p:txBody>
          <a:bodyPr/>
          <a:lstStyle>
            <a:lvl1pPr>
              <a:defRPr/>
            </a:lvl1pPr>
          </a:lstStyle>
          <a:p>
            <a:pPr>
              <a:defRPr/>
            </a:pPr>
            <a:r>
              <a:rPr lang="es-AR" altLang="en-US"/>
              <a:t>CMMI</a:t>
            </a:r>
          </a:p>
        </p:txBody>
      </p:sp>
      <p:sp>
        <p:nvSpPr>
          <p:cNvPr id="8" name="5 Marcador de pie de página"/>
          <p:cNvSpPr>
            <a:spLocks noGrp="1"/>
          </p:cNvSpPr>
          <p:nvPr>
            <p:ph type="ftr" sz="quarter" idx="11"/>
          </p:nvPr>
        </p:nvSpPr>
        <p:spPr/>
        <p:txBody>
          <a:bodyPr/>
          <a:lstStyle>
            <a:lvl1pPr>
              <a:defRPr/>
            </a:lvl1pPr>
          </a:lstStyle>
          <a:p>
            <a:pPr>
              <a:defRPr/>
            </a:pPr>
            <a:r>
              <a:rPr lang="es-AR" altLang="en-US"/>
              <a:t>2019</a:t>
            </a:r>
          </a:p>
        </p:txBody>
      </p:sp>
      <p:sp>
        <p:nvSpPr>
          <p:cNvPr id="9" name="6 Marcador de número de diapositiva"/>
          <p:cNvSpPr>
            <a:spLocks noGrp="1"/>
          </p:cNvSpPr>
          <p:nvPr>
            <p:ph type="sldNum" sz="quarter" idx="12"/>
          </p:nvPr>
        </p:nvSpPr>
        <p:spPr/>
        <p:txBody>
          <a:bodyPr/>
          <a:lstStyle>
            <a:lvl1pPr>
              <a:defRPr/>
            </a:lvl1pPr>
          </a:lstStyle>
          <a:p>
            <a:pPr>
              <a:defRPr/>
            </a:pPr>
            <a:fld id="{0CB5960F-5F5F-41CB-B542-6203832B41C2}" type="slidenum">
              <a:rPr lang="es-AR" altLang="en-US"/>
              <a:pPr>
                <a:defRPr/>
              </a:pPr>
              <a:t>‹Nº›</a:t>
            </a:fld>
            <a:endParaRPr lang="es-AR" altLang="en-US"/>
          </a:p>
        </p:txBody>
      </p:sp>
    </p:spTree>
    <p:extLst>
      <p:ext uri="{BB962C8B-B14F-4D97-AF65-F5344CB8AC3E}">
        <p14:creationId xmlns:p14="http://schemas.microsoft.com/office/powerpoint/2010/main" val="358199508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4 Marcador de fecha"/>
          <p:cNvSpPr>
            <a:spLocks noGrp="1"/>
          </p:cNvSpPr>
          <p:nvPr>
            <p:ph type="dt" sz="half" idx="10"/>
          </p:nvPr>
        </p:nvSpPr>
        <p:spPr/>
        <p:txBody>
          <a:bodyPr/>
          <a:lstStyle>
            <a:lvl1pPr>
              <a:defRPr/>
            </a:lvl1pPr>
          </a:lstStyle>
          <a:p>
            <a:pPr>
              <a:defRPr/>
            </a:pPr>
            <a:r>
              <a:rPr lang="es-AR" altLang="en-US"/>
              <a:t>CMMI</a:t>
            </a:r>
          </a:p>
        </p:txBody>
      </p:sp>
      <p:sp>
        <p:nvSpPr>
          <p:cNvPr id="4" name="5 Marcador de pie de página"/>
          <p:cNvSpPr>
            <a:spLocks noGrp="1"/>
          </p:cNvSpPr>
          <p:nvPr>
            <p:ph type="ftr" sz="quarter" idx="11"/>
          </p:nvPr>
        </p:nvSpPr>
        <p:spPr/>
        <p:txBody>
          <a:bodyPr/>
          <a:lstStyle>
            <a:lvl1pPr>
              <a:defRPr/>
            </a:lvl1pPr>
          </a:lstStyle>
          <a:p>
            <a:pPr>
              <a:defRPr/>
            </a:pPr>
            <a:r>
              <a:rPr lang="es-AR" altLang="en-US"/>
              <a:t>2019</a:t>
            </a:r>
          </a:p>
        </p:txBody>
      </p:sp>
      <p:sp>
        <p:nvSpPr>
          <p:cNvPr id="5" name="6 Marcador de número de diapositiva"/>
          <p:cNvSpPr>
            <a:spLocks noGrp="1"/>
          </p:cNvSpPr>
          <p:nvPr>
            <p:ph type="sldNum" sz="quarter" idx="12"/>
          </p:nvPr>
        </p:nvSpPr>
        <p:spPr/>
        <p:txBody>
          <a:bodyPr/>
          <a:lstStyle>
            <a:lvl1pPr>
              <a:defRPr/>
            </a:lvl1pPr>
          </a:lstStyle>
          <a:p>
            <a:pPr>
              <a:defRPr/>
            </a:pPr>
            <a:fld id="{8E03D791-0C2C-4545-9DF5-6D5960129334}" type="slidenum">
              <a:rPr lang="es-AR" altLang="en-US"/>
              <a:pPr>
                <a:defRPr/>
              </a:pPr>
              <a:t>‹Nº›</a:t>
            </a:fld>
            <a:endParaRPr lang="es-AR" altLang="en-US"/>
          </a:p>
        </p:txBody>
      </p:sp>
    </p:spTree>
    <p:extLst>
      <p:ext uri="{BB962C8B-B14F-4D97-AF65-F5344CB8AC3E}">
        <p14:creationId xmlns:p14="http://schemas.microsoft.com/office/powerpoint/2010/main" val="258484541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4 Marcador de fecha"/>
          <p:cNvSpPr>
            <a:spLocks noGrp="1"/>
          </p:cNvSpPr>
          <p:nvPr>
            <p:ph type="dt" sz="half" idx="10"/>
          </p:nvPr>
        </p:nvSpPr>
        <p:spPr/>
        <p:txBody>
          <a:bodyPr/>
          <a:lstStyle>
            <a:lvl1pPr>
              <a:defRPr/>
            </a:lvl1pPr>
          </a:lstStyle>
          <a:p>
            <a:pPr>
              <a:defRPr/>
            </a:pPr>
            <a:r>
              <a:rPr lang="es-AR" altLang="en-US"/>
              <a:t>CMMI</a:t>
            </a:r>
          </a:p>
        </p:txBody>
      </p:sp>
      <p:sp>
        <p:nvSpPr>
          <p:cNvPr id="3" name="5 Marcador de pie de página"/>
          <p:cNvSpPr>
            <a:spLocks noGrp="1"/>
          </p:cNvSpPr>
          <p:nvPr>
            <p:ph type="ftr" sz="quarter" idx="11"/>
          </p:nvPr>
        </p:nvSpPr>
        <p:spPr/>
        <p:txBody>
          <a:bodyPr/>
          <a:lstStyle>
            <a:lvl1pPr>
              <a:defRPr/>
            </a:lvl1pPr>
          </a:lstStyle>
          <a:p>
            <a:pPr>
              <a:defRPr/>
            </a:pPr>
            <a:r>
              <a:rPr lang="es-AR" altLang="en-US"/>
              <a:t>2019</a:t>
            </a:r>
          </a:p>
        </p:txBody>
      </p:sp>
      <p:sp>
        <p:nvSpPr>
          <p:cNvPr id="4" name="6 Marcador de número de diapositiva"/>
          <p:cNvSpPr>
            <a:spLocks noGrp="1"/>
          </p:cNvSpPr>
          <p:nvPr>
            <p:ph type="sldNum" sz="quarter" idx="12"/>
          </p:nvPr>
        </p:nvSpPr>
        <p:spPr/>
        <p:txBody>
          <a:bodyPr/>
          <a:lstStyle>
            <a:lvl1pPr>
              <a:defRPr/>
            </a:lvl1pPr>
          </a:lstStyle>
          <a:p>
            <a:pPr>
              <a:defRPr/>
            </a:pPr>
            <a:fld id="{33ADA5AE-8E29-47C0-8098-6642931E5C82}" type="slidenum">
              <a:rPr lang="es-AR" altLang="en-US"/>
              <a:pPr>
                <a:defRPr/>
              </a:pPr>
              <a:t>‹Nº›</a:t>
            </a:fld>
            <a:endParaRPr lang="es-AR" altLang="en-US"/>
          </a:p>
        </p:txBody>
      </p:sp>
    </p:spTree>
    <p:extLst>
      <p:ext uri="{BB962C8B-B14F-4D97-AF65-F5344CB8AC3E}">
        <p14:creationId xmlns:p14="http://schemas.microsoft.com/office/powerpoint/2010/main" val="124856601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pPr>
              <a:defRPr/>
            </a:pPr>
            <a:r>
              <a:rPr lang="es-AR" altLang="en-US"/>
              <a:t>CMMI</a:t>
            </a:r>
          </a:p>
        </p:txBody>
      </p:sp>
      <p:sp>
        <p:nvSpPr>
          <p:cNvPr id="6" name="5 Marcador de pie de página"/>
          <p:cNvSpPr>
            <a:spLocks noGrp="1"/>
          </p:cNvSpPr>
          <p:nvPr>
            <p:ph type="ftr" sz="quarter" idx="11"/>
          </p:nvPr>
        </p:nvSpPr>
        <p:spPr/>
        <p:txBody>
          <a:bodyPr/>
          <a:lstStyle>
            <a:lvl1pPr>
              <a:defRPr/>
            </a:lvl1pPr>
          </a:lstStyle>
          <a:p>
            <a:pPr>
              <a:defRPr/>
            </a:pPr>
            <a:r>
              <a:rPr lang="es-AR" altLang="en-US"/>
              <a:t>2019</a:t>
            </a:r>
          </a:p>
        </p:txBody>
      </p:sp>
      <p:sp>
        <p:nvSpPr>
          <p:cNvPr id="7" name="6 Marcador de número de diapositiva"/>
          <p:cNvSpPr>
            <a:spLocks noGrp="1"/>
          </p:cNvSpPr>
          <p:nvPr>
            <p:ph type="sldNum" sz="quarter" idx="12"/>
          </p:nvPr>
        </p:nvSpPr>
        <p:spPr/>
        <p:txBody>
          <a:bodyPr/>
          <a:lstStyle>
            <a:lvl1pPr>
              <a:defRPr/>
            </a:lvl1pPr>
          </a:lstStyle>
          <a:p>
            <a:pPr>
              <a:defRPr/>
            </a:pPr>
            <a:fld id="{AF117F5C-ADE8-4AD6-BD83-CEA1FBA23574}" type="slidenum">
              <a:rPr lang="es-AR" altLang="en-US"/>
              <a:pPr>
                <a:defRPr/>
              </a:pPr>
              <a:t>‹Nº›</a:t>
            </a:fld>
            <a:endParaRPr lang="es-AR" altLang="en-US"/>
          </a:p>
        </p:txBody>
      </p:sp>
    </p:spTree>
    <p:extLst>
      <p:ext uri="{BB962C8B-B14F-4D97-AF65-F5344CB8AC3E}">
        <p14:creationId xmlns:p14="http://schemas.microsoft.com/office/powerpoint/2010/main" val="4283522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29 Marcador de fecha"/>
          <p:cNvSpPr>
            <a:spLocks noGrp="1"/>
          </p:cNvSpPr>
          <p:nvPr>
            <p:ph type="dt" sz="half" idx="10"/>
          </p:nvPr>
        </p:nvSpPr>
        <p:spPr/>
        <p:txBody>
          <a:bodyPr/>
          <a:lstStyle>
            <a:lvl1pPr>
              <a:defRPr/>
            </a:lvl1pPr>
          </a:lstStyle>
          <a:p>
            <a:r>
              <a:rPr lang="es-AR"/>
              <a:t>CMMI</a:t>
            </a:r>
            <a:endParaRPr lang="es-ES" dirty="0"/>
          </a:p>
        </p:txBody>
      </p:sp>
      <p:sp>
        <p:nvSpPr>
          <p:cNvPr id="6" name="18 Marcador de pie de página"/>
          <p:cNvSpPr>
            <a:spLocks noGrp="1"/>
          </p:cNvSpPr>
          <p:nvPr>
            <p:ph type="ftr" sz="quarter" idx="11"/>
          </p:nvPr>
        </p:nvSpPr>
        <p:spPr/>
        <p:txBody>
          <a:bodyPr/>
          <a:lstStyle>
            <a:lvl1pPr>
              <a:defRPr/>
            </a:lvl1pPr>
          </a:lstStyle>
          <a:p>
            <a:r>
              <a:rPr lang="es-ES"/>
              <a:t>2019</a:t>
            </a:r>
            <a:endParaRPr lang="es-ES" dirty="0"/>
          </a:p>
        </p:txBody>
      </p:sp>
      <p:sp>
        <p:nvSpPr>
          <p:cNvPr id="7" name="26 Marcador de número de diapositiva"/>
          <p:cNvSpPr>
            <a:spLocks noGrp="1"/>
          </p:cNvSpPr>
          <p:nvPr>
            <p:ph type="sldNum" sz="quarter" idx="12"/>
          </p:nvPr>
        </p:nvSpPr>
        <p:spPr/>
        <p:txBody>
          <a:bodyPr/>
          <a:lstStyle>
            <a:lvl1pPr>
              <a:defRPr/>
            </a:lvl1pPr>
          </a:lstStyle>
          <a:p>
            <a:fld id="{542D7BCE-2F5E-4878-8081-472A365BF780}" type="slidenum">
              <a:rPr lang="es-ES" smtClean="0"/>
              <a:pPr/>
              <a:t>‹Nº›</a:t>
            </a:fld>
            <a:endParaRPr lang="es-ES" dirty="0"/>
          </a:p>
        </p:txBody>
      </p:sp>
    </p:spTree>
    <p:extLst>
      <p:ext uri="{BB962C8B-B14F-4D97-AF65-F5344CB8AC3E}">
        <p14:creationId xmlns:p14="http://schemas.microsoft.com/office/powerpoint/2010/main" val="110467731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es-AR"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pPr>
              <a:defRPr/>
            </a:pPr>
            <a:r>
              <a:rPr lang="es-AR" altLang="en-US"/>
              <a:t>CMMI</a:t>
            </a:r>
          </a:p>
        </p:txBody>
      </p:sp>
      <p:sp>
        <p:nvSpPr>
          <p:cNvPr id="6" name="5 Marcador de pie de página"/>
          <p:cNvSpPr>
            <a:spLocks noGrp="1"/>
          </p:cNvSpPr>
          <p:nvPr>
            <p:ph type="ftr" sz="quarter" idx="11"/>
          </p:nvPr>
        </p:nvSpPr>
        <p:spPr/>
        <p:txBody>
          <a:bodyPr/>
          <a:lstStyle>
            <a:lvl1pPr>
              <a:defRPr/>
            </a:lvl1pPr>
          </a:lstStyle>
          <a:p>
            <a:pPr>
              <a:defRPr/>
            </a:pPr>
            <a:r>
              <a:rPr lang="es-AR" altLang="en-US"/>
              <a:t>2019</a:t>
            </a:r>
          </a:p>
        </p:txBody>
      </p:sp>
      <p:sp>
        <p:nvSpPr>
          <p:cNvPr id="7" name="6 Marcador de número de diapositiva"/>
          <p:cNvSpPr>
            <a:spLocks noGrp="1"/>
          </p:cNvSpPr>
          <p:nvPr>
            <p:ph type="sldNum" sz="quarter" idx="12"/>
          </p:nvPr>
        </p:nvSpPr>
        <p:spPr/>
        <p:txBody>
          <a:bodyPr/>
          <a:lstStyle>
            <a:lvl1pPr>
              <a:defRPr/>
            </a:lvl1pPr>
          </a:lstStyle>
          <a:p>
            <a:pPr>
              <a:defRPr/>
            </a:pPr>
            <a:fld id="{BB26269A-8457-4487-BE6F-A7CB8247E0B0}" type="slidenum">
              <a:rPr lang="es-AR" altLang="en-US"/>
              <a:pPr>
                <a:defRPr/>
              </a:pPr>
              <a:t>‹Nº›</a:t>
            </a:fld>
            <a:endParaRPr lang="es-AR" altLang="en-US"/>
          </a:p>
        </p:txBody>
      </p:sp>
    </p:spTree>
    <p:extLst>
      <p:ext uri="{BB962C8B-B14F-4D97-AF65-F5344CB8AC3E}">
        <p14:creationId xmlns:p14="http://schemas.microsoft.com/office/powerpoint/2010/main" val="240077770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4 Marcador de fecha"/>
          <p:cNvSpPr>
            <a:spLocks noGrp="1"/>
          </p:cNvSpPr>
          <p:nvPr>
            <p:ph type="dt" sz="half" idx="10"/>
          </p:nvPr>
        </p:nvSpPr>
        <p:spPr/>
        <p:txBody>
          <a:bodyPr/>
          <a:lstStyle>
            <a:lvl1pPr>
              <a:defRPr/>
            </a:lvl1pPr>
          </a:lstStyle>
          <a:p>
            <a:pPr>
              <a:defRPr/>
            </a:pPr>
            <a:r>
              <a:rPr lang="es-AR" altLang="en-US"/>
              <a:t>CMMI</a:t>
            </a:r>
          </a:p>
        </p:txBody>
      </p:sp>
      <p:sp>
        <p:nvSpPr>
          <p:cNvPr id="5" name="5 Marcador de pie de página"/>
          <p:cNvSpPr>
            <a:spLocks noGrp="1"/>
          </p:cNvSpPr>
          <p:nvPr>
            <p:ph type="ftr" sz="quarter" idx="11"/>
          </p:nvPr>
        </p:nvSpPr>
        <p:spPr/>
        <p:txBody>
          <a:bodyPr/>
          <a:lstStyle>
            <a:lvl1pPr>
              <a:defRPr/>
            </a:lvl1pPr>
          </a:lstStyle>
          <a:p>
            <a:pPr>
              <a:defRPr/>
            </a:pPr>
            <a:r>
              <a:rPr lang="es-AR" altLang="en-US"/>
              <a:t>2019</a:t>
            </a:r>
          </a:p>
        </p:txBody>
      </p:sp>
      <p:sp>
        <p:nvSpPr>
          <p:cNvPr id="6" name="6 Marcador de número de diapositiva"/>
          <p:cNvSpPr>
            <a:spLocks noGrp="1"/>
          </p:cNvSpPr>
          <p:nvPr>
            <p:ph type="sldNum" sz="quarter" idx="12"/>
          </p:nvPr>
        </p:nvSpPr>
        <p:spPr/>
        <p:txBody>
          <a:bodyPr/>
          <a:lstStyle>
            <a:lvl1pPr>
              <a:defRPr/>
            </a:lvl1pPr>
          </a:lstStyle>
          <a:p>
            <a:pPr>
              <a:defRPr/>
            </a:pPr>
            <a:fld id="{6397E782-8BCE-4323-9AE5-3D5713BB10F8}" type="slidenum">
              <a:rPr lang="es-AR" altLang="en-US"/>
              <a:pPr>
                <a:defRPr/>
              </a:pPr>
              <a:t>‹Nº›</a:t>
            </a:fld>
            <a:endParaRPr lang="es-AR" altLang="en-US"/>
          </a:p>
        </p:txBody>
      </p:sp>
    </p:spTree>
    <p:extLst>
      <p:ext uri="{BB962C8B-B14F-4D97-AF65-F5344CB8AC3E}">
        <p14:creationId xmlns:p14="http://schemas.microsoft.com/office/powerpoint/2010/main" val="260762996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732462"/>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7324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4 Marcador de fecha"/>
          <p:cNvSpPr>
            <a:spLocks noGrp="1"/>
          </p:cNvSpPr>
          <p:nvPr>
            <p:ph type="dt" sz="half" idx="10"/>
          </p:nvPr>
        </p:nvSpPr>
        <p:spPr/>
        <p:txBody>
          <a:bodyPr/>
          <a:lstStyle>
            <a:lvl1pPr>
              <a:defRPr/>
            </a:lvl1pPr>
          </a:lstStyle>
          <a:p>
            <a:pPr>
              <a:defRPr/>
            </a:pPr>
            <a:r>
              <a:rPr lang="es-AR" altLang="en-US"/>
              <a:t>CMMI</a:t>
            </a:r>
          </a:p>
        </p:txBody>
      </p:sp>
      <p:sp>
        <p:nvSpPr>
          <p:cNvPr id="5" name="5 Marcador de pie de página"/>
          <p:cNvSpPr>
            <a:spLocks noGrp="1"/>
          </p:cNvSpPr>
          <p:nvPr>
            <p:ph type="ftr" sz="quarter" idx="11"/>
          </p:nvPr>
        </p:nvSpPr>
        <p:spPr/>
        <p:txBody>
          <a:bodyPr/>
          <a:lstStyle>
            <a:lvl1pPr>
              <a:defRPr/>
            </a:lvl1pPr>
          </a:lstStyle>
          <a:p>
            <a:pPr>
              <a:defRPr/>
            </a:pPr>
            <a:r>
              <a:rPr lang="es-AR" altLang="en-US"/>
              <a:t>2019</a:t>
            </a:r>
          </a:p>
        </p:txBody>
      </p:sp>
      <p:sp>
        <p:nvSpPr>
          <p:cNvPr id="6" name="6 Marcador de número de diapositiva"/>
          <p:cNvSpPr>
            <a:spLocks noGrp="1"/>
          </p:cNvSpPr>
          <p:nvPr>
            <p:ph type="sldNum" sz="quarter" idx="12"/>
          </p:nvPr>
        </p:nvSpPr>
        <p:spPr/>
        <p:txBody>
          <a:bodyPr/>
          <a:lstStyle>
            <a:lvl1pPr>
              <a:defRPr/>
            </a:lvl1pPr>
          </a:lstStyle>
          <a:p>
            <a:pPr>
              <a:defRPr/>
            </a:pPr>
            <a:fld id="{9DFF6D5A-DB3F-4B4A-8630-053818B70DDE}" type="slidenum">
              <a:rPr lang="es-AR" altLang="en-US"/>
              <a:pPr>
                <a:defRPr/>
              </a:pPr>
              <a:t>‹Nº›</a:t>
            </a:fld>
            <a:endParaRPr lang="es-AR" altLang="en-US"/>
          </a:p>
        </p:txBody>
      </p:sp>
    </p:spTree>
    <p:extLst>
      <p:ext uri="{BB962C8B-B14F-4D97-AF65-F5344CB8AC3E}">
        <p14:creationId xmlns:p14="http://schemas.microsoft.com/office/powerpoint/2010/main" val="205580812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AR"/>
          </a:p>
        </p:txBody>
      </p:sp>
      <p:sp>
        <p:nvSpPr>
          <p:cNvPr id="4" name="4 Marcador de fecha"/>
          <p:cNvSpPr>
            <a:spLocks noGrp="1"/>
          </p:cNvSpPr>
          <p:nvPr>
            <p:ph type="dt" sz="half" idx="10"/>
          </p:nvPr>
        </p:nvSpPr>
        <p:spPr/>
        <p:txBody>
          <a:bodyPr/>
          <a:lstStyle>
            <a:lvl1pPr>
              <a:defRPr/>
            </a:lvl1pPr>
          </a:lstStyle>
          <a:p>
            <a:pPr>
              <a:defRPr/>
            </a:pPr>
            <a:r>
              <a:rPr lang="es-AR" altLang="en-US"/>
              <a:t>CMMI</a:t>
            </a:r>
          </a:p>
        </p:txBody>
      </p:sp>
      <p:sp>
        <p:nvSpPr>
          <p:cNvPr id="5" name="5 Marcador de pie de página"/>
          <p:cNvSpPr>
            <a:spLocks noGrp="1"/>
          </p:cNvSpPr>
          <p:nvPr>
            <p:ph type="ftr" sz="quarter" idx="11"/>
          </p:nvPr>
        </p:nvSpPr>
        <p:spPr/>
        <p:txBody>
          <a:bodyPr/>
          <a:lstStyle>
            <a:lvl1pPr>
              <a:defRPr/>
            </a:lvl1pPr>
          </a:lstStyle>
          <a:p>
            <a:pPr>
              <a:defRPr/>
            </a:pPr>
            <a:r>
              <a:rPr lang="es-AR" altLang="en-US"/>
              <a:t>2019</a:t>
            </a:r>
          </a:p>
        </p:txBody>
      </p:sp>
      <p:sp>
        <p:nvSpPr>
          <p:cNvPr id="6" name="6 Marcador de número de diapositiva"/>
          <p:cNvSpPr>
            <a:spLocks noGrp="1"/>
          </p:cNvSpPr>
          <p:nvPr>
            <p:ph type="sldNum" sz="quarter" idx="12"/>
          </p:nvPr>
        </p:nvSpPr>
        <p:spPr/>
        <p:txBody>
          <a:bodyPr/>
          <a:lstStyle>
            <a:lvl1pPr>
              <a:defRPr/>
            </a:lvl1pPr>
          </a:lstStyle>
          <a:p>
            <a:pPr>
              <a:defRPr/>
            </a:pPr>
            <a:fld id="{654A1EAB-AE0A-4901-8AAF-FD21B40377BF}" type="slidenum">
              <a:rPr lang="es-AR" altLang="en-US"/>
              <a:pPr>
                <a:defRPr/>
              </a:pPr>
              <a:t>‹Nº›</a:t>
            </a:fld>
            <a:endParaRPr lang="es-AR" altLang="en-US"/>
          </a:p>
        </p:txBody>
      </p:sp>
    </p:spTree>
    <p:extLst>
      <p:ext uri="{BB962C8B-B14F-4D97-AF65-F5344CB8AC3E}">
        <p14:creationId xmlns:p14="http://schemas.microsoft.com/office/powerpoint/2010/main" val="118519321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4 Marcador de fecha"/>
          <p:cNvSpPr>
            <a:spLocks noGrp="1"/>
          </p:cNvSpPr>
          <p:nvPr>
            <p:ph type="dt" sz="half" idx="10"/>
          </p:nvPr>
        </p:nvSpPr>
        <p:spPr/>
        <p:txBody>
          <a:bodyPr/>
          <a:lstStyle>
            <a:lvl1pPr>
              <a:defRPr/>
            </a:lvl1pPr>
          </a:lstStyle>
          <a:p>
            <a:pPr>
              <a:defRPr/>
            </a:pPr>
            <a:r>
              <a:rPr lang="es-AR" altLang="en-US"/>
              <a:t>CMMI</a:t>
            </a:r>
          </a:p>
        </p:txBody>
      </p:sp>
      <p:sp>
        <p:nvSpPr>
          <p:cNvPr id="5" name="5 Marcador de pie de página"/>
          <p:cNvSpPr>
            <a:spLocks noGrp="1"/>
          </p:cNvSpPr>
          <p:nvPr>
            <p:ph type="ftr" sz="quarter" idx="11"/>
          </p:nvPr>
        </p:nvSpPr>
        <p:spPr/>
        <p:txBody>
          <a:bodyPr/>
          <a:lstStyle>
            <a:lvl1pPr>
              <a:defRPr/>
            </a:lvl1pPr>
          </a:lstStyle>
          <a:p>
            <a:pPr>
              <a:defRPr/>
            </a:pPr>
            <a:r>
              <a:rPr lang="es-AR" altLang="en-US"/>
              <a:t>2019</a:t>
            </a:r>
          </a:p>
        </p:txBody>
      </p:sp>
      <p:sp>
        <p:nvSpPr>
          <p:cNvPr id="6" name="6 Marcador de número de diapositiva"/>
          <p:cNvSpPr>
            <a:spLocks noGrp="1"/>
          </p:cNvSpPr>
          <p:nvPr>
            <p:ph type="sldNum" sz="quarter" idx="12"/>
          </p:nvPr>
        </p:nvSpPr>
        <p:spPr/>
        <p:txBody>
          <a:bodyPr/>
          <a:lstStyle>
            <a:lvl1pPr>
              <a:defRPr/>
            </a:lvl1pPr>
          </a:lstStyle>
          <a:p>
            <a:pPr>
              <a:defRPr/>
            </a:pPr>
            <a:fld id="{E7ECFB97-C8EA-41BE-A67B-05F735703E07}" type="slidenum">
              <a:rPr lang="es-AR" altLang="en-US"/>
              <a:pPr>
                <a:defRPr/>
              </a:pPr>
              <a:t>‹Nº›</a:t>
            </a:fld>
            <a:endParaRPr lang="es-AR" altLang="en-US"/>
          </a:p>
        </p:txBody>
      </p:sp>
    </p:spTree>
    <p:extLst>
      <p:ext uri="{BB962C8B-B14F-4D97-AF65-F5344CB8AC3E}">
        <p14:creationId xmlns:p14="http://schemas.microsoft.com/office/powerpoint/2010/main" val="286189620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4 Marcador de fecha"/>
          <p:cNvSpPr>
            <a:spLocks noGrp="1"/>
          </p:cNvSpPr>
          <p:nvPr>
            <p:ph type="dt" sz="half" idx="10"/>
          </p:nvPr>
        </p:nvSpPr>
        <p:spPr/>
        <p:txBody>
          <a:bodyPr/>
          <a:lstStyle>
            <a:lvl1pPr>
              <a:defRPr/>
            </a:lvl1pPr>
          </a:lstStyle>
          <a:p>
            <a:pPr>
              <a:defRPr/>
            </a:pPr>
            <a:r>
              <a:rPr lang="es-AR" altLang="en-US"/>
              <a:t>CMMI</a:t>
            </a:r>
          </a:p>
        </p:txBody>
      </p:sp>
      <p:sp>
        <p:nvSpPr>
          <p:cNvPr id="5" name="5 Marcador de pie de página"/>
          <p:cNvSpPr>
            <a:spLocks noGrp="1"/>
          </p:cNvSpPr>
          <p:nvPr>
            <p:ph type="ftr" sz="quarter" idx="11"/>
          </p:nvPr>
        </p:nvSpPr>
        <p:spPr/>
        <p:txBody>
          <a:bodyPr/>
          <a:lstStyle>
            <a:lvl1pPr>
              <a:defRPr/>
            </a:lvl1pPr>
          </a:lstStyle>
          <a:p>
            <a:pPr>
              <a:defRPr/>
            </a:pPr>
            <a:r>
              <a:rPr lang="es-AR" altLang="en-US"/>
              <a:t>2019</a:t>
            </a:r>
          </a:p>
        </p:txBody>
      </p:sp>
      <p:sp>
        <p:nvSpPr>
          <p:cNvPr id="6" name="6 Marcador de número de diapositiva"/>
          <p:cNvSpPr>
            <a:spLocks noGrp="1"/>
          </p:cNvSpPr>
          <p:nvPr>
            <p:ph type="sldNum" sz="quarter" idx="12"/>
          </p:nvPr>
        </p:nvSpPr>
        <p:spPr/>
        <p:txBody>
          <a:bodyPr/>
          <a:lstStyle>
            <a:lvl1pPr>
              <a:defRPr/>
            </a:lvl1pPr>
          </a:lstStyle>
          <a:p>
            <a:pPr>
              <a:defRPr/>
            </a:pPr>
            <a:fld id="{9B96EAD7-B0F8-496D-8A80-264891E69B6A}" type="slidenum">
              <a:rPr lang="es-AR" altLang="en-US"/>
              <a:pPr>
                <a:defRPr/>
              </a:pPr>
              <a:t>‹Nº›</a:t>
            </a:fld>
            <a:endParaRPr lang="es-AR" altLang="en-US"/>
          </a:p>
        </p:txBody>
      </p:sp>
    </p:spTree>
    <p:extLst>
      <p:ext uri="{BB962C8B-B14F-4D97-AF65-F5344CB8AC3E}">
        <p14:creationId xmlns:p14="http://schemas.microsoft.com/office/powerpoint/2010/main" val="345989007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457200" y="1481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8200" y="1481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fecha"/>
          <p:cNvSpPr>
            <a:spLocks noGrp="1"/>
          </p:cNvSpPr>
          <p:nvPr>
            <p:ph type="dt" sz="half" idx="10"/>
          </p:nvPr>
        </p:nvSpPr>
        <p:spPr/>
        <p:txBody>
          <a:bodyPr/>
          <a:lstStyle>
            <a:lvl1pPr>
              <a:defRPr/>
            </a:lvl1pPr>
          </a:lstStyle>
          <a:p>
            <a:pPr>
              <a:defRPr/>
            </a:pPr>
            <a:r>
              <a:rPr lang="es-AR" altLang="en-US"/>
              <a:t>CMMI</a:t>
            </a:r>
          </a:p>
        </p:txBody>
      </p:sp>
      <p:sp>
        <p:nvSpPr>
          <p:cNvPr id="6" name="5 Marcador de pie de página"/>
          <p:cNvSpPr>
            <a:spLocks noGrp="1"/>
          </p:cNvSpPr>
          <p:nvPr>
            <p:ph type="ftr" sz="quarter" idx="11"/>
          </p:nvPr>
        </p:nvSpPr>
        <p:spPr/>
        <p:txBody>
          <a:bodyPr/>
          <a:lstStyle>
            <a:lvl1pPr>
              <a:defRPr/>
            </a:lvl1pPr>
          </a:lstStyle>
          <a:p>
            <a:pPr>
              <a:defRPr/>
            </a:pPr>
            <a:r>
              <a:rPr lang="es-AR" altLang="en-US"/>
              <a:t>2019</a:t>
            </a:r>
          </a:p>
        </p:txBody>
      </p:sp>
      <p:sp>
        <p:nvSpPr>
          <p:cNvPr id="7" name="6 Marcador de número de diapositiva"/>
          <p:cNvSpPr>
            <a:spLocks noGrp="1"/>
          </p:cNvSpPr>
          <p:nvPr>
            <p:ph type="sldNum" sz="quarter" idx="12"/>
          </p:nvPr>
        </p:nvSpPr>
        <p:spPr/>
        <p:txBody>
          <a:bodyPr/>
          <a:lstStyle>
            <a:lvl1pPr>
              <a:defRPr/>
            </a:lvl1pPr>
          </a:lstStyle>
          <a:p>
            <a:pPr>
              <a:defRPr/>
            </a:pPr>
            <a:fld id="{81A9AE53-C3EB-4BB8-ADF1-105717F8FE8F}" type="slidenum">
              <a:rPr lang="es-AR" altLang="en-US"/>
              <a:pPr>
                <a:defRPr/>
              </a:pPr>
              <a:t>‹Nº›</a:t>
            </a:fld>
            <a:endParaRPr lang="es-AR" altLang="en-US"/>
          </a:p>
        </p:txBody>
      </p:sp>
    </p:spTree>
    <p:extLst>
      <p:ext uri="{BB962C8B-B14F-4D97-AF65-F5344CB8AC3E}">
        <p14:creationId xmlns:p14="http://schemas.microsoft.com/office/powerpoint/2010/main" val="180061438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4 Marcador de fecha"/>
          <p:cNvSpPr>
            <a:spLocks noGrp="1"/>
          </p:cNvSpPr>
          <p:nvPr>
            <p:ph type="dt" sz="half" idx="10"/>
          </p:nvPr>
        </p:nvSpPr>
        <p:spPr/>
        <p:txBody>
          <a:bodyPr/>
          <a:lstStyle>
            <a:lvl1pPr>
              <a:defRPr/>
            </a:lvl1pPr>
          </a:lstStyle>
          <a:p>
            <a:pPr>
              <a:defRPr/>
            </a:pPr>
            <a:r>
              <a:rPr lang="es-AR" altLang="en-US"/>
              <a:t>CMMI</a:t>
            </a:r>
          </a:p>
        </p:txBody>
      </p:sp>
      <p:sp>
        <p:nvSpPr>
          <p:cNvPr id="8" name="5 Marcador de pie de página"/>
          <p:cNvSpPr>
            <a:spLocks noGrp="1"/>
          </p:cNvSpPr>
          <p:nvPr>
            <p:ph type="ftr" sz="quarter" idx="11"/>
          </p:nvPr>
        </p:nvSpPr>
        <p:spPr/>
        <p:txBody>
          <a:bodyPr/>
          <a:lstStyle>
            <a:lvl1pPr>
              <a:defRPr/>
            </a:lvl1pPr>
          </a:lstStyle>
          <a:p>
            <a:pPr>
              <a:defRPr/>
            </a:pPr>
            <a:r>
              <a:rPr lang="es-AR" altLang="en-US"/>
              <a:t>2019</a:t>
            </a:r>
          </a:p>
        </p:txBody>
      </p:sp>
      <p:sp>
        <p:nvSpPr>
          <p:cNvPr id="9" name="6 Marcador de número de diapositiva"/>
          <p:cNvSpPr>
            <a:spLocks noGrp="1"/>
          </p:cNvSpPr>
          <p:nvPr>
            <p:ph type="sldNum" sz="quarter" idx="12"/>
          </p:nvPr>
        </p:nvSpPr>
        <p:spPr/>
        <p:txBody>
          <a:bodyPr/>
          <a:lstStyle>
            <a:lvl1pPr>
              <a:defRPr/>
            </a:lvl1pPr>
          </a:lstStyle>
          <a:p>
            <a:pPr>
              <a:defRPr/>
            </a:pPr>
            <a:fld id="{FF96D4BC-C8CD-4D92-A18B-3131039D16F6}" type="slidenum">
              <a:rPr lang="es-AR" altLang="en-US"/>
              <a:pPr>
                <a:defRPr/>
              </a:pPr>
              <a:t>‹Nº›</a:t>
            </a:fld>
            <a:endParaRPr lang="es-AR" altLang="en-US"/>
          </a:p>
        </p:txBody>
      </p:sp>
    </p:spTree>
    <p:extLst>
      <p:ext uri="{BB962C8B-B14F-4D97-AF65-F5344CB8AC3E}">
        <p14:creationId xmlns:p14="http://schemas.microsoft.com/office/powerpoint/2010/main" val="83629979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4 Marcador de fecha"/>
          <p:cNvSpPr>
            <a:spLocks noGrp="1"/>
          </p:cNvSpPr>
          <p:nvPr>
            <p:ph type="dt" sz="half" idx="10"/>
          </p:nvPr>
        </p:nvSpPr>
        <p:spPr/>
        <p:txBody>
          <a:bodyPr/>
          <a:lstStyle>
            <a:lvl1pPr>
              <a:defRPr/>
            </a:lvl1pPr>
          </a:lstStyle>
          <a:p>
            <a:pPr>
              <a:defRPr/>
            </a:pPr>
            <a:r>
              <a:rPr lang="es-AR" altLang="en-US"/>
              <a:t>CMMI</a:t>
            </a:r>
          </a:p>
        </p:txBody>
      </p:sp>
      <p:sp>
        <p:nvSpPr>
          <p:cNvPr id="4" name="5 Marcador de pie de página"/>
          <p:cNvSpPr>
            <a:spLocks noGrp="1"/>
          </p:cNvSpPr>
          <p:nvPr>
            <p:ph type="ftr" sz="quarter" idx="11"/>
          </p:nvPr>
        </p:nvSpPr>
        <p:spPr/>
        <p:txBody>
          <a:bodyPr/>
          <a:lstStyle>
            <a:lvl1pPr>
              <a:defRPr/>
            </a:lvl1pPr>
          </a:lstStyle>
          <a:p>
            <a:pPr>
              <a:defRPr/>
            </a:pPr>
            <a:r>
              <a:rPr lang="es-AR" altLang="en-US"/>
              <a:t>2019</a:t>
            </a:r>
          </a:p>
        </p:txBody>
      </p:sp>
      <p:sp>
        <p:nvSpPr>
          <p:cNvPr id="5" name="6 Marcador de número de diapositiva"/>
          <p:cNvSpPr>
            <a:spLocks noGrp="1"/>
          </p:cNvSpPr>
          <p:nvPr>
            <p:ph type="sldNum" sz="quarter" idx="12"/>
          </p:nvPr>
        </p:nvSpPr>
        <p:spPr/>
        <p:txBody>
          <a:bodyPr/>
          <a:lstStyle>
            <a:lvl1pPr>
              <a:defRPr/>
            </a:lvl1pPr>
          </a:lstStyle>
          <a:p>
            <a:pPr>
              <a:defRPr/>
            </a:pPr>
            <a:fld id="{7ED39D9D-CA50-4034-9436-E18041820DB4}" type="slidenum">
              <a:rPr lang="es-AR" altLang="en-US"/>
              <a:pPr>
                <a:defRPr/>
              </a:pPr>
              <a:t>‹Nº›</a:t>
            </a:fld>
            <a:endParaRPr lang="es-AR" altLang="en-US"/>
          </a:p>
        </p:txBody>
      </p:sp>
    </p:spTree>
    <p:extLst>
      <p:ext uri="{BB962C8B-B14F-4D97-AF65-F5344CB8AC3E}">
        <p14:creationId xmlns:p14="http://schemas.microsoft.com/office/powerpoint/2010/main" val="69329865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4 Marcador de fecha"/>
          <p:cNvSpPr>
            <a:spLocks noGrp="1"/>
          </p:cNvSpPr>
          <p:nvPr>
            <p:ph type="dt" sz="half" idx="10"/>
          </p:nvPr>
        </p:nvSpPr>
        <p:spPr/>
        <p:txBody>
          <a:bodyPr/>
          <a:lstStyle>
            <a:lvl1pPr>
              <a:defRPr/>
            </a:lvl1pPr>
          </a:lstStyle>
          <a:p>
            <a:pPr>
              <a:defRPr/>
            </a:pPr>
            <a:r>
              <a:rPr lang="es-AR" altLang="en-US"/>
              <a:t>CMMI</a:t>
            </a:r>
          </a:p>
        </p:txBody>
      </p:sp>
      <p:sp>
        <p:nvSpPr>
          <p:cNvPr id="3" name="5 Marcador de pie de página"/>
          <p:cNvSpPr>
            <a:spLocks noGrp="1"/>
          </p:cNvSpPr>
          <p:nvPr>
            <p:ph type="ftr" sz="quarter" idx="11"/>
          </p:nvPr>
        </p:nvSpPr>
        <p:spPr/>
        <p:txBody>
          <a:bodyPr/>
          <a:lstStyle>
            <a:lvl1pPr>
              <a:defRPr/>
            </a:lvl1pPr>
          </a:lstStyle>
          <a:p>
            <a:pPr>
              <a:defRPr/>
            </a:pPr>
            <a:r>
              <a:rPr lang="es-AR" altLang="en-US"/>
              <a:t>2019</a:t>
            </a:r>
          </a:p>
        </p:txBody>
      </p:sp>
      <p:sp>
        <p:nvSpPr>
          <p:cNvPr id="4" name="6 Marcador de número de diapositiva"/>
          <p:cNvSpPr>
            <a:spLocks noGrp="1"/>
          </p:cNvSpPr>
          <p:nvPr>
            <p:ph type="sldNum" sz="quarter" idx="12"/>
          </p:nvPr>
        </p:nvSpPr>
        <p:spPr/>
        <p:txBody>
          <a:bodyPr/>
          <a:lstStyle>
            <a:lvl1pPr>
              <a:defRPr/>
            </a:lvl1pPr>
          </a:lstStyle>
          <a:p>
            <a:pPr>
              <a:defRPr/>
            </a:pPr>
            <a:fld id="{B8CE01D6-5DE1-4882-B0E7-8A11100953FB}" type="slidenum">
              <a:rPr lang="es-AR" altLang="en-US"/>
              <a:pPr>
                <a:defRPr/>
              </a:pPr>
              <a:t>‹Nº›</a:t>
            </a:fld>
            <a:endParaRPr lang="es-AR" altLang="en-US"/>
          </a:p>
        </p:txBody>
      </p:sp>
    </p:spTree>
    <p:extLst>
      <p:ext uri="{BB962C8B-B14F-4D97-AF65-F5344CB8AC3E}">
        <p14:creationId xmlns:p14="http://schemas.microsoft.com/office/powerpoint/2010/main" val="2830457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es-AR"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29 Marcador de fecha"/>
          <p:cNvSpPr>
            <a:spLocks noGrp="1"/>
          </p:cNvSpPr>
          <p:nvPr>
            <p:ph type="dt" sz="half" idx="10"/>
          </p:nvPr>
        </p:nvSpPr>
        <p:spPr/>
        <p:txBody>
          <a:bodyPr/>
          <a:lstStyle>
            <a:lvl1pPr>
              <a:defRPr/>
            </a:lvl1pPr>
          </a:lstStyle>
          <a:p>
            <a:r>
              <a:rPr lang="es-AR"/>
              <a:t>CMMI</a:t>
            </a:r>
            <a:endParaRPr lang="es-ES" dirty="0"/>
          </a:p>
        </p:txBody>
      </p:sp>
      <p:sp>
        <p:nvSpPr>
          <p:cNvPr id="6" name="18 Marcador de pie de página"/>
          <p:cNvSpPr>
            <a:spLocks noGrp="1"/>
          </p:cNvSpPr>
          <p:nvPr>
            <p:ph type="ftr" sz="quarter" idx="11"/>
          </p:nvPr>
        </p:nvSpPr>
        <p:spPr/>
        <p:txBody>
          <a:bodyPr/>
          <a:lstStyle>
            <a:lvl1pPr>
              <a:defRPr/>
            </a:lvl1pPr>
          </a:lstStyle>
          <a:p>
            <a:r>
              <a:rPr lang="es-ES"/>
              <a:t>2019</a:t>
            </a:r>
            <a:endParaRPr lang="es-ES" dirty="0"/>
          </a:p>
        </p:txBody>
      </p:sp>
      <p:sp>
        <p:nvSpPr>
          <p:cNvPr id="7" name="26 Marcador de número de diapositiva"/>
          <p:cNvSpPr>
            <a:spLocks noGrp="1"/>
          </p:cNvSpPr>
          <p:nvPr>
            <p:ph type="sldNum" sz="quarter" idx="12"/>
          </p:nvPr>
        </p:nvSpPr>
        <p:spPr/>
        <p:txBody>
          <a:bodyPr/>
          <a:lstStyle>
            <a:lvl1pPr>
              <a:defRPr/>
            </a:lvl1pPr>
          </a:lstStyle>
          <a:p>
            <a:fld id="{A362D095-D5BA-49AB-8187-3EBCC6B54450}" type="slidenum">
              <a:rPr lang="es-ES" smtClean="0"/>
              <a:pPr/>
              <a:t>‹Nº›</a:t>
            </a:fld>
            <a:endParaRPr lang="es-ES" dirty="0"/>
          </a:p>
        </p:txBody>
      </p:sp>
    </p:spTree>
    <p:extLst>
      <p:ext uri="{BB962C8B-B14F-4D97-AF65-F5344CB8AC3E}">
        <p14:creationId xmlns:p14="http://schemas.microsoft.com/office/powerpoint/2010/main" val="74439376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pPr>
              <a:defRPr/>
            </a:pPr>
            <a:r>
              <a:rPr lang="es-AR" altLang="en-US"/>
              <a:t>CMMI</a:t>
            </a:r>
          </a:p>
        </p:txBody>
      </p:sp>
      <p:sp>
        <p:nvSpPr>
          <p:cNvPr id="6" name="5 Marcador de pie de página"/>
          <p:cNvSpPr>
            <a:spLocks noGrp="1"/>
          </p:cNvSpPr>
          <p:nvPr>
            <p:ph type="ftr" sz="quarter" idx="11"/>
          </p:nvPr>
        </p:nvSpPr>
        <p:spPr/>
        <p:txBody>
          <a:bodyPr/>
          <a:lstStyle>
            <a:lvl1pPr>
              <a:defRPr/>
            </a:lvl1pPr>
          </a:lstStyle>
          <a:p>
            <a:pPr>
              <a:defRPr/>
            </a:pPr>
            <a:r>
              <a:rPr lang="es-AR" altLang="en-US"/>
              <a:t>2019</a:t>
            </a:r>
          </a:p>
        </p:txBody>
      </p:sp>
      <p:sp>
        <p:nvSpPr>
          <p:cNvPr id="7" name="6 Marcador de número de diapositiva"/>
          <p:cNvSpPr>
            <a:spLocks noGrp="1"/>
          </p:cNvSpPr>
          <p:nvPr>
            <p:ph type="sldNum" sz="quarter" idx="12"/>
          </p:nvPr>
        </p:nvSpPr>
        <p:spPr/>
        <p:txBody>
          <a:bodyPr/>
          <a:lstStyle>
            <a:lvl1pPr>
              <a:defRPr/>
            </a:lvl1pPr>
          </a:lstStyle>
          <a:p>
            <a:pPr>
              <a:defRPr/>
            </a:pPr>
            <a:fld id="{7545DC7B-FE19-44BE-AA3F-900C53D6D4B3}" type="slidenum">
              <a:rPr lang="es-AR" altLang="en-US"/>
              <a:pPr>
                <a:defRPr/>
              </a:pPr>
              <a:t>‹Nº›</a:t>
            </a:fld>
            <a:endParaRPr lang="es-AR" altLang="en-US"/>
          </a:p>
        </p:txBody>
      </p:sp>
    </p:spTree>
    <p:extLst>
      <p:ext uri="{BB962C8B-B14F-4D97-AF65-F5344CB8AC3E}">
        <p14:creationId xmlns:p14="http://schemas.microsoft.com/office/powerpoint/2010/main" val="17462333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es-AR"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pPr>
              <a:defRPr/>
            </a:pPr>
            <a:r>
              <a:rPr lang="es-AR" altLang="en-US"/>
              <a:t>CMMI</a:t>
            </a:r>
          </a:p>
        </p:txBody>
      </p:sp>
      <p:sp>
        <p:nvSpPr>
          <p:cNvPr id="6" name="5 Marcador de pie de página"/>
          <p:cNvSpPr>
            <a:spLocks noGrp="1"/>
          </p:cNvSpPr>
          <p:nvPr>
            <p:ph type="ftr" sz="quarter" idx="11"/>
          </p:nvPr>
        </p:nvSpPr>
        <p:spPr/>
        <p:txBody>
          <a:bodyPr/>
          <a:lstStyle>
            <a:lvl1pPr>
              <a:defRPr/>
            </a:lvl1pPr>
          </a:lstStyle>
          <a:p>
            <a:pPr>
              <a:defRPr/>
            </a:pPr>
            <a:r>
              <a:rPr lang="es-AR" altLang="en-US"/>
              <a:t>2019</a:t>
            </a:r>
          </a:p>
        </p:txBody>
      </p:sp>
      <p:sp>
        <p:nvSpPr>
          <p:cNvPr id="7" name="6 Marcador de número de diapositiva"/>
          <p:cNvSpPr>
            <a:spLocks noGrp="1"/>
          </p:cNvSpPr>
          <p:nvPr>
            <p:ph type="sldNum" sz="quarter" idx="12"/>
          </p:nvPr>
        </p:nvSpPr>
        <p:spPr/>
        <p:txBody>
          <a:bodyPr/>
          <a:lstStyle>
            <a:lvl1pPr>
              <a:defRPr/>
            </a:lvl1pPr>
          </a:lstStyle>
          <a:p>
            <a:pPr>
              <a:defRPr/>
            </a:pPr>
            <a:fld id="{4236DA15-28C8-40DC-B685-E29AD72D56E4}" type="slidenum">
              <a:rPr lang="es-AR" altLang="en-US"/>
              <a:pPr>
                <a:defRPr/>
              </a:pPr>
              <a:t>‹Nº›</a:t>
            </a:fld>
            <a:endParaRPr lang="es-AR" altLang="en-US"/>
          </a:p>
        </p:txBody>
      </p:sp>
    </p:spTree>
    <p:extLst>
      <p:ext uri="{BB962C8B-B14F-4D97-AF65-F5344CB8AC3E}">
        <p14:creationId xmlns:p14="http://schemas.microsoft.com/office/powerpoint/2010/main" val="160886599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4 Marcador de fecha"/>
          <p:cNvSpPr>
            <a:spLocks noGrp="1"/>
          </p:cNvSpPr>
          <p:nvPr>
            <p:ph type="dt" sz="half" idx="10"/>
          </p:nvPr>
        </p:nvSpPr>
        <p:spPr/>
        <p:txBody>
          <a:bodyPr/>
          <a:lstStyle>
            <a:lvl1pPr>
              <a:defRPr/>
            </a:lvl1pPr>
          </a:lstStyle>
          <a:p>
            <a:pPr>
              <a:defRPr/>
            </a:pPr>
            <a:r>
              <a:rPr lang="es-AR" altLang="en-US"/>
              <a:t>CMMI</a:t>
            </a:r>
          </a:p>
        </p:txBody>
      </p:sp>
      <p:sp>
        <p:nvSpPr>
          <p:cNvPr id="5" name="5 Marcador de pie de página"/>
          <p:cNvSpPr>
            <a:spLocks noGrp="1"/>
          </p:cNvSpPr>
          <p:nvPr>
            <p:ph type="ftr" sz="quarter" idx="11"/>
          </p:nvPr>
        </p:nvSpPr>
        <p:spPr/>
        <p:txBody>
          <a:bodyPr/>
          <a:lstStyle>
            <a:lvl1pPr>
              <a:defRPr/>
            </a:lvl1pPr>
          </a:lstStyle>
          <a:p>
            <a:pPr>
              <a:defRPr/>
            </a:pPr>
            <a:r>
              <a:rPr lang="es-AR" altLang="en-US"/>
              <a:t>2019</a:t>
            </a:r>
          </a:p>
        </p:txBody>
      </p:sp>
      <p:sp>
        <p:nvSpPr>
          <p:cNvPr id="6" name="6 Marcador de número de diapositiva"/>
          <p:cNvSpPr>
            <a:spLocks noGrp="1"/>
          </p:cNvSpPr>
          <p:nvPr>
            <p:ph type="sldNum" sz="quarter" idx="12"/>
          </p:nvPr>
        </p:nvSpPr>
        <p:spPr/>
        <p:txBody>
          <a:bodyPr/>
          <a:lstStyle>
            <a:lvl1pPr>
              <a:defRPr/>
            </a:lvl1pPr>
          </a:lstStyle>
          <a:p>
            <a:pPr>
              <a:defRPr/>
            </a:pPr>
            <a:fld id="{EE8FF604-15B1-4A91-8F83-89D8A5A0F471}" type="slidenum">
              <a:rPr lang="es-AR" altLang="en-US"/>
              <a:pPr>
                <a:defRPr/>
              </a:pPr>
              <a:t>‹Nº›</a:t>
            </a:fld>
            <a:endParaRPr lang="es-AR" altLang="en-US"/>
          </a:p>
        </p:txBody>
      </p:sp>
    </p:spTree>
    <p:extLst>
      <p:ext uri="{BB962C8B-B14F-4D97-AF65-F5344CB8AC3E}">
        <p14:creationId xmlns:p14="http://schemas.microsoft.com/office/powerpoint/2010/main" val="334725344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732462"/>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7324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4 Marcador de fecha"/>
          <p:cNvSpPr>
            <a:spLocks noGrp="1"/>
          </p:cNvSpPr>
          <p:nvPr>
            <p:ph type="dt" sz="half" idx="10"/>
          </p:nvPr>
        </p:nvSpPr>
        <p:spPr/>
        <p:txBody>
          <a:bodyPr/>
          <a:lstStyle>
            <a:lvl1pPr>
              <a:defRPr/>
            </a:lvl1pPr>
          </a:lstStyle>
          <a:p>
            <a:pPr>
              <a:defRPr/>
            </a:pPr>
            <a:r>
              <a:rPr lang="es-AR" altLang="en-US"/>
              <a:t>CMMI</a:t>
            </a:r>
          </a:p>
        </p:txBody>
      </p:sp>
      <p:sp>
        <p:nvSpPr>
          <p:cNvPr id="5" name="5 Marcador de pie de página"/>
          <p:cNvSpPr>
            <a:spLocks noGrp="1"/>
          </p:cNvSpPr>
          <p:nvPr>
            <p:ph type="ftr" sz="quarter" idx="11"/>
          </p:nvPr>
        </p:nvSpPr>
        <p:spPr/>
        <p:txBody>
          <a:bodyPr/>
          <a:lstStyle>
            <a:lvl1pPr>
              <a:defRPr/>
            </a:lvl1pPr>
          </a:lstStyle>
          <a:p>
            <a:pPr>
              <a:defRPr/>
            </a:pPr>
            <a:r>
              <a:rPr lang="es-AR" altLang="en-US"/>
              <a:t>2019</a:t>
            </a:r>
          </a:p>
        </p:txBody>
      </p:sp>
      <p:sp>
        <p:nvSpPr>
          <p:cNvPr id="6" name="6 Marcador de número de diapositiva"/>
          <p:cNvSpPr>
            <a:spLocks noGrp="1"/>
          </p:cNvSpPr>
          <p:nvPr>
            <p:ph type="sldNum" sz="quarter" idx="12"/>
          </p:nvPr>
        </p:nvSpPr>
        <p:spPr/>
        <p:txBody>
          <a:bodyPr/>
          <a:lstStyle>
            <a:lvl1pPr>
              <a:defRPr/>
            </a:lvl1pPr>
          </a:lstStyle>
          <a:p>
            <a:pPr>
              <a:defRPr/>
            </a:pPr>
            <a:fld id="{8439A69B-78ED-48EA-AB99-EC1DC965BDCB}" type="slidenum">
              <a:rPr lang="es-AR" altLang="en-US"/>
              <a:pPr>
                <a:defRPr/>
              </a:pPr>
              <a:t>‹Nº›</a:t>
            </a:fld>
            <a:endParaRPr lang="es-AR" altLang="en-US"/>
          </a:p>
        </p:txBody>
      </p:sp>
    </p:spTree>
    <p:extLst>
      <p:ext uri="{BB962C8B-B14F-4D97-AF65-F5344CB8AC3E}">
        <p14:creationId xmlns:p14="http://schemas.microsoft.com/office/powerpoint/2010/main" val="23637163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6" name="17 CuadroTexto"/>
          <p:cNvSpPr txBox="1"/>
          <p:nvPr/>
        </p:nvSpPr>
        <p:spPr>
          <a:xfrm>
            <a:off x="3882237" y="6484430"/>
            <a:ext cx="496771" cy="346249"/>
          </a:xfrm>
          <a:prstGeom prst="rect">
            <a:avLst/>
          </a:prstGeom>
          <a:noFill/>
        </p:spPr>
        <p:txBody>
          <a:bodyPr>
            <a:spAutoFit/>
          </a:bodyPr>
          <a:lstStyle/>
          <a:p>
            <a:pPr fontAlgn="auto">
              <a:spcBef>
                <a:spcPts val="0"/>
              </a:spcBef>
              <a:spcAft>
                <a:spcPts val="0"/>
              </a:spcAft>
              <a:defRPr/>
            </a:pPr>
            <a:r>
              <a:rPr lang="es-ES" sz="825" dirty="0">
                <a:solidFill>
                  <a:schemeClr val="tx1">
                    <a:tint val="75000"/>
                    <a:alpha val="60000"/>
                  </a:schemeClr>
                </a:solidFill>
                <a:latin typeface="Arial" charset="0"/>
                <a:cs typeface="+mn-cs"/>
              </a:rPr>
              <a:t>Fuente:</a:t>
            </a:r>
            <a:endParaRPr lang="es-AR" sz="825" dirty="0">
              <a:solidFill>
                <a:schemeClr val="bg2"/>
              </a:solidFill>
              <a:latin typeface="+mn-lt"/>
              <a:cs typeface="+mn-cs"/>
            </a:endParaRPr>
          </a:p>
        </p:txBody>
      </p:sp>
      <p:sp>
        <p:nvSpPr>
          <p:cNvPr id="2" name="Title 1"/>
          <p:cNvSpPr>
            <a:spLocks noGrp="1"/>
          </p:cNvSpPr>
          <p:nvPr>
            <p:ph type="title"/>
          </p:nvPr>
        </p:nvSpPr>
        <p:spPr/>
        <p:txBody>
          <a:bodyPr>
            <a:normAutofit/>
          </a:bodyPr>
          <a:lstStyle>
            <a:lvl1pPr>
              <a:defRPr sz="3000"/>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507492" y="1998134"/>
            <a:ext cx="3497580" cy="3767328"/>
          </a:xfrm>
        </p:spPr>
        <p:txBody>
          <a:bodyPr/>
          <a:lstStyle>
            <a:lvl1pPr marL="68580" indent="-68580">
              <a:buClr>
                <a:srgbClr val="C00000"/>
              </a:buClr>
              <a:buFont typeface="Arial" panose="020B0604020202020204" pitchFamily="34" charset="0"/>
              <a:buChar char="»"/>
              <a:defRPr sz="1800"/>
            </a:lvl1pPr>
            <a:lvl2pPr marL="260604" indent="-257175">
              <a:buClr>
                <a:srgbClr val="C00000"/>
              </a:buClr>
              <a:buFont typeface="Arial" panose="020B0604020202020204" pitchFamily="34" charset="0"/>
              <a:buChar char=" "/>
              <a:defRPr sz="1500"/>
            </a:lvl2pPr>
            <a:lvl3pPr marL="411480" indent="-411480">
              <a:buClr>
                <a:srgbClr val="C00000"/>
              </a:buClr>
              <a:buFont typeface="Arial" panose="020B0604020202020204" pitchFamily="34" charset="0"/>
              <a:buChar char=" "/>
              <a:defRPr sz="1350"/>
            </a:lvl3pPr>
            <a:lvl4pPr marL="617220" indent="-617220">
              <a:buClr>
                <a:srgbClr val="C00000"/>
              </a:buClr>
              <a:buFont typeface="Arial" panose="020B0604020202020204" pitchFamily="34" charset="0"/>
              <a:buChar char=" "/>
              <a:defRPr sz="1200"/>
            </a:lvl4pPr>
            <a:lvl5pPr marL="822960" indent="-822960">
              <a:buClr>
                <a:srgbClr val="C00000"/>
              </a:buClr>
              <a:buFont typeface="Arial" panose="020B0604020202020204" pitchFamily="34" charset="0"/>
              <a:buChar char=" "/>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508498" y="1998134"/>
            <a:ext cx="3497580" cy="3767328"/>
          </a:xfrm>
        </p:spPr>
        <p:txBody>
          <a:bodyPr/>
          <a:lstStyle>
            <a:lvl1pPr marL="68580" indent="-68580">
              <a:buClr>
                <a:srgbClr val="C00000"/>
              </a:buClr>
              <a:buFont typeface="Arial" panose="020B0604020202020204" pitchFamily="34" charset="0"/>
              <a:buChar char="»"/>
              <a:defRPr sz="1800"/>
            </a:lvl1pPr>
            <a:lvl2pPr marL="260604" indent="-257175">
              <a:buClr>
                <a:srgbClr val="C00000"/>
              </a:buClr>
              <a:buFont typeface="Arial" panose="020B0604020202020204" pitchFamily="34" charset="0"/>
              <a:buChar char=" "/>
              <a:defRPr sz="1500"/>
            </a:lvl2pPr>
            <a:lvl3pPr marL="411480" indent="-411480">
              <a:buClr>
                <a:srgbClr val="C00000"/>
              </a:buClr>
              <a:buFont typeface="Arial" panose="020B0604020202020204" pitchFamily="34" charset="0"/>
              <a:buChar char=" "/>
              <a:defRPr sz="1350"/>
            </a:lvl3pPr>
            <a:lvl4pPr marL="617220" indent="-617220">
              <a:buClr>
                <a:srgbClr val="C00000"/>
              </a:buClr>
              <a:buFont typeface="Arial" panose="020B0604020202020204" pitchFamily="34" charset="0"/>
              <a:buChar char=" "/>
              <a:defRPr sz="1200"/>
            </a:lvl4pPr>
            <a:lvl5pPr marL="822960" indent="-822960">
              <a:buClr>
                <a:srgbClr val="C00000"/>
              </a:buClr>
              <a:buFont typeface="Arial" panose="020B0604020202020204" pitchFamily="34" charset="0"/>
              <a:buChar char=" "/>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15 Marcador de texto"/>
          <p:cNvSpPr>
            <a:spLocks noGrp="1"/>
          </p:cNvSpPr>
          <p:nvPr>
            <p:ph type="body" sz="quarter" idx="14"/>
          </p:nvPr>
        </p:nvSpPr>
        <p:spPr>
          <a:xfrm>
            <a:off x="4463989" y="6509539"/>
            <a:ext cx="1621886" cy="305415"/>
          </a:xfrm>
        </p:spPr>
        <p:txBody>
          <a:bodyPr>
            <a:noAutofit/>
          </a:bodyPr>
          <a:lstStyle>
            <a:lvl1pPr algn="l" rtl="0" fontAlgn="base">
              <a:spcBef>
                <a:spcPct val="0"/>
              </a:spcBef>
              <a:spcAft>
                <a:spcPct val="0"/>
              </a:spcAft>
              <a:buNone/>
              <a:defRPr lang="en-US" sz="825" b="0" i="0" kern="1200" dirty="0" smtClean="0">
                <a:solidFill>
                  <a:schemeClr val="tx1">
                    <a:tint val="75000"/>
                    <a:alpha val="60000"/>
                  </a:schemeClr>
                </a:solidFill>
                <a:latin typeface="Arial" charset="0"/>
                <a:ea typeface="+mn-ea"/>
                <a:cs typeface="+mn-cs"/>
              </a:defRPr>
            </a:lvl1pPr>
            <a:lvl2pPr>
              <a:buNone/>
              <a:defRPr sz="1050"/>
            </a:lvl2pPr>
            <a:lvl3pPr>
              <a:buNone/>
              <a:defRPr sz="1050"/>
            </a:lvl3pPr>
            <a:lvl4pPr>
              <a:buNone/>
              <a:defRPr sz="1050"/>
            </a:lvl4pPr>
            <a:lvl5pPr>
              <a:buNone/>
              <a:defRPr sz="1050"/>
            </a:lvl5pPr>
          </a:lstStyle>
          <a:p>
            <a:pPr lvl="0"/>
            <a:r>
              <a:rPr lang="es-ES"/>
              <a:t>Haga clic para modificar los estilos de texto del patrón</a:t>
            </a:r>
          </a:p>
        </p:txBody>
      </p:sp>
      <p:sp>
        <p:nvSpPr>
          <p:cNvPr id="7" name="4 Marcador de número de diapositiva"/>
          <p:cNvSpPr>
            <a:spLocks noGrp="1"/>
          </p:cNvSpPr>
          <p:nvPr>
            <p:ph type="sldNum" sz="quarter" idx="15"/>
          </p:nvPr>
        </p:nvSpPr>
        <p:spPr>
          <a:xfrm>
            <a:off x="6936581" y="2852738"/>
            <a:ext cx="2195513" cy="1047750"/>
          </a:xfrm>
        </p:spPr>
        <p:txBody>
          <a:bodyPr/>
          <a:lstStyle>
            <a:lvl1pPr>
              <a:defRPr/>
            </a:lvl1pPr>
          </a:lstStyle>
          <a:p>
            <a:fld id="{488DA902-7798-4E27-B81C-EE4AC795D741}" type="slidenum">
              <a:rPr lang="es-ES" smtClean="0"/>
              <a:pPr/>
              <a:t>‹Nº›</a:t>
            </a:fld>
            <a:endParaRPr lang="es-ES" dirty="0"/>
          </a:p>
        </p:txBody>
      </p:sp>
      <p:sp>
        <p:nvSpPr>
          <p:cNvPr id="8" name="Date Placeholder 1"/>
          <p:cNvSpPr>
            <a:spLocks noGrp="1"/>
          </p:cNvSpPr>
          <p:nvPr>
            <p:ph type="dt" sz="half" idx="16"/>
          </p:nvPr>
        </p:nvSpPr>
        <p:spPr>
          <a:xfrm>
            <a:off x="2174081" y="6511925"/>
            <a:ext cx="619125" cy="255588"/>
          </a:xfrm>
        </p:spPr>
        <p:txBody>
          <a:bodyPr/>
          <a:lstStyle>
            <a:lvl1pPr>
              <a:defRPr/>
            </a:lvl1pPr>
          </a:lstStyle>
          <a:p>
            <a:r>
              <a:rPr lang="es-AR"/>
              <a:t>CMMI</a:t>
            </a:r>
            <a:endParaRPr lang="es-ES" dirty="0"/>
          </a:p>
        </p:txBody>
      </p:sp>
      <p:sp>
        <p:nvSpPr>
          <p:cNvPr id="9" name="Footer Placeholder 2"/>
          <p:cNvSpPr>
            <a:spLocks noGrp="1"/>
          </p:cNvSpPr>
          <p:nvPr>
            <p:ph type="ftr" sz="quarter" idx="17"/>
          </p:nvPr>
        </p:nvSpPr>
        <p:spPr/>
        <p:txBody>
          <a:bodyPr/>
          <a:lstStyle>
            <a:lvl1pPr>
              <a:defRPr/>
            </a:lvl1pPr>
          </a:lstStyle>
          <a:p>
            <a:r>
              <a:rPr lang="es-ES"/>
              <a:t>2019</a:t>
            </a:r>
            <a:endParaRPr lang="es-ES" dirty="0"/>
          </a:p>
        </p:txBody>
      </p:sp>
    </p:spTree>
    <p:extLst>
      <p:ext uri="{BB962C8B-B14F-4D97-AF65-F5344CB8AC3E}">
        <p14:creationId xmlns:p14="http://schemas.microsoft.com/office/powerpoint/2010/main" val="300316486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Imagen con título">
    <p:spTree>
      <p:nvGrpSpPr>
        <p:cNvPr id="1" name=""/>
        <p:cNvGrpSpPr/>
        <p:nvPr/>
      </p:nvGrpSpPr>
      <p:grpSpPr>
        <a:xfrm>
          <a:off x="0" y="0"/>
          <a:ext cx="0" cy="0"/>
          <a:chOff x="0" y="0"/>
          <a:chExt cx="0" cy="0"/>
        </a:xfrm>
      </p:grpSpPr>
      <p:pic>
        <p:nvPicPr>
          <p:cNvPr id="5" name="8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81" y="-6350"/>
            <a:ext cx="9144000" cy="451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90482" y="4737547"/>
            <a:ext cx="8085582" cy="613283"/>
          </a:xfrm>
        </p:spPr>
        <p:txBody>
          <a:bodyPr anchor="b"/>
          <a:lstStyle>
            <a:lvl1pPr>
              <a:defRPr sz="3300" b="0">
                <a:solidFill>
                  <a:srgbClr val="C00000"/>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490482" y="5487888"/>
            <a:ext cx="6922008" cy="533400"/>
          </a:xfrm>
        </p:spPr>
        <p:txBody>
          <a:bodyPr/>
          <a:lstStyle>
            <a:lvl1pPr marL="0" indent="0">
              <a:lnSpc>
                <a:spcPct val="90000"/>
              </a:lnSpc>
              <a:buNone/>
              <a:defRPr sz="1800">
                <a:solidFill>
                  <a:srgbClr val="C00000"/>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6" name="Date Placeholder 11"/>
          <p:cNvSpPr>
            <a:spLocks noGrp="1"/>
          </p:cNvSpPr>
          <p:nvPr>
            <p:ph type="dt" sz="half" idx="10"/>
          </p:nvPr>
        </p:nvSpPr>
        <p:spPr>
          <a:xfrm>
            <a:off x="2408635" y="6481763"/>
            <a:ext cx="3086100" cy="228600"/>
          </a:xfrm>
        </p:spPr>
        <p:txBody>
          <a:bodyPr/>
          <a:lstStyle>
            <a:lvl1pPr>
              <a:defRPr dirty="0">
                <a:solidFill>
                  <a:srgbClr val="C00000"/>
                </a:solidFill>
              </a:defRPr>
            </a:lvl1pPr>
          </a:lstStyle>
          <a:p>
            <a:r>
              <a:rPr lang="es-AR"/>
              <a:t>CMMI</a:t>
            </a:r>
            <a:endParaRPr lang="es-ES" dirty="0"/>
          </a:p>
        </p:txBody>
      </p:sp>
      <p:sp>
        <p:nvSpPr>
          <p:cNvPr id="7" name="Footer Placeholder 12"/>
          <p:cNvSpPr>
            <a:spLocks noGrp="1"/>
          </p:cNvSpPr>
          <p:nvPr>
            <p:ph type="ftr" sz="quarter" idx="11"/>
          </p:nvPr>
        </p:nvSpPr>
        <p:spPr>
          <a:xfrm>
            <a:off x="514350" y="6481764"/>
            <a:ext cx="1681163" cy="301625"/>
          </a:xfrm>
        </p:spPr>
        <p:txBody>
          <a:bodyPr/>
          <a:lstStyle>
            <a:lvl1pPr>
              <a:defRPr>
                <a:solidFill>
                  <a:srgbClr val="C00000"/>
                </a:solidFill>
              </a:defRPr>
            </a:lvl1pPr>
          </a:lstStyle>
          <a:p>
            <a:r>
              <a:rPr lang="es-ES"/>
              <a:t>2019</a:t>
            </a:r>
            <a:endParaRPr lang="es-ES" dirty="0"/>
          </a:p>
        </p:txBody>
      </p:sp>
      <p:sp>
        <p:nvSpPr>
          <p:cNvPr id="8" name="Slide Number Placeholder 13"/>
          <p:cNvSpPr>
            <a:spLocks noGrp="1"/>
          </p:cNvSpPr>
          <p:nvPr>
            <p:ph type="sldNum" sz="quarter" idx="12"/>
          </p:nvPr>
        </p:nvSpPr>
        <p:spPr/>
        <p:txBody>
          <a:bodyPr/>
          <a:lstStyle>
            <a:lvl1pPr>
              <a:defRPr smtClean="0">
                <a:solidFill>
                  <a:schemeClr val="accent6">
                    <a:alpha val="25000"/>
                  </a:schemeClr>
                </a:solidFill>
              </a:defRPr>
            </a:lvl1pPr>
          </a:lstStyle>
          <a:p>
            <a:fld id="{488DA902-7798-4E27-B81C-EE4AC795D741}" type="slidenum">
              <a:rPr lang="es-ES" smtClean="0"/>
              <a:pPr/>
              <a:t>‹Nº›</a:t>
            </a:fld>
            <a:endParaRPr lang="es-ES" dirty="0"/>
          </a:p>
        </p:txBody>
      </p:sp>
    </p:spTree>
    <p:extLst>
      <p:ext uri="{BB962C8B-B14F-4D97-AF65-F5344CB8AC3E}">
        <p14:creationId xmlns:p14="http://schemas.microsoft.com/office/powerpoint/2010/main" val="3259468842"/>
      </p:ext>
    </p:extLst>
  </p:cSld>
  <p:clrMapOvr>
    <a:overrideClrMapping bg1="lt1" tx1="dk1" bg2="lt2" tx2="dk2" accent1="accent1" accent2="accent2" accent3="accent3" accent4="accent4" accent5="accent5" accent6="accent6" hlink="hlink" folHlink="folHlink"/>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4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número de diapositiva"/>
          <p:cNvSpPr>
            <a:spLocks noGrp="1"/>
          </p:cNvSpPr>
          <p:nvPr>
            <p:ph type="sldNum" sz="quarter" idx="10"/>
          </p:nvPr>
        </p:nvSpPr>
        <p:spPr/>
        <p:txBody>
          <a:bodyPr/>
          <a:lstStyle>
            <a:lvl1pPr>
              <a:defRPr sz="6000" smtClean="0"/>
            </a:lvl1pPr>
          </a:lstStyle>
          <a:p>
            <a:fld id="{488DA902-7798-4E27-B81C-EE4AC795D741}" type="slidenum">
              <a:rPr lang="es-ES" smtClean="0"/>
              <a:pPr/>
              <a:t>‹Nº›</a:t>
            </a:fld>
            <a:endParaRPr lang="es-ES" dirty="0"/>
          </a:p>
        </p:txBody>
      </p:sp>
      <p:sp>
        <p:nvSpPr>
          <p:cNvPr id="4" name="3 Marcador de fecha"/>
          <p:cNvSpPr>
            <a:spLocks noGrp="1"/>
          </p:cNvSpPr>
          <p:nvPr>
            <p:ph type="dt" sz="half" idx="11"/>
          </p:nvPr>
        </p:nvSpPr>
        <p:spPr/>
        <p:txBody>
          <a:bodyPr/>
          <a:lstStyle>
            <a:lvl1pPr>
              <a:defRPr/>
            </a:lvl1pPr>
          </a:lstStyle>
          <a:p>
            <a:r>
              <a:rPr lang="es-AR"/>
              <a:t>CMMI</a:t>
            </a:r>
            <a:endParaRPr lang="es-ES" dirty="0"/>
          </a:p>
        </p:txBody>
      </p:sp>
      <p:sp>
        <p:nvSpPr>
          <p:cNvPr id="5" name="4 Marcador de pie de página"/>
          <p:cNvSpPr>
            <a:spLocks noGrp="1"/>
          </p:cNvSpPr>
          <p:nvPr>
            <p:ph type="ftr" sz="quarter" idx="12"/>
          </p:nvPr>
        </p:nvSpPr>
        <p:spPr>
          <a:xfrm>
            <a:off x="126206" y="6554788"/>
            <a:ext cx="2501504" cy="303212"/>
          </a:xfrm>
        </p:spPr>
        <p:txBody>
          <a:bodyPr/>
          <a:lstStyle>
            <a:lvl1pPr>
              <a:defRPr/>
            </a:lvl1pPr>
          </a:lstStyle>
          <a:p>
            <a:r>
              <a:rPr lang="es-ES"/>
              <a:t>2019</a:t>
            </a:r>
            <a:endParaRPr lang="es-ES" dirty="0"/>
          </a:p>
        </p:txBody>
      </p:sp>
    </p:spTree>
    <p:extLst>
      <p:ext uri="{BB962C8B-B14F-4D97-AF65-F5344CB8AC3E}">
        <p14:creationId xmlns:p14="http://schemas.microsoft.com/office/powerpoint/2010/main" val="3183446370"/>
      </p:ext>
    </p:extLst>
  </p:cSld>
  <p:clrMapOvr>
    <a:masterClrMapping/>
  </p:clrMapOvr>
  <p:transition spd="med">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cSld name="Encabezado de Seccion ">
    <p:spTree>
      <p:nvGrpSpPr>
        <p:cNvPr id="1" name=""/>
        <p:cNvGrpSpPr/>
        <p:nvPr/>
      </p:nvGrpSpPr>
      <p:grpSpPr>
        <a:xfrm>
          <a:off x="0" y="0"/>
          <a:ext cx="0" cy="0"/>
          <a:chOff x="0" y="0"/>
          <a:chExt cx="0" cy="0"/>
        </a:xfrm>
      </p:grpSpPr>
      <p:pic>
        <p:nvPicPr>
          <p:cNvPr id="5" name="Picture 4" descr="2"/>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l="8463"/>
          <a:stretch>
            <a:fillRect/>
          </a:stretch>
        </p:blipFill>
        <p:spPr bwMode="auto">
          <a:xfrm>
            <a:off x="23812" y="115888"/>
            <a:ext cx="9120188"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2 Imagen"/>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485" y="-5815"/>
            <a:ext cx="9144000" cy="4514935"/>
          </a:xfrm>
          <a:prstGeom prst="rect">
            <a:avLst/>
          </a:prstGeom>
        </p:spPr>
      </p:pic>
      <p:sp>
        <p:nvSpPr>
          <p:cNvPr id="2" name="Title 1"/>
          <p:cNvSpPr>
            <a:spLocks noGrp="1"/>
          </p:cNvSpPr>
          <p:nvPr>
            <p:ph type="title"/>
          </p:nvPr>
        </p:nvSpPr>
        <p:spPr>
          <a:xfrm>
            <a:off x="413538" y="2051018"/>
            <a:ext cx="8085582" cy="613283"/>
          </a:xfrm>
        </p:spPr>
        <p:txBody>
          <a:bodyPr anchor="b"/>
          <a:lstStyle>
            <a:lvl1pPr>
              <a:defRPr sz="5400" b="0">
                <a:solidFill>
                  <a:srgbClr val="C00000"/>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413538" y="4359587"/>
            <a:ext cx="6922008" cy="533400"/>
          </a:xfrm>
        </p:spPr>
        <p:txBody>
          <a:bodyPr/>
          <a:lstStyle>
            <a:lvl1pPr marL="0" indent="0">
              <a:lnSpc>
                <a:spcPct val="90000"/>
              </a:lnSpc>
              <a:buNone/>
              <a:defRPr sz="1800">
                <a:solidFill>
                  <a:srgbClr val="C00000"/>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7" name="Date Placeholder 11"/>
          <p:cNvSpPr>
            <a:spLocks noGrp="1"/>
          </p:cNvSpPr>
          <p:nvPr>
            <p:ph type="dt" sz="half" idx="10"/>
          </p:nvPr>
        </p:nvSpPr>
        <p:spPr>
          <a:xfrm>
            <a:off x="2408635" y="6481763"/>
            <a:ext cx="3086100" cy="228600"/>
          </a:xfrm>
        </p:spPr>
        <p:txBody>
          <a:bodyPr/>
          <a:lstStyle>
            <a:lvl1pPr>
              <a:defRPr dirty="0">
                <a:solidFill>
                  <a:srgbClr val="C00000"/>
                </a:solidFill>
              </a:defRPr>
            </a:lvl1pPr>
          </a:lstStyle>
          <a:p>
            <a:r>
              <a:rPr lang="es-AR"/>
              <a:t>CMMI</a:t>
            </a:r>
            <a:endParaRPr lang="es-ES" dirty="0"/>
          </a:p>
        </p:txBody>
      </p:sp>
      <p:sp>
        <p:nvSpPr>
          <p:cNvPr id="8" name="Footer Placeholder 12"/>
          <p:cNvSpPr>
            <a:spLocks noGrp="1"/>
          </p:cNvSpPr>
          <p:nvPr>
            <p:ph type="ftr" sz="quarter" idx="11"/>
          </p:nvPr>
        </p:nvSpPr>
        <p:spPr>
          <a:xfrm>
            <a:off x="514350" y="6481764"/>
            <a:ext cx="2113360" cy="376237"/>
          </a:xfrm>
        </p:spPr>
        <p:txBody>
          <a:bodyPr/>
          <a:lstStyle>
            <a:lvl1pPr>
              <a:defRPr>
                <a:solidFill>
                  <a:srgbClr val="C00000"/>
                </a:solidFill>
              </a:defRPr>
            </a:lvl1pPr>
          </a:lstStyle>
          <a:p>
            <a:r>
              <a:rPr lang="es-ES"/>
              <a:t>2019</a:t>
            </a:r>
            <a:endParaRPr lang="es-ES" dirty="0"/>
          </a:p>
        </p:txBody>
      </p:sp>
      <p:sp>
        <p:nvSpPr>
          <p:cNvPr id="9" name="Slide Number Placeholder 13"/>
          <p:cNvSpPr>
            <a:spLocks noGrp="1"/>
          </p:cNvSpPr>
          <p:nvPr>
            <p:ph type="sldNum" sz="quarter" idx="12"/>
          </p:nvPr>
        </p:nvSpPr>
        <p:spPr/>
        <p:txBody>
          <a:bodyPr/>
          <a:lstStyle>
            <a:lvl1pPr>
              <a:defRPr smtClean="0">
                <a:solidFill>
                  <a:schemeClr val="accent6">
                    <a:alpha val="25000"/>
                  </a:schemeClr>
                </a:solidFill>
              </a:defRPr>
            </a:lvl1pPr>
          </a:lstStyle>
          <a:p>
            <a:fld id="{488DA902-7798-4E27-B81C-EE4AC795D741}" type="slidenum">
              <a:rPr lang="es-ES" smtClean="0"/>
              <a:pPr/>
              <a:t>‹Nº›</a:t>
            </a:fld>
            <a:endParaRPr lang="es-ES" dirty="0"/>
          </a:p>
        </p:txBody>
      </p:sp>
    </p:spTree>
    <p:extLst>
      <p:ext uri="{BB962C8B-B14F-4D97-AF65-F5344CB8AC3E}">
        <p14:creationId xmlns:p14="http://schemas.microsoft.com/office/powerpoint/2010/main" val="3188617807"/>
      </p:ext>
    </p:extLst>
  </p:cSld>
  <p:clrMapOvr>
    <a:overrideClrMapping bg1="lt1" tx1="dk1" bg2="lt2" tx2="dk2" accent1="accent1" accent2="accent2" accent3="accent3" accent4="accent4" accent5="accent5" accent6="accent6" hlink="hlink" folHlink="folHlink"/>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2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número de diapositiva"/>
          <p:cNvSpPr>
            <a:spLocks noGrp="1"/>
          </p:cNvSpPr>
          <p:nvPr>
            <p:ph type="sldNum" sz="quarter" idx="10"/>
          </p:nvPr>
        </p:nvSpPr>
        <p:spPr/>
        <p:txBody>
          <a:bodyPr/>
          <a:lstStyle>
            <a:lvl1pPr>
              <a:defRPr sz="5400" smtClean="0"/>
            </a:lvl1pPr>
          </a:lstStyle>
          <a:p>
            <a:fld id="{488DA902-7798-4E27-B81C-EE4AC795D741}" type="slidenum">
              <a:rPr lang="es-ES" smtClean="0"/>
              <a:pPr/>
              <a:t>‹Nº›</a:t>
            </a:fld>
            <a:endParaRPr lang="es-ES" dirty="0"/>
          </a:p>
        </p:txBody>
      </p:sp>
      <p:sp>
        <p:nvSpPr>
          <p:cNvPr id="4" name="3 Marcador de fecha"/>
          <p:cNvSpPr>
            <a:spLocks noGrp="1"/>
          </p:cNvSpPr>
          <p:nvPr>
            <p:ph type="dt" sz="half" idx="11"/>
          </p:nvPr>
        </p:nvSpPr>
        <p:spPr/>
        <p:txBody>
          <a:bodyPr/>
          <a:lstStyle>
            <a:lvl1pPr>
              <a:defRPr/>
            </a:lvl1pPr>
          </a:lstStyle>
          <a:p>
            <a:r>
              <a:rPr lang="es-AR"/>
              <a:t>CMMI</a:t>
            </a:r>
            <a:endParaRPr lang="es-ES" dirty="0"/>
          </a:p>
        </p:txBody>
      </p:sp>
      <p:sp>
        <p:nvSpPr>
          <p:cNvPr id="5" name="4 Marcador de pie de página"/>
          <p:cNvSpPr>
            <a:spLocks noGrp="1"/>
          </p:cNvSpPr>
          <p:nvPr>
            <p:ph type="ftr" sz="quarter" idx="12"/>
          </p:nvPr>
        </p:nvSpPr>
        <p:spPr/>
        <p:txBody>
          <a:bodyPr/>
          <a:lstStyle>
            <a:lvl1pPr>
              <a:defRPr/>
            </a:lvl1pPr>
          </a:lstStyle>
          <a:p>
            <a:r>
              <a:rPr lang="es-ES"/>
              <a:t>2019</a:t>
            </a:r>
            <a:endParaRPr lang="es-ES" dirty="0"/>
          </a:p>
        </p:txBody>
      </p:sp>
    </p:spTree>
    <p:extLst>
      <p:ext uri="{BB962C8B-B14F-4D97-AF65-F5344CB8AC3E}">
        <p14:creationId xmlns:p14="http://schemas.microsoft.com/office/powerpoint/2010/main" val="1366343700"/>
      </p:ext>
    </p:extLst>
  </p:cSld>
  <p:clrMapOvr>
    <a:masterClrMapping/>
  </p:clrMapOvr>
  <p:transition spd="med">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type="title">
  <p:cSld name="Título">
    <p:spTree>
      <p:nvGrpSpPr>
        <p:cNvPr id="1" name=""/>
        <p:cNvGrpSpPr/>
        <p:nvPr/>
      </p:nvGrpSpPr>
      <p:grpSpPr>
        <a:xfrm>
          <a:off x="0" y="0"/>
          <a:ext cx="0" cy="0"/>
          <a:chOff x="0" y="0"/>
          <a:chExt cx="0" cy="0"/>
        </a:xfrm>
      </p:grpSpPr>
      <p:sp>
        <p:nvSpPr>
          <p:cNvPr id="2" name="Rectangle 2"/>
          <p:cNvSpPr>
            <a:spLocks noGrp="1"/>
          </p:cNvSpPr>
          <p:nvPr>
            <p:ph type="ctrTitle"/>
          </p:nvPr>
        </p:nvSpPr>
        <p:spPr>
          <a:xfrm>
            <a:off x="228600" y="4114800"/>
            <a:ext cx="7239000" cy="533400"/>
          </a:xfrm>
          <a:noFill/>
        </p:spPr>
        <p:txBody>
          <a:bodyPr/>
          <a:lstStyle>
            <a:lvl1pPr algn="l" eaLnBrk="1" latinLnBrk="0" hangingPunct="1">
              <a:defRPr kumimoji="0" lang="es-ES" sz="2000" b="0" cap="all" spc="150" baseline="0">
                <a:solidFill>
                  <a:schemeClr val="bg1"/>
                </a:solidFill>
              </a:defRPr>
            </a:lvl1pPr>
            <a:extLst/>
          </a:lstStyle>
          <a:p>
            <a:r>
              <a:rPr lang="es-ES"/>
              <a:t>Haga clic para modificar el estilo de título del patrón</a:t>
            </a:r>
            <a:endParaRPr/>
          </a:p>
        </p:txBody>
      </p:sp>
      <p:sp>
        <p:nvSpPr>
          <p:cNvPr id="3" name="Rectangle 3"/>
          <p:cNvSpPr>
            <a:spLocks noGrp="1"/>
          </p:cNvSpPr>
          <p:nvPr>
            <p:ph type="subTitle" idx="1"/>
          </p:nvPr>
        </p:nvSpPr>
        <p:spPr>
          <a:xfrm>
            <a:off x="228600" y="4706112"/>
            <a:ext cx="6934200" cy="228600"/>
          </a:xfrm>
          <a:solidFill>
            <a:schemeClr val="bg1"/>
          </a:solidFill>
        </p:spPr>
        <p:txBody>
          <a:bodyPr/>
          <a:lstStyle>
            <a:lvl1pPr marL="0" indent="0" algn="l" eaLnBrk="1" latinLnBrk="0" hangingPunct="1">
              <a:buNone/>
              <a:defRPr kumimoji="0" lang="es-ES" sz="1100" b="1">
                <a:solidFill>
                  <a:schemeClr val="accent4">
                    <a:shade val="50000"/>
                  </a:schemeClr>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r>
              <a:rPr lang="es-ES"/>
              <a:t>Haga clic para modificar el estilo de subtítulo del patrón</a:t>
            </a:r>
          </a:p>
        </p:txBody>
      </p:sp>
      <p:sp>
        <p:nvSpPr>
          <p:cNvPr id="4" name="Rectangle 15"/>
          <p:cNvSpPr>
            <a:spLocks noGrp="1"/>
          </p:cNvSpPr>
          <p:nvPr>
            <p:ph type="sldNum" sz="quarter" idx="10"/>
          </p:nvPr>
        </p:nvSpPr>
        <p:spPr>
          <a:xfrm>
            <a:off x="6477000" y="6477000"/>
            <a:ext cx="1020366" cy="304800"/>
          </a:xfrm>
        </p:spPr>
        <p:txBody>
          <a:bodyPr/>
          <a:lstStyle>
            <a:lvl1pPr>
              <a:defRPr smtClean="0"/>
            </a:lvl1pPr>
          </a:lstStyle>
          <a:p>
            <a:fld id="{488DA902-7798-4E27-B81C-EE4AC795D741}" type="slidenum">
              <a:rPr lang="es-ES" smtClean="0"/>
              <a:pPr/>
              <a:t>‹Nº›</a:t>
            </a:fld>
            <a:endParaRPr lang="es-ES" dirty="0"/>
          </a:p>
        </p:txBody>
      </p:sp>
      <p:sp>
        <p:nvSpPr>
          <p:cNvPr id="5" name="Rectangle 16"/>
          <p:cNvSpPr>
            <a:spLocks noGrp="1"/>
          </p:cNvSpPr>
          <p:nvPr>
            <p:ph type="ftr" sz="quarter" idx="11"/>
          </p:nvPr>
        </p:nvSpPr>
        <p:spPr/>
        <p:txBody>
          <a:bodyPr/>
          <a:lstStyle>
            <a:lvl1pPr>
              <a:defRPr/>
            </a:lvl1pPr>
            <a:extLst/>
          </a:lstStyle>
          <a:p>
            <a:r>
              <a:rPr lang="es-ES"/>
              <a:t>2019</a:t>
            </a:r>
            <a:endParaRPr lang="es-ES" dirty="0"/>
          </a:p>
        </p:txBody>
      </p:sp>
      <p:sp>
        <p:nvSpPr>
          <p:cNvPr id="6" name="Date Placeholder 9"/>
          <p:cNvSpPr>
            <a:spLocks noGrp="1"/>
          </p:cNvSpPr>
          <p:nvPr>
            <p:ph type="dt" sz="half" idx="12"/>
          </p:nvPr>
        </p:nvSpPr>
        <p:spPr>
          <a:xfrm>
            <a:off x="228600" y="6477000"/>
            <a:ext cx="1600200" cy="304800"/>
          </a:xfrm>
        </p:spPr>
        <p:txBody>
          <a:bodyPr anchor="ctr"/>
          <a:lstStyle>
            <a:lvl1pPr algn="l" eaLnBrk="1" latinLnBrk="0" hangingPunct="1">
              <a:defRPr kumimoji="0" lang="es-ES" dirty="0">
                <a:solidFill>
                  <a:srgbClr val="A0A0A0"/>
                </a:solidFill>
              </a:defRPr>
            </a:lvl1pPr>
            <a:extLst/>
          </a:lstStyle>
          <a:p>
            <a:r>
              <a:rPr lang="es-AR"/>
              <a:t>CMMI</a:t>
            </a:r>
            <a:endParaRPr lang="es-ES" dirty="0"/>
          </a:p>
        </p:txBody>
      </p:sp>
    </p:spTree>
    <p:extLst>
      <p:ext uri="{BB962C8B-B14F-4D97-AF65-F5344CB8AC3E}">
        <p14:creationId xmlns:p14="http://schemas.microsoft.com/office/powerpoint/2010/main" val="277667772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slideLayout" Target="../slideLayouts/slideLayout113.xml"/><Relationship Id="rId1" Type="http://schemas.openxmlformats.org/officeDocument/2006/relationships/slideLayout" Target="../slideLayouts/slideLayout112.xml"/><Relationship Id="rId4" Type="http://schemas.openxmlformats.org/officeDocument/2006/relationships/image" Target="../media/image7.jpe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1.xml"/><Relationship Id="rId13" Type="http://schemas.openxmlformats.org/officeDocument/2006/relationships/slideLayout" Target="../slideLayouts/slideLayout126.xml"/><Relationship Id="rId18" Type="http://schemas.openxmlformats.org/officeDocument/2006/relationships/slideLayout" Target="../slideLayouts/slideLayout131.xml"/><Relationship Id="rId3" Type="http://schemas.openxmlformats.org/officeDocument/2006/relationships/slideLayout" Target="../slideLayouts/slideLayout116.xml"/><Relationship Id="rId7" Type="http://schemas.openxmlformats.org/officeDocument/2006/relationships/slideLayout" Target="../slideLayouts/slideLayout120.xml"/><Relationship Id="rId12" Type="http://schemas.openxmlformats.org/officeDocument/2006/relationships/slideLayout" Target="../slideLayouts/slideLayout125.xml"/><Relationship Id="rId17" Type="http://schemas.openxmlformats.org/officeDocument/2006/relationships/slideLayout" Target="../slideLayouts/slideLayout130.xml"/><Relationship Id="rId2" Type="http://schemas.openxmlformats.org/officeDocument/2006/relationships/slideLayout" Target="../slideLayouts/slideLayout115.xml"/><Relationship Id="rId16" Type="http://schemas.openxmlformats.org/officeDocument/2006/relationships/slideLayout" Target="../slideLayouts/slideLayout129.xml"/><Relationship Id="rId20" Type="http://schemas.openxmlformats.org/officeDocument/2006/relationships/image" Target="../media/image8.png"/><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5" Type="http://schemas.openxmlformats.org/officeDocument/2006/relationships/slideLayout" Target="../slideLayouts/slideLayout118.xml"/><Relationship Id="rId15" Type="http://schemas.openxmlformats.org/officeDocument/2006/relationships/slideLayout" Target="../slideLayouts/slideLayout128.xml"/><Relationship Id="rId10" Type="http://schemas.openxmlformats.org/officeDocument/2006/relationships/slideLayout" Target="../slideLayouts/slideLayout123.xml"/><Relationship Id="rId19" Type="http://schemas.openxmlformats.org/officeDocument/2006/relationships/theme" Target="../theme/theme11.xml"/><Relationship Id="rId4" Type="http://schemas.openxmlformats.org/officeDocument/2006/relationships/slideLayout" Target="../slideLayouts/slideLayout117.xml"/><Relationship Id="rId9" Type="http://schemas.openxmlformats.org/officeDocument/2006/relationships/slideLayout" Target="../slideLayouts/slideLayout122.xml"/><Relationship Id="rId14" Type="http://schemas.openxmlformats.org/officeDocument/2006/relationships/slideLayout" Target="../slideLayouts/slideLayout127.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9.xml"/><Relationship Id="rId13" Type="http://schemas.openxmlformats.org/officeDocument/2006/relationships/slideLayout" Target="../slideLayouts/slideLayout144.xml"/><Relationship Id="rId18" Type="http://schemas.openxmlformats.org/officeDocument/2006/relationships/slideLayout" Target="../slideLayouts/slideLayout149.xml"/><Relationship Id="rId3" Type="http://schemas.openxmlformats.org/officeDocument/2006/relationships/slideLayout" Target="../slideLayouts/slideLayout134.xml"/><Relationship Id="rId7" Type="http://schemas.openxmlformats.org/officeDocument/2006/relationships/slideLayout" Target="../slideLayouts/slideLayout138.xml"/><Relationship Id="rId12" Type="http://schemas.openxmlformats.org/officeDocument/2006/relationships/slideLayout" Target="../slideLayouts/slideLayout143.xml"/><Relationship Id="rId17" Type="http://schemas.openxmlformats.org/officeDocument/2006/relationships/slideLayout" Target="../slideLayouts/slideLayout148.xml"/><Relationship Id="rId2" Type="http://schemas.openxmlformats.org/officeDocument/2006/relationships/slideLayout" Target="../slideLayouts/slideLayout133.xml"/><Relationship Id="rId16" Type="http://schemas.openxmlformats.org/officeDocument/2006/relationships/slideLayout" Target="../slideLayouts/slideLayout147.xml"/><Relationship Id="rId20" Type="http://schemas.openxmlformats.org/officeDocument/2006/relationships/image" Target="../media/image8.png"/><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slideLayout" Target="../slideLayouts/slideLayout142.xml"/><Relationship Id="rId5" Type="http://schemas.openxmlformats.org/officeDocument/2006/relationships/slideLayout" Target="../slideLayouts/slideLayout136.xml"/><Relationship Id="rId15" Type="http://schemas.openxmlformats.org/officeDocument/2006/relationships/slideLayout" Target="../slideLayouts/slideLayout146.xml"/><Relationship Id="rId10" Type="http://schemas.openxmlformats.org/officeDocument/2006/relationships/slideLayout" Target="../slideLayouts/slideLayout141.xml"/><Relationship Id="rId19" Type="http://schemas.openxmlformats.org/officeDocument/2006/relationships/theme" Target="../theme/theme12.xml"/><Relationship Id="rId4" Type="http://schemas.openxmlformats.org/officeDocument/2006/relationships/slideLayout" Target="../slideLayouts/slideLayout135.xml"/><Relationship Id="rId9" Type="http://schemas.openxmlformats.org/officeDocument/2006/relationships/slideLayout" Target="../slideLayouts/slideLayout140.xml"/><Relationship Id="rId14" Type="http://schemas.openxmlformats.org/officeDocument/2006/relationships/slideLayout" Target="../slideLayouts/slideLayout145.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7.xml"/><Relationship Id="rId13" Type="http://schemas.openxmlformats.org/officeDocument/2006/relationships/slideLayout" Target="../slideLayouts/slideLayout162.xml"/><Relationship Id="rId18" Type="http://schemas.openxmlformats.org/officeDocument/2006/relationships/slideLayout" Target="../slideLayouts/slideLayout167.xml"/><Relationship Id="rId3" Type="http://schemas.openxmlformats.org/officeDocument/2006/relationships/slideLayout" Target="../slideLayouts/slideLayout152.xml"/><Relationship Id="rId7" Type="http://schemas.openxmlformats.org/officeDocument/2006/relationships/slideLayout" Target="../slideLayouts/slideLayout156.xml"/><Relationship Id="rId12" Type="http://schemas.openxmlformats.org/officeDocument/2006/relationships/slideLayout" Target="../slideLayouts/slideLayout161.xml"/><Relationship Id="rId17" Type="http://schemas.openxmlformats.org/officeDocument/2006/relationships/slideLayout" Target="../slideLayouts/slideLayout166.xml"/><Relationship Id="rId2" Type="http://schemas.openxmlformats.org/officeDocument/2006/relationships/slideLayout" Target="../slideLayouts/slideLayout151.xml"/><Relationship Id="rId16" Type="http://schemas.openxmlformats.org/officeDocument/2006/relationships/slideLayout" Target="../slideLayouts/slideLayout165.xml"/><Relationship Id="rId20" Type="http://schemas.openxmlformats.org/officeDocument/2006/relationships/image" Target="../media/image8.png"/><Relationship Id="rId1" Type="http://schemas.openxmlformats.org/officeDocument/2006/relationships/slideLayout" Target="../slideLayouts/slideLayout150.xml"/><Relationship Id="rId6" Type="http://schemas.openxmlformats.org/officeDocument/2006/relationships/slideLayout" Target="../slideLayouts/slideLayout155.xml"/><Relationship Id="rId11" Type="http://schemas.openxmlformats.org/officeDocument/2006/relationships/slideLayout" Target="../slideLayouts/slideLayout160.xml"/><Relationship Id="rId5" Type="http://schemas.openxmlformats.org/officeDocument/2006/relationships/slideLayout" Target="../slideLayouts/slideLayout154.xml"/><Relationship Id="rId15" Type="http://schemas.openxmlformats.org/officeDocument/2006/relationships/slideLayout" Target="../slideLayouts/slideLayout164.xml"/><Relationship Id="rId10" Type="http://schemas.openxmlformats.org/officeDocument/2006/relationships/slideLayout" Target="../slideLayouts/slideLayout159.xml"/><Relationship Id="rId19" Type="http://schemas.openxmlformats.org/officeDocument/2006/relationships/theme" Target="../theme/theme13.xml"/><Relationship Id="rId4" Type="http://schemas.openxmlformats.org/officeDocument/2006/relationships/slideLayout" Target="../slideLayouts/slideLayout153.xml"/><Relationship Id="rId9" Type="http://schemas.openxmlformats.org/officeDocument/2006/relationships/slideLayout" Target="../slideLayouts/slideLayout158.xml"/><Relationship Id="rId14" Type="http://schemas.openxmlformats.org/officeDocument/2006/relationships/slideLayout" Target="../slideLayouts/slideLayout16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75.xml"/><Relationship Id="rId13" Type="http://schemas.openxmlformats.org/officeDocument/2006/relationships/slideLayout" Target="../slideLayouts/slideLayout180.xml"/><Relationship Id="rId18" Type="http://schemas.openxmlformats.org/officeDocument/2006/relationships/theme" Target="../theme/theme14.xml"/><Relationship Id="rId3" Type="http://schemas.openxmlformats.org/officeDocument/2006/relationships/slideLayout" Target="../slideLayouts/slideLayout170.xml"/><Relationship Id="rId7" Type="http://schemas.openxmlformats.org/officeDocument/2006/relationships/slideLayout" Target="../slideLayouts/slideLayout174.xml"/><Relationship Id="rId12" Type="http://schemas.openxmlformats.org/officeDocument/2006/relationships/slideLayout" Target="../slideLayouts/slideLayout179.xml"/><Relationship Id="rId17" Type="http://schemas.openxmlformats.org/officeDocument/2006/relationships/slideLayout" Target="../slideLayouts/slideLayout184.xml"/><Relationship Id="rId2" Type="http://schemas.openxmlformats.org/officeDocument/2006/relationships/slideLayout" Target="../slideLayouts/slideLayout169.xml"/><Relationship Id="rId16" Type="http://schemas.openxmlformats.org/officeDocument/2006/relationships/slideLayout" Target="../slideLayouts/slideLayout183.xml"/><Relationship Id="rId1" Type="http://schemas.openxmlformats.org/officeDocument/2006/relationships/slideLayout" Target="../slideLayouts/slideLayout168.xml"/><Relationship Id="rId6" Type="http://schemas.openxmlformats.org/officeDocument/2006/relationships/slideLayout" Target="../slideLayouts/slideLayout173.xml"/><Relationship Id="rId11" Type="http://schemas.openxmlformats.org/officeDocument/2006/relationships/slideLayout" Target="../slideLayouts/slideLayout178.xml"/><Relationship Id="rId5" Type="http://schemas.openxmlformats.org/officeDocument/2006/relationships/slideLayout" Target="../slideLayouts/slideLayout172.xml"/><Relationship Id="rId15" Type="http://schemas.openxmlformats.org/officeDocument/2006/relationships/slideLayout" Target="../slideLayouts/slideLayout182.xml"/><Relationship Id="rId10" Type="http://schemas.openxmlformats.org/officeDocument/2006/relationships/slideLayout" Target="../slideLayouts/slideLayout177.xml"/><Relationship Id="rId19" Type="http://schemas.openxmlformats.org/officeDocument/2006/relationships/image" Target="../media/image8.png"/><Relationship Id="rId4" Type="http://schemas.openxmlformats.org/officeDocument/2006/relationships/slideLayout" Target="../slideLayouts/slideLayout171.xml"/><Relationship Id="rId9" Type="http://schemas.openxmlformats.org/officeDocument/2006/relationships/slideLayout" Target="../slideLayouts/slideLayout176.xml"/><Relationship Id="rId14" Type="http://schemas.openxmlformats.org/officeDocument/2006/relationships/slideLayout" Target="../slideLayouts/slideLayout18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1.jpe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2.jpe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image" Target="../media/image2.jpeg"/><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4.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image" Target="../media/image3.jpeg"/><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theme" Target="../theme/theme5.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image" Target="../media/image2.jpeg"/><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theme" Target="../theme/theme6.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image" Target="../media/image3.jpeg"/><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theme" Target="../theme/theme7.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0.xml"/><Relationship Id="rId13" Type="http://schemas.openxmlformats.org/officeDocument/2006/relationships/image" Target="../media/image2.jpeg"/><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theme" Target="../theme/theme8.xml"/><Relationship Id="rId2" Type="http://schemas.openxmlformats.org/officeDocument/2006/relationships/slideLayout" Target="../slideLayouts/slideLayout84.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5" Type="http://schemas.openxmlformats.org/officeDocument/2006/relationships/slideLayout" Target="../slideLayouts/slideLayout87.xml"/><Relationship Id="rId10" Type="http://schemas.openxmlformats.org/officeDocument/2006/relationships/slideLayout" Target="../slideLayouts/slideLayout92.xml"/><Relationship Id="rId4" Type="http://schemas.openxmlformats.org/officeDocument/2006/relationships/slideLayout" Target="../slideLayouts/slideLayout86.xml"/><Relationship Id="rId9" Type="http://schemas.openxmlformats.org/officeDocument/2006/relationships/slideLayout" Target="../slideLayouts/slideLayout91.xml"/><Relationship Id="rId14" Type="http://schemas.openxmlformats.org/officeDocument/2006/relationships/image" Target="../media/image1.jpe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1.xml"/><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3" Type="http://schemas.openxmlformats.org/officeDocument/2006/relationships/slideLayout" Target="../slideLayouts/slideLayout96.xml"/><Relationship Id="rId7" Type="http://schemas.openxmlformats.org/officeDocument/2006/relationships/slideLayout" Target="../slideLayouts/slideLayout100.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0" Type="http://schemas.openxmlformats.org/officeDocument/2006/relationships/image" Target="../media/image4.jpeg"/><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5" Type="http://schemas.openxmlformats.org/officeDocument/2006/relationships/slideLayout" Target="../slideLayouts/slideLayout98.xml"/><Relationship Id="rId15" Type="http://schemas.openxmlformats.org/officeDocument/2006/relationships/slideLayout" Target="../slideLayouts/slideLayout108.xml"/><Relationship Id="rId10" Type="http://schemas.openxmlformats.org/officeDocument/2006/relationships/slideLayout" Target="../slideLayouts/slideLayout103.xml"/><Relationship Id="rId19" Type="http://schemas.openxmlformats.org/officeDocument/2006/relationships/theme" Target="../theme/theme9.xml"/><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10 Triángulo rectángulo"/>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grpSp>
        <p:nvGrpSpPr>
          <p:cNvPr id="1027" name="15 Grupo"/>
          <p:cNvGrpSpPr>
            <a:grpSpLocks/>
          </p:cNvGrpSpPr>
          <p:nvPr/>
        </p:nvGrpSpPr>
        <p:grpSpPr bwMode="auto">
          <a:xfrm>
            <a:off x="-3175" y="4953000"/>
            <a:ext cx="9147175" cy="1911350"/>
            <a:chOff x="-3765" y="4832896"/>
            <a:chExt cx="9147765" cy="2032192"/>
          </a:xfrm>
        </p:grpSpPr>
        <p:sp>
          <p:nvSpPr>
            <p:cNvPr id="17" name="16 Forma libre"/>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034" name="18 Forma libre"/>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1332767423 h 528"/>
                <a:gd name="T6" fmla="*/ 12001943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s-AR"/>
            </a:p>
          </p:txBody>
        </p:sp>
        <p:sp>
          <p:nvSpPr>
            <p:cNvPr id="20" name="19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16"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21" name="20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s-ES"/>
              <a:t>Haga clic para modificar el estilo de título del patrón</a:t>
            </a:r>
            <a:endParaRPr lang="en-US"/>
          </a:p>
        </p:txBody>
      </p:sp>
      <p:sp>
        <p:nvSpPr>
          <p:cNvPr id="1029" name="29 Marcador de texto"/>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23" name="29 Marcador de fecha"/>
          <p:cNvSpPr>
            <a:spLocks noGrp="1"/>
          </p:cNvSpPr>
          <p:nvPr>
            <p:ph type="dt" sz="half" idx="2"/>
          </p:nvPr>
        </p:nvSpPr>
        <p:spPr>
          <a:xfrm>
            <a:off x="6727825" y="6408738"/>
            <a:ext cx="1919288" cy="365125"/>
          </a:xfrm>
          <a:prstGeom prst="rect">
            <a:avLst/>
          </a:prstGeom>
        </p:spPr>
        <p:txBody>
          <a:bodyPr vert="horz" anchor="b"/>
          <a:lstStyle>
            <a:lvl1pPr>
              <a:defRPr sz="1000">
                <a:solidFill>
                  <a:srgbClr val="FFFFFF"/>
                </a:solidFill>
              </a:defRPr>
            </a:lvl1pPr>
            <a:extLst/>
          </a:lstStyle>
          <a:p>
            <a:r>
              <a:rPr lang="es-AR"/>
              <a:t>CMMI</a:t>
            </a:r>
            <a:endParaRPr lang="es-ES" dirty="0"/>
          </a:p>
        </p:txBody>
      </p:sp>
      <p:sp>
        <p:nvSpPr>
          <p:cNvPr id="24" name="18 Marcador de pie de página"/>
          <p:cNvSpPr>
            <a:spLocks noGrp="1"/>
          </p:cNvSpPr>
          <p:nvPr>
            <p:ph type="ftr" sz="quarter" idx="3"/>
          </p:nvPr>
        </p:nvSpPr>
        <p:spPr>
          <a:xfrm>
            <a:off x="4379913" y="6408738"/>
            <a:ext cx="2351087" cy="365125"/>
          </a:xfrm>
          <a:prstGeom prst="rect">
            <a:avLst/>
          </a:prstGeom>
        </p:spPr>
        <p:txBody>
          <a:bodyPr vert="horz" anchor="b"/>
          <a:lstStyle>
            <a:lvl1pPr algn="r">
              <a:defRPr sz="1000">
                <a:solidFill>
                  <a:schemeClr val="accent1">
                    <a:tint val="20000"/>
                  </a:schemeClr>
                </a:solidFill>
              </a:defRPr>
            </a:lvl1pPr>
            <a:extLst/>
          </a:lstStyle>
          <a:p>
            <a:r>
              <a:rPr lang="es-ES"/>
              <a:t>2019</a:t>
            </a:r>
            <a:endParaRPr lang="es-ES" dirty="0"/>
          </a:p>
        </p:txBody>
      </p:sp>
      <p:sp>
        <p:nvSpPr>
          <p:cNvPr id="25" name="26 Marcador de número de diapositiva"/>
          <p:cNvSpPr>
            <a:spLocks noGrp="1"/>
          </p:cNvSpPr>
          <p:nvPr>
            <p:ph type="sldNum" sz="quarter" idx="4"/>
          </p:nvPr>
        </p:nvSpPr>
        <p:spPr>
          <a:xfrm>
            <a:off x="8647113" y="6408738"/>
            <a:ext cx="366712" cy="365125"/>
          </a:xfrm>
          <a:prstGeom prst="rect">
            <a:avLst/>
          </a:prstGeom>
        </p:spPr>
        <p:txBody>
          <a:bodyPr vert="horz" anchor="b"/>
          <a:lstStyle>
            <a:lvl1pPr algn="r">
              <a:defRPr sz="1000">
                <a:solidFill>
                  <a:srgbClr val="FFFFFF"/>
                </a:solidFill>
              </a:defRPr>
            </a:lvl1pPr>
            <a:extLst/>
          </a:lstStyle>
          <a:p>
            <a:fld id="{488DA902-7798-4E27-B81C-EE4AC795D741}" type="slidenum">
              <a:rPr lang="es-ES" smtClean="0"/>
              <a:pPr/>
              <a:t>‹Nº›</a:t>
            </a:fld>
            <a:endParaRPr lang="es-ES" dirty="0"/>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809" r:id="rId12"/>
    <p:sldLayoutId id="2147483877" r:id="rId13"/>
    <p:sldLayoutId id="2147483879" r:id="rId14"/>
  </p:sldLayoutIdLst>
  <p:hf hdr="0" dt="0"/>
  <p:txStyles>
    <p:titleStyle>
      <a:lvl1pPr algn="l" rtl="0" eaLnBrk="1" fontAlgn="base" hangingPunct="1">
        <a:spcBef>
          <a:spcPct val="0"/>
        </a:spcBef>
        <a:spcAft>
          <a:spcPct val="0"/>
        </a:spcAft>
        <a:defRPr sz="4100" b="1">
          <a:solidFill>
            <a:schemeClr val="tx2"/>
          </a:solidFill>
          <a:latin typeface="+mj-lt"/>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a:solidFill>
            <a:schemeClr val="tx1"/>
          </a:solidFill>
          <a:latin typeface="+mn-lt"/>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a:solidFill>
            <a:schemeClr val="tx1"/>
          </a:solidFill>
          <a:latin typeface="+mn-lt"/>
        </a:defRPr>
      </a:lvl3pPr>
      <a:lvl4pPr marL="1143000" indent="-228600" algn="l" rtl="0" eaLnBrk="1" fontAlgn="base" hangingPunct="1">
        <a:spcBef>
          <a:spcPts val="350"/>
        </a:spcBef>
        <a:spcAft>
          <a:spcPct val="0"/>
        </a:spcAft>
        <a:buClr>
          <a:schemeClr val="accent2"/>
        </a:buClr>
        <a:buFont typeface="Wingdings 2" pitchFamily="18" charset="2"/>
        <a:buChar char=""/>
        <a:defRPr sz="1900">
          <a:solidFill>
            <a:schemeClr val="tx1"/>
          </a:solidFill>
          <a:latin typeface="+mn-lt"/>
        </a:defRPr>
      </a:lvl4pPr>
      <a:lvl5pPr marL="1371600" indent="-228600" algn="l" rtl="0" eaLnBrk="1" fontAlgn="base" hangingPunct="1">
        <a:spcBef>
          <a:spcPts val="350"/>
        </a:spcBef>
        <a:spcAft>
          <a:spcPct val="0"/>
        </a:spcAft>
        <a:buClr>
          <a:schemeClr val="accent2"/>
        </a:buClr>
        <a:buFont typeface="Wingdings 2" pitchFamily="18" charset="2"/>
        <a:buChar char=""/>
        <a:defRPr>
          <a:solidFill>
            <a:schemeClr val="tx1"/>
          </a:solidFill>
          <a:latin typeface="+mn-lt"/>
        </a:defRPr>
      </a:lvl5pPr>
      <a:lvl6pPr marL="1828800" indent="-228600" algn="l" rtl="0" eaLnBrk="1" fontAlgn="base" hangingPunct="1">
        <a:spcBef>
          <a:spcPts val="350"/>
        </a:spcBef>
        <a:spcAft>
          <a:spcPct val="0"/>
        </a:spcAft>
        <a:buClr>
          <a:schemeClr val="accent2"/>
        </a:buClr>
        <a:buFont typeface="Wingdings 2" pitchFamily="18" charset="2"/>
        <a:buChar char=""/>
        <a:defRPr>
          <a:solidFill>
            <a:schemeClr val="tx1"/>
          </a:solidFill>
          <a:latin typeface="+mn-lt"/>
        </a:defRPr>
      </a:lvl6pPr>
      <a:lvl7pPr marL="2286000" indent="-228600" algn="l" rtl="0" eaLnBrk="1" fontAlgn="base" hangingPunct="1">
        <a:spcBef>
          <a:spcPts val="350"/>
        </a:spcBef>
        <a:spcAft>
          <a:spcPct val="0"/>
        </a:spcAft>
        <a:buClr>
          <a:schemeClr val="accent2"/>
        </a:buClr>
        <a:buFont typeface="Wingdings 2" pitchFamily="18" charset="2"/>
        <a:buChar char=""/>
        <a:defRPr>
          <a:solidFill>
            <a:schemeClr val="tx1"/>
          </a:solidFill>
          <a:latin typeface="+mn-lt"/>
        </a:defRPr>
      </a:lvl7pPr>
      <a:lvl8pPr marL="2743200" indent="-228600" algn="l" rtl="0" eaLnBrk="1" fontAlgn="base" hangingPunct="1">
        <a:spcBef>
          <a:spcPts val="350"/>
        </a:spcBef>
        <a:spcAft>
          <a:spcPct val="0"/>
        </a:spcAft>
        <a:buClr>
          <a:schemeClr val="accent2"/>
        </a:buClr>
        <a:buFont typeface="Wingdings 2" pitchFamily="18" charset="2"/>
        <a:buChar char=""/>
        <a:defRPr>
          <a:solidFill>
            <a:schemeClr val="tx1"/>
          </a:solidFill>
          <a:latin typeface="+mn-lt"/>
        </a:defRPr>
      </a:lvl8pPr>
      <a:lvl9pPr marL="3200400" indent="-228600" algn="l" rtl="0" eaLnBrk="1" fontAlgn="base" hangingPunct="1">
        <a:spcBef>
          <a:spcPts val="350"/>
        </a:spcBef>
        <a:spcAft>
          <a:spcPct val="0"/>
        </a:spcAft>
        <a:buClr>
          <a:schemeClr val="accent2"/>
        </a:buClr>
        <a:buFont typeface="Wingdings 2" pitchFamily="18" charset="2"/>
        <a:buChar char=""/>
        <a:defRPr>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7 Imagen" descr="plantilla ppt_SEAMANA.jpg"/>
          <p:cNvPicPr>
            <a:picLocks noChangeAspect="1"/>
          </p:cNvPicPr>
          <p:nvPr/>
        </p:nvPicPr>
        <p:blipFill>
          <a:blip r:embed="rId4" cstate="print"/>
          <a:stretch>
            <a:fillRect/>
          </a:stretch>
        </p:blipFill>
        <p:spPr>
          <a:xfrm>
            <a:off x="0" y="-1"/>
            <a:ext cx="9144000" cy="6615015"/>
          </a:xfrm>
          <a:prstGeom prst="rect">
            <a:avLst/>
          </a:prstGeom>
        </p:spPr>
      </p:pic>
    </p:spTree>
    <p:extLst>
      <p:ext uri="{BB962C8B-B14F-4D97-AF65-F5344CB8AC3E}">
        <p14:creationId xmlns:p14="http://schemas.microsoft.com/office/powerpoint/2010/main" val="304400569"/>
      </p:ext>
    </p:extLst>
  </p:cSld>
  <p:clrMap bg1="lt1" tx1="dk1" bg2="lt2" tx2="dk2" accent1="accent1" accent2="accent2" accent3="accent3" accent4="accent4" accent5="accent5" accent6="accent6" hlink="hlink" folHlink="folHlink"/>
  <p:sldLayoutIdLst>
    <p:sldLayoutId id="2147483920" r:id="rId1"/>
    <p:sldLayoutId id="2147483921" r:id="rId2"/>
  </p:sldLayoutIdLst>
  <p:transition spd="med">
    <p:fade/>
  </p:transition>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4E4E4E"/>
            </a:gs>
            <a:gs pos="50000">
              <a:srgbClr val="000000"/>
            </a:gs>
            <a:gs pos="100000">
              <a:srgbClr val="000000"/>
            </a:gs>
          </a:gsLst>
          <a:lin ang="2520000"/>
        </a:gradFill>
        <a:effectLst/>
      </p:bgPr>
    </p:bg>
    <p:spTree>
      <p:nvGrpSpPr>
        <p:cNvPr id="1" name=""/>
        <p:cNvGrpSpPr/>
        <p:nvPr/>
      </p:nvGrpSpPr>
      <p:grpSpPr>
        <a:xfrm>
          <a:off x="0" y="0"/>
          <a:ext cx="0" cy="0"/>
          <a:chOff x="0" y="0"/>
          <a:chExt cx="0" cy="0"/>
        </a:xfrm>
      </p:grpSpPr>
      <p:pic>
        <p:nvPicPr>
          <p:cNvPr id="1026" name="Imagen 6" descr="hashOverlay-FullResolve.png"/>
          <p:cNvPicPr>
            <a:picLocks noChangeAspect="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Marcador de posición de título 1"/>
          <p:cNvSpPr>
            <a:spLocks noGrp="1"/>
          </p:cNvSpPr>
          <p:nvPr>
            <p:ph type="title"/>
          </p:nvPr>
        </p:nvSpPr>
        <p:spPr bwMode="auto">
          <a:xfrm>
            <a:off x="510779" y="752475"/>
            <a:ext cx="7210425"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AR"/>
              <a:t>Haga clic para modificar el estilo de título del patrón</a:t>
            </a:r>
          </a:p>
        </p:txBody>
      </p:sp>
      <p:sp>
        <p:nvSpPr>
          <p:cNvPr id="3" name="Marcador de posición de texto 2"/>
          <p:cNvSpPr>
            <a:spLocks noGrp="1"/>
          </p:cNvSpPr>
          <p:nvPr>
            <p:ph type="body" idx="1"/>
          </p:nvPr>
        </p:nvSpPr>
        <p:spPr>
          <a:xfrm>
            <a:off x="510779" y="2336800"/>
            <a:ext cx="7210425" cy="359886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2"/>
          </p:nvPr>
        </p:nvSpPr>
        <p:spPr>
          <a:xfrm>
            <a:off x="5663804" y="5935666"/>
            <a:ext cx="2057400" cy="365125"/>
          </a:xfrm>
          <a:prstGeom prst="rect">
            <a:avLst/>
          </a:prstGeom>
        </p:spPr>
        <p:txBody>
          <a:bodyPr vert="horz" lIns="91440" tIns="45720" rIns="91440" bIns="45720" rtlCol="0" anchor="ctr"/>
          <a:lstStyle>
            <a:lvl1pPr algn="r" fontAlgn="auto" latinLnBrk="0">
              <a:spcBef>
                <a:spcPts val="0"/>
              </a:spcBef>
              <a:spcAft>
                <a:spcPts val="0"/>
              </a:spcAft>
              <a:defRPr lang="es-ES" sz="1050" dirty="0">
                <a:solidFill>
                  <a:schemeClr val="tx1">
                    <a:tint val="75000"/>
                  </a:schemeClr>
                </a:solidFill>
                <a:latin typeface="+mn-lt"/>
                <a:cs typeface="+mn-cs"/>
              </a:defRPr>
            </a:lvl1pPr>
          </a:lstStyle>
          <a:p>
            <a:pPr>
              <a:defRPr/>
            </a:pPr>
            <a:r>
              <a:rPr lang="es-AR"/>
              <a:t>CMMI</a:t>
            </a:r>
            <a:endParaRPr/>
          </a:p>
        </p:txBody>
      </p:sp>
      <p:sp>
        <p:nvSpPr>
          <p:cNvPr id="5" name="Marcador de posición de pie de página 4"/>
          <p:cNvSpPr>
            <a:spLocks noGrp="1"/>
          </p:cNvSpPr>
          <p:nvPr>
            <p:ph type="ftr" sz="quarter" idx="3"/>
          </p:nvPr>
        </p:nvSpPr>
        <p:spPr>
          <a:xfrm>
            <a:off x="510779" y="5935666"/>
            <a:ext cx="5153025" cy="365125"/>
          </a:xfrm>
          <a:prstGeom prst="rect">
            <a:avLst/>
          </a:prstGeom>
        </p:spPr>
        <p:txBody>
          <a:bodyPr vert="horz" lIns="91440" tIns="45720" rIns="91440" bIns="45720" rtlCol="0" anchor="ctr"/>
          <a:lstStyle>
            <a:lvl1pPr algn="l" fontAlgn="auto" latinLnBrk="0">
              <a:spcBef>
                <a:spcPts val="0"/>
              </a:spcBef>
              <a:spcAft>
                <a:spcPts val="0"/>
              </a:spcAft>
              <a:defRPr lang="es-ES" sz="1050">
                <a:solidFill>
                  <a:schemeClr val="tx1">
                    <a:tint val="75000"/>
                  </a:schemeClr>
                </a:solidFill>
                <a:latin typeface="+mn-lt"/>
                <a:cs typeface="+mn-cs"/>
              </a:defRPr>
            </a:lvl1pPr>
          </a:lstStyle>
          <a:p>
            <a:pPr>
              <a:defRPr/>
            </a:pPr>
            <a:r>
              <a:rPr lang="sv-SE"/>
              <a:t>2019</a:t>
            </a:r>
            <a:endParaRPr dirty="0"/>
          </a:p>
        </p:txBody>
      </p:sp>
      <p:sp>
        <p:nvSpPr>
          <p:cNvPr id="6" name="Marcador de posición de número de diapositiva 5"/>
          <p:cNvSpPr>
            <a:spLocks noGrp="1"/>
          </p:cNvSpPr>
          <p:nvPr>
            <p:ph type="sldNum" sz="quarter" idx="4"/>
          </p:nvPr>
        </p:nvSpPr>
        <p:spPr>
          <a:xfrm>
            <a:off x="8047435" y="752475"/>
            <a:ext cx="865584" cy="1092200"/>
          </a:xfrm>
          <a:prstGeom prst="rect">
            <a:avLst/>
          </a:prstGeom>
        </p:spPr>
        <p:txBody>
          <a:bodyPr vert="horz" lIns="91440" tIns="45720" rIns="91440" bIns="45720" rtlCol="0" anchor="ctr"/>
          <a:lstStyle>
            <a:lvl1pPr algn="l" fontAlgn="auto" latinLnBrk="0">
              <a:spcBef>
                <a:spcPts val="0"/>
              </a:spcBef>
              <a:spcAft>
                <a:spcPts val="0"/>
              </a:spcAft>
              <a:defRPr lang="es-ES" sz="3600" smtClean="0">
                <a:solidFill>
                  <a:schemeClr val="tx1">
                    <a:tint val="75000"/>
                  </a:schemeClr>
                </a:solidFill>
                <a:latin typeface="+mn-lt"/>
                <a:cs typeface="+mn-cs"/>
              </a:defRPr>
            </a:lvl1pPr>
          </a:lstStyle>
          <a:p>
            <a:pPr>
              <a:defRPr/>
            </a:pPr>
            <a:fld id="{7A6C454F-83E4-4425-AA98-571D6BC9470B}" type="slidenum">
              <a:rPr/>
              <a:pPr>
                <a:defRPr/>
              </a:pPr>
              <a:t>‹Nº›</a:t>
            </a:fld>
            <a:endParaRPr dirty="0"/>
          </a:p>
        </p:txBody>
      </p:sp>
    </p:spTree>
    <p:extLst>
      <p:ext uri="{BB962C8B-B14F-4D97-AF65-F5344CB8AC3E}">
        <p14:creationId xmlns:p14="http://schemas.microsoft.com/office/powerpoint/2010/main" val="1845581294"/>
      </p:ext>
    </p:extLst>
  </p:cSld>
  <p:clrMap bg1="dk1" tx1="lt1" bg2="dk2" tx2="lt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 id="2147483934" r:id="rId12"/>
    <p:sldLayoutId id="2147483935" r:id="rId13"/>
    <p:sldLayoutId id="2147483936" r:id="rId14"/>
    <p:sldLayoutId id="2147483937" r:id="rId15"/>
    <p:sldLayoutId id="2147483938" r:id="rId16"/>
    <p:sldLayoutId id="2147483939" r:id="rId17"/>
    <p:sldLayoutId id="2147483940" r:id="rId18"/>
  </p:sldLayoutIdLst>
  <p:transition spd="med">
    <p:fade/>
  </p:transition>
  <p:hf hdr="0" dt="0"/>
  <p:txStyles>
    <p:titleStyle>
      <a:lvl1pPr algn="l" rtl="0" eaLnBrk="1" fontAlgn="base" hangingPunct="1">
        <a:lnSpc>
          <a:spcPct val="90000"/>
        </a:lnSpc>
        <a:spcBef>
          <a:spcPct val="0"/>
        </a:spcBef>
        <a:spcAft>
          <a:spcPct val="0"/>
        </a:spcAft>
        <a:defRPr lang="es-ES" sz="3600" kern="1200">
          <a:solidFill>
            <a:schemeClr val="tx1"/>
          </a:solidFill>
          <a:latin typeface="+mj-lt"/>
          <a:ea typeface="+mj-ea"/>
          <a:cs typeface="+mj-cs"/>
        </a:defRPr>
      </a:lvl1pPr>
      <a:lvl2pPr algn="l" rtl="0" eaLnBrk="1" fontAlgn="base" hangingPunct="1">
        <a:lnSpc>
          <a:spcPct val="90000"/>
        </a:lnSpc>
        <a:spcBef>
          <a:spcPct val="0"/>
        </a:spcBef>
        <a:spcAft>
          <a:spcPct val="0"/>
        </a:spcAft>
        <a:defRPr sz="3600">
          <a:solidFill>
            <a:schemeClr val="tx1"/>
          </a:solidFill>
          <a:latin typeface="Trebuchet MS" pitchFamily="34" charset="0"/>
        </a:defRPr>
      </a:lvl2pPr>
      <a:lvl3pPr algn="l" rtl="0" eaLnBrk="1" fontAlgn="base" hangingPunct="1">
        <a:lnSpc>
          <a:spcPct val="90000"/>
        </a:lnSpc>
        <a:spcBef>
          <a:spcPct val="0"/>
        </a:spcBef>
        <a:spcAft>
          <a:spcPct val="0"/>
        </a:spcAft>
        <a:defRPr sz="3600">
          <a:solidFill>
            <a:schemeClr val="tx1"/>
          </a:solidFill>
          <a:latin typeface="Trebuchet MS" pitchFamily="34" charset="0"/>
        </a:defRPr>
      </a:lvl3pPr>
      <a:lvl4pPr algn="l" rtl="0" eaLnBrk="1" fontAlgn="base" hangingPunct="1">
        <a:lnSpc>
          <a:spcPct val="90000"/>
        </a:lnSpc>
        <a:spcBef>
          <a:spcPct val="0"/>
        </a:spcBef>
        <a:spcAft>
          <a:spcPct val="0"/>
        </a:spcAft>
        <a:defRPr sz="3600">
          <a:solidFill>
            <a:schemeClr val="tx1"/>
          </a:solidFill>
          <a:latin typeface="Trebuchet MS" pitchFamily="34" charset="0"/>
        </a:defRPr>
      </a:lvl4pPr>
      <a:lvl5pPr algn="l" rtl="0" eaLnBrk="1" fontAlgn="base" hangingPunct="1">
        <a:lnSpc>
          <a:spcPct val="90000"/>
        </a:lnSpc>
        <a:spcBef>
          <a:spcPct val="0"/>
        </a:spcBef>
        <a:spcAft>
          <a:spcPct val="0"/>
        </a:spcAft>
        <a:defRPr sz="3600">
          <a:solidFill>
            <a:schemeClr val="tx1"/>
          </a:solidFill>
          <a:latin typeface="Trebuchet MS" pitchFamily="34" charset="0"/>
        </a:defRPr>
      </a:lvl5pPr>
      <a:lvl6pPr marL="457200" algn="l" rtl="0" eaLnBrk="1" fontAlgn="base" hangingPunct="1">
        <a:lnSpc>
          <a:spcPct val="90000"/>
        </a:lnSpc>
        <a:spcBef>
          <a:spcPct val="0"/>
        </a:spcBef>
        <a:spcAft>
          <a:spcPct val="0"/>
        </a:spcAft>
        <a:defRPr sz="3600">
          <a:solidFill>
            <a:schemeClr val="tx1"/>
          </a:solidFill>
          <a:latin typeface="Trebuchet MS" pitchFamily="34" charset="0"/>
        </a:defRPr>
      </a:lvl6pPr>
      <a:lvl7pPr marL="914400" algn="l" rtl="0" eaLnBrk="1" fontAlgn="base" hangingPunct="1">
        <a:lnSpc>
          <a:spcPct val="90000"/>
        </a:lnSpc>
        <a:spcBef>
          <a:spcPct val="0"/>
        </a:spcBef>
        <a:spcAft>
          <a:spcPct val="0"/>
        </a:spcAft>
        <a:defRPr sz="3600">
          <a:solidFill>
            <a:schemeClr val="tx1"/>
          </a:solidFill>
          <a:latin typeface="Trebuchet MS" pitchFamily="34" charset="0"/>
        </a:defRPr>
      </a:lvl7pPr>
      <a:lvl8pPr marL="1371600" algn="l" rtl="0" eaLnBrk="1" fontAlgn="base" hangingPunct="1">
        <a:lnSpc>
          <a:spcPct val="90000"/>
        </a:lnSpc>
        <a:spcBef>
          <a:spcPct val="0"/>
        </a:spcBef>
        <a:spcAft>
          <a:spcPct val="0"/>
        </a:spcAft>
        <a:defRPr sz="3600">
          <a:solidFill>
            <a:schemeClr val="tx1"/>
          </a:solidFill>
          <a:latin typeface="Trebuchet MS" pitchFamily="34" charset="0"/>
        </a:defRPr>
      </a:lvl8pPr>
      <a:lvl9pPr marL="1828800" algn="l" rtl="0" eaLnBrk="1" fontAlgn="base" hangingPunct="1">
        <a:lnSpc>
          <a:spcPct val="90000"/>
        </a:lnSpc>
        <a:spcBef>
          <a:spcPct val="0"/>
        </a:spcBef>
        <a:spcAft>
          <a:spcPct val="0"/>
        </a:spcAft>
        <a:defRPr sz="3600">
          <a:solidFill>
            <a:schemeClr val="tx1"/>
          </a:solidFill>
          <a:latin typeface="Trebuchet MS" pitchFamily="34" charset="0"/>
        </a:defRPr>
      </a:lvl9pPr>
    </p:titleStyle>
    <p:bodyStyle>
      <a:lvl1pPr marL="228600" indent="-228600" algn="l" rtl="0" eaLnBrk="1" fontAlgn="base" hangingPunct="1">
        <a:lnSpc>
          <a:spcPct val="90000"/>
        </a:lnSpc>
        <a:spcBef>
          <a:spcPts val="1000"/>
        </a:spcBef>
        <a:spcAft>
          <a:spcPct val="0"/>
        </a:spcAft>
        <a:buFont typeface="Arial" charset="0"/>
        <a:buChar char="•"/>
        <a:defRPr lang="es-ES"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lang="es-ES"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lang="es-ES"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lang="es-ES"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lang="es-ES"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9pPr>
    </p:bodyStyle>
    <p:other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FFFFFF"/>
            </a:gs>
            <a:gs pos="50000">
              <a:srgbClr val="FFFFFF"/>
            </a:gs>
            <a:gs pos="100000">
              <a:srgbClr val="9E9E9E"/>
            </a:gs>
          </a:gsLst>
          <a:lin ang="2520000"/>
        </a:gradFill>
        <a:effectLst/>
      </p:bgPr>
    </p:bg>
    <p:spTree>
      <p:nvGrpSpPr>
        <p:cNvPr id="1" name=""/>
        <p:cNvGrpSpPr/>
        <p:nvPr/>
      </p:nvGrpSpPr>
      <p:grpSpPr>
        <a:xfrm>
          <a:off x="0" y="0"/>
          <a:ext cx="0" cy="0"/>
          <a:chOff x="0" y="0"/>
          <a:chExt cx="0" cy="0"/>
        </a:xfrm>
      </p:grpSpPr>
      <p:pic>
        <p:nvPicPr>
          <p:cNvPr id="2050" name="Imagen 6" descr="hashOverlay-FullResolve.png"/>
          <p:cNvPicPr>
            <a:picLocks noChangeAspect="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Marcador de posición de título 1"/>
          <p:cNvSpPr>
            <a:spLocks noGrp="1"/>
          </p:cNvSpPr>
          <p:nvPr>
            <p:ph type="title"/>
          </p:nvPr>
        </p:nvSpPr>
        <p:spPr bwMode="auto">
          <a:xfrm>
            <a:off x="510779" y="752475"/>
            <a:ext cx="7210425"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AR"/>
              <a:t>Haga clic para modificar el estilo de título del patrón</a:t>
            </a:r>
          </a:p>
        </p:txBody>
      </p:sp>
      <p:sp>
        <p:nvSpPr>
          <p:cNvPr id="2052" name="Marcador de posición de texto 2"/>
          <p:cNvSpPr>
            <a:spLocks noGrp="1"/>
          </p:cNvSpPr>
          <p:nvPr>
            <p:ph type="body" idx="1"/>
          </p:nvPr>
        </p:nvSpPr>
        <p:spPr bwMode="auto">
          <a:xfrm>
            <a:off x="510779" y="2336800"/>
            <a:ext cx="7210425"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AR"/>
              <a:t>Haga clic para modificar los estilos de texto del patrón</a:t>
            </a:r>
          </a:p>
          <a:p>
            <a:pPr lvl="1"/>
            <a:r>
              <a:rPr lang="es-ES" altLang="es-AR"/>
              <a:t>Segundo nivel</a:t>
            </a:r>
          </a:p>
          <a:p>
            <a:pPr lvl="2"/>
            <a:r>
              <a:rPr lang="es-ES" altLang="es-AR"/>
              <a:t>Tercer nivel</a:t>
            </a:r>
          </a:p>
          <a:p>
            <a:pPr lvl="3"/>
            <a:r>
              <a:rPr lang="es-ES" altLang="es-AR"/>
              <a:t>Cuarto nivel</a:t>
            </a:r>
          </a:p>
          <a:p>
            <a:pPr lvl="4"/>
            <a:r>
              <a:rPr lang="es-ES" altLang="es-AR"/>
              <a:t>Quinto nivel</a:t>
            </a:r>
          </a:p>
        </p:txBody>
      </p:sp>
      <p:sp>
        <p:nvSpPr>
          <p:cNvPr id="4" name="Marcador de posición de fecha 3"/>
          <p:cNvSpPr>
            <a:spLocks noGrp="1"/>
          </p:cNvSpPr>
          <p:nvPr>
            <p:ph type="dt" sz="half" idx="2"/>
          </p:nvPr>
        </p:nvSpPr>
        <p:spPr>
          <a:xfrm>
            <a:off x="5663804" y="5935668"/>
            <a:ext cx="2057400" cy="365125"/>
          </a:xfrm>
          <a:prstGeom prst="rect">
            <a:avLst/>
          </a:prstGeom>
        </p:spPr>
        <p:txBody>
          <a:bodyPr vert="horz" lIns="91440" tIns="45720" rIns="91440" bIns="45720" rtlCol="0" anchor="ctr"/>
          <a:lstStyle>
            <a:lvl1pPr algn="r" fontAlgn="auto" latinLnBrk="0">
              <a:spcBef>
                <a:spcPts val="0"/>
              </a:spcBef>
              <a:spcAft>
                <a:spcPts val="0"/>
              </a:spcAft>
              <a:defRPr lang="es-ES" sz="1050">
                <a:solidFill>
                  <a:schemeClr val="tx1">
                    <a:tint val="75000"/>
                  </a:schemeClr>
                </a:solidFill>
                <a:latin typeface="+mn-lt"/>
                <a:cs typeface="+mn-cs"/>
              </a:defRPr>
            </a:lvl1pPr>
          </a:lstStyle>
          <a:p>
            <a:pPr>
              <a:defRPr/>
            </a:pPr>
            <a:r>
              <a:rPr lang="es-AR"/>
              <a:t>CMMI</a:t>
            </a:r>
            <a:endParaRPr/>
          </a:p>
        </p:txBody>
      </p:sp>
      <p:sp>
        <p:nvSpPr>
          <p:cNvPr id="5" name="Marcador de posición de pie de página 4"/>
          <p:cNvSpPr>
            <a:spLocks noGrp="1"/>
          </p:cNvSpPr>
          <p:nvPr>
            <p:ph type="ftr" sz="quarter" idx="3"/>
          </p:nvPr>
        </p:nvSpPr>
        <p:spPr>
          <a:xfrm>
            <a:off x="510779" y="5935668"/>
            <a:ext cx="5153025" cy="365125"/>
          </a:xfrm>
          <a:prstGeom prst="rect">
            <a:avLst/>
          </a:prstGeom>
        </p:spPr>
        <p:txBody>
          <a:bodyPr vert="horz" lIns="91440" tIns="45720" rIns="91440" bIns="45720" rtlCol="0" anchor="ctr"/>
          <a:lstStyle>
            <a:lvl1pPr algn="l" fontAlgn="auto" latinLnBrk="0">
              <a:spcBef>
                <a:spcPts val="0"/>
              </a:spcBef>
              <a:spcAft>
                <a:spcPts val="0"/>
              </a:spcAft>
              <a:defRPr lang="es-ES" sz="1050">
                <a:solidFill>
                  <a:schemeClr val="tx1">
                    <a:tint val="75000"/>
                  </a:schemeClr>
                </a:solidFill>
                <a:latin typeface="+mn-lt"/>
                <a:cs typeface="+mn-cs"/>
              </a:defRPr>
            </a:lvl1pPr>
          </a:lstStyle>
          <a:p>
            <a:pPr>
              <a:defRPr/>
            </a:pPr>
            <a:r>
              <a:rPr lang="sv-SE"/>
              <a:t>2019</a:t>
            </a:r>
            <a:endParaRPr/>
          </a:p>
        </p:txBody>
      </p:sp>
      <p:sp>
        <p:nvSpPr>
          <p:cNvPr id="6" name="Marcador de posición de número de diapositiva 5"/>
          <p:cNvSpPr>
            <a:spLocks noGrp="1"/>
          </p:cNvSpPr>
          <p:nvPr>
            <p:ph type="sldNum" sz="quarter" idx="4"/>
          </p:nvPr>
        </p:nvSpPr>
        <p:spPr>
          <a:xfrm>
            <a:off x="8047435" y="752475"/>
            <a:ext cx="865584" cy="1092200"/>
          </a:xfrm>
          <a:prstGeom prst="rect">
            <a:avLst/>
          </a:prstGeom>
        </p:spPr>
        <p:txBody>
          <a:bodyPr vert="horz" lIns="91440" tIns="45720" rIns="91440" bIns="45720" rtlCol="0" anchor="ctr"/>
          <a:lstStyle>
            <a:lvl1pPr algn="l" fontAlgn="auto" latinLnBrk="0">
              <a:spcBef>
                <a:spcPts val="0"/>
              </a:spcBef>
              <a:spcAft>
                <a:spcPts val="0"/>
              </a:spcAft>
              <a:defRPr lang="es-ES" sz="3600">
                <a:solidFill>
                  <a:schemeClr val="tx1">
                    <a:tint val="75000"/>
                  </a:schemeClr>
                </a:solidFill>
                <a:latin typeface="+mn-lt"/>
                <a:cs typeface="+mn-cs"/>
              </a:defRPr>
            </a:lvl1pPr>
          </a:lstStyle>
          <a:p>
            <a:pPr>
              <a:defRPr/>
            </a:pPr>
            <a:fld id="{77AE06C7-A478-4424-9506-CD29E7C4C92E}" type="slidenum">
              <a:rPr/>
              <a:pPr>
                <a:defRPr/>
              </a:pPr>
              <a:t>‹Nº›</a:t>
            </a:fld>
            <a:endParaRPr/>
          </a:p>
        </p:txBody>
      </p:sp>
    </p:spTree>
    <p:extLst>
      <p:ext uri="{BB962C8B-B14F-4D97-AF65-F5344CB8AC3E}">
        <p14:creationId xmlns:p14="http://schemas.microsoft.com/office/powerpoint/2010/main" val="1162328853"/>
      </p:ext>
    </p:extLst>
  </p:cSld>
  <p:clrMap bg1="dk1" tx1="lt1" bg2="dk2" tx2="lt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 id="2147483955" r:id="rId14"/>
    <p:sldLayoutId id="2147483956" r:id="rId15"/>
    <p:sldLayoutId id="2147483957" r:id="rId16"/>
    <p:sldLayoutId id="2147483958" r:id="rId17"/>
    <p:sldLayoutId id="2147483959" r:id="rId18"/>
  </p:sldLayoutIdLst>
  <p:transition spd="med">
    <p:fade/>
  </p:transition>
  <p:hf hdr="0" dt="0"/>
  <p:txStyles>
    <p:titleStyle>
      <a:lvl1pPr algn="l" rtl="0" eaLnBrk="1" fontAlgn="base" hangingPunct="1">
        <a:lnSpc>
          <a:spcPct val="90000"/>
        </a:lnSpc>
        <a:spcBef>
          <a:spcPct val="0"/>
        </a:spcBef>
        <a:spcAft>
          <a:spcPct val="0"/>
        </a:spcAft>
        <a:defRPr lang="es-ES" sz="3600" kern="1200">
          <a:solidFill>
            <a:schemeClr val="tx1"/>
          </a:solidFill>
          <a:latin typeface="+mj-lt"/>
          <a:ea typeface="+mj-ea"/>
          <a:cs typeface="+mj-cs"/>
        </a:defRPr>
      </a:lvl1pPr>
      <a:lvl2pPr algn="l" rtl="0" eaLnBrk="1" fontAlgn="base" hangingPunct="1">
        <a:lnSpc>
          <a:spcPct val="90000"/>
        </a:lnSpc>
        <a:spcBef>
          <a:spcPct val="0"/>
        </a:spcBef>
        <a:spcAft>
          <a:spcPct val="0"/>
        </a:spcAft>
        <a:defRPr sz="3600">
          <a:solidFill>
            <a:schemeClr val="tx1"/>
          </a:solidFill>
          <a:latin typeface="Trebuchet MS" pitchFamily="34" charset="0"/>
        </a:defRPr>
      </a:lvl2pPr>
      <a:lvl3pPr algn="l" rtl="0" eaLnBrk="1" fontAlgn="base" hangingPunct="1">
        <a:lnSpc>
          <a:spcPct val="90000"/>
        </a:lnSpc>
        <a:spcBef>
          <a:spcPct val="0"/>
        </a:spcBef>
        <a:spcAft>
          <a:spcPct val="0"/>
        </a:spcAft>
        <a:defRPr sz="3600">
          <a:solidFill>
            <a:schemeClr val="tx1"/>
          </a:solidFill>
          <a:latin typeface="Trebuchet MS" pitchFamily="34" charset="0"/>
        </a:defRPr>
      </a:lvl3pPr>
      <a:lvl4pPr algn="l" rtl="0" eaLnBrk="1" fontAlgn="base" hangingPunct="1">
        <a:lnSpc>
          <a:spcPct val="90000"/>
        </a:lnSpc>
        <a:spcBef>
          <a:spcPct val="0"/>
        </a:spcBef>
        <a:spcAft>
          <a:spcPct val="0"/>
        </a:spcAft>
        <a:defRPr sz="3600">
          <a:solidFill>
            <a:schemeClr val="tx1"/>
          </a:solidFill>
          <a:latin typeface="Trebuchet MS" pitchFamily="34" charset="0"/>
        </a:defRPr>
      </a:lvl4pPr>
      <a:lvl5pPr algn="l" rtl="0" eaLnBrk="1" fontAlgn="base" hangingPunct="1">
        <a:lnSpc>
          <a:spcPct val="90000"/>
        </a:lnSpc>
        <a:spcBef>
          <a:spcPct val="0"/>
        </a:spcBef>
        <a:spcAft>
          <a:spcPct val="0"/>
        </a:spcAft>
        <a:defRPr sz="3600">
          <a:solidFill>
            <a:schemeClr val="tx1"/>
          </a:solidFill>
          <a:latin typeface="Trebuchet MS" pitchFamily="34" charset="0"/>
        </a:defRPr>
      </a:lvl5pPr>
      <a:lvl6pPr marL="457200" algn="l" rtl="0" eaLnBrk="1" fontAlgn="base" hangingPunct="1">
        <a:lnSpc>
          <a:spcPct val="90000"/>
        </a:lnSpc>
        <a:spcBef>
          <a:spcPct val="0"/>
        </a:spcBef>
        <a:spcAft>
          <a:spcPct val="0"/>
        </a:spcAft>
        <a:defRPr sz="3600">
          <a:solidFill>
            <a:schemeClr val="tx1"/>
          </a:solidFill>
          <a:latin typeface="Trebuchet MS" pitchFamily="34" charset="0"/>
        </a:defRPr>
      </a:lvl6pPr>
      <a:lvl7pPr marL="914400" algn="l" rtl="0" eaLnBrk="1" fontAlgn="base" hangingPunct="1">
        <a:lnSpc>
          <a:spcPct val="90000"/>
        </a:lnSpc>
        <a:spcBef>
          <a:spcPct val="0"/>
        </a:spcBef>
        <a:spcAft>
          <a:spcPct val="0"/>
        </a:spcAft>
        <a:defRPr sz="3600">
          <a:solidFill>
            <a:schemeClr val="tx1"/>
          </a:solidFill>
          <a:latin typeface="Trebuchet MS" pitchFamily="34" charset="0"/>
        </a:defRPr>
      </a:lvl7pPr>
      <a:lvl8pPr marL="1371600" algn="l" rtl="0" eaLnBrk="1" fontAlgn="base" hangingPunct="1">
        <a:lnSpc>
          <a:spcPct val="90000"/>
        </a:lnSpc>
        <a:spcBef>
          <a:spcPct val="0"/>
        </a:spcBef>
        <a:spcAft>
          <a:spcPct val="0"/>
        </a:spcAft>
        <a:defRPr sz="3600">
          <a:solidFill>
            <a:schemeClr val="tx1"/>
          </a:solidFill>
          <a:latin typeface="Trebuchet MS" pitchFamily="34" charset="0"/>
        </a:defRPr>
      </a:lvl8pPr>
      <a:lvl9pPr marL="1828800" algn="l" rtl="0" eaLnBrk="1" fontAlgn="base" hangingPunct="1">
        <a:lnSpc>
          <a:spcPct val="90000"/>
        </a:lnSpc>
        <a:spcBef>
          <a:spcPct val="0"/>
        </a:spcBef>
        <a:spcAft>
          <a:spcPct val="0"/>
        </a:spcAft>
        <a:defRPr sz="3600">
          <a:solidFill>
            <a:schemeClr val="tx1"/>
          </a:solidFill>
          <a:latin typeface="Trebuchet MS" pitchFamily="34" charset="0"/>
        </a:defRPr>
      </a:lvl9pPr>
    </p:titleStyle>
    <p:bodyStyle>
      <a:lvl1pPr marL="228600" indent="-228600" algn="l" rtl="0" eaLnBrk="1" fontAlgn="base" hangingPunct="1">
        <a:lnSpc>
          <a:spcPct val="90000"/>
        </a:lnSpc>
        <a:spcBef>
          <a:spcPts val="1000"/>
        </a:spcBef>
        <a:spcAft>
          <a:spcPct val="0"/>
        </a:spcAft>
        <a:buFont typeface="Arial" charset="0"/>
        <a:buChar char="•"/>
        <a:defRPr lang="es-ES" sz="24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lang="es-ES" sz="20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lang="es-ES"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lang="es-ES" sz="16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lang="es-ES"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9pPr>
    </p:bodyStyle>
    <p:other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2FE9DF"/>
            </a:gs>
            <a:gs pos="50000">
              <a:srgbClr val="21ABC8"/>
            </a:gs>
            <a:gs pos="100000">
              <a:srgbClr val="0B2262"/>
            </a:gs>
          </a:gsLst>
          <a:lin ang="2520000"/>
        </a:gradFill>
        <a:effectLst/>
      </p:bgPr>
    </p:bg>
    <p:spTree>
      <p:nvGrpSpPr>
        <p:cNvPr id="1" name=""/>
        <p:cNvGrpSpPr/>
        <p:nvPr/>
      </p:nvGrpSpPr>
      <p:grpSpPr>
        <a:xfrm>
          <a:off x="0" y="0"/>
          <a:ext cx="0" cy="0"/>
          <a:chOff x="0" y="0"/>
          <a:chExt cx="0" cy="0"/>
        </a:xfrm>
      </p:grpSpPr>
      <p:pic>
        <p:nvPicPr>
          <p:cNvPr id="3074" name="Imagen 6" descr="hashOverlay-FullResolve.png"/>
          <p:cNvPicPr>
            <a:picLocks noChangeAspect="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Marcador de posición de título 1"/>
          <p:cNvSpPr>
            <a:spLocks noGrp="1"/>
          </p:cNvSpPr>
          <p:nvPr>
            <p:ph type="title"/>
          </p:nvPr>
        </p:nvSpPr>
        <p:spPr bwMode="auto">
          <a:xfrm>
            <a:off x="510779" y="752475"/>
            <a:ext cx="7210425"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AR"/>
              <a:t>Haga clic para modificar el estilo de título del patrón</a:t>
            </a:r>
          </a:p>
        </p:txBody>
      </p:sp>
      <p:sp>
        <p:nvSpPr>
          <p:cNvPr id="3076" name="Marcador de posición de texto 2"/>
          <p:cNvSpPr>
            <a:spLocks noGrp="1"/>
          </p:cNvSpPr>
          <p:nvPr>
            <p:ph type="body" idx="1"/>
          </p:nvPr>
        </p:nvSpPr>
        <p:spPr bwMode="auto">
          <a:xfrm>
            <a:off x="510779" y="2336800"/>
            <a:ext cx="7210425"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AR"/>
              <a:t>Haga clic para modificar los estilos de texto del patrón</a:t>
            </a:r>
          </a:p>
          <a:p>
            <a:pPr lvl="1"/>
            <a:r>
              <a:rPr lang="es-ES" altLang="es-AR"/>
              <a:t>Segundo nivel</a:t>
            </a:r>
          </a:p>
          <a:p>
            <a:pPr lvl="2"/>
            <a:r>
              <a:rPr lang="es-ES" altLang="es-AR"/>
              <a:t>Tercer nivel</a:t>
            </a:r>
          </a:p>
          <a:p>
            <a:pPr lvl="3"/>
            <a:r>
              <a:rPr lang="es-ES" altLang="es-AR"/>
              <a:t>Cuarto nivel</a:t>
            </a:r>
          </a:p>
          <a:p>
            <a:pPr lvl="4"/>
            <a:r>
              <a:rPr lang="es-ES" altLang="es-AR"/>
              <a:t>Quinto nivel</a:t>
            </a:r>
          </a:p>
        </p:txBody>
      </p:sp>
      <p:sp>
        <p:nvSpPr>
          <p:cNvPr id="4" name="Marcador de posición de fecha 3"/>
          <p:cNvSpPr>
            <a:spLocks noGrp="1"/>
          </p:cNvSpPr>
          <p:nvPr>
            <p:ph type="dt" sz="half" idx="2"/>
          </p:nvPr>
        </p:nvSpPr>
        <p:spPr>
          <a:xfrm>
            <a:off x="5663804" y="5935670"/>
            <a:ext cx="2057400" cy="365125"/>
          </a:xfrm>
          <a:prstGeom prst="rect">
            <a:avLst/>
          </a:prstGeom>
        </p:spPr>
        <p:txBody>
          <a:bodyPr vert="horz" lIns="91440" tIns="45720" rIns="91440" bIns="45720" rtlCol="0" anchor="ctr"/>
          <a:lstStyle>
            <a:lvl1pPr algn="r" fontAlgn="auto" latinLnBrk="0">
              <a:spcBef>
                <a:spcPts val="0"/>
              </a:spcBef>
              <a:spcAft>
                <a:spcPts val="0"/>
              </a:spcAft>
              <a:defRPr lang="es-ES" sz="1050">
                <a:solidFill>
                  <a:schemeClr val="tx1">
                    <a:tint val="75000"/>
                  </a:schemeClr>
                </a:solidFill>
                <a:latin typeface="+mn-lt"/>
                <a:cs typeface="+mn-cs"/>
              </a:defRPr>
            </a:lvl1pPr>
          </a:lstStyle>
          <a:p>
            <a:pPr>
              <a:defRPr/>
            </a:pPr>
            <a:r>
              <a:rPr lang="es-AR"/>
              <a:t>CMMI</a:t>
            </a:r>
            <a:endParaRPr/>
          </a:p>
        </p:txBody>
      </p:sp>
      <p:sp>
        <p:nvSpPr>
          <p:cNvPr id="5" name="Marcador de posición de pie de página 4"/>
          <p:cNvSpPr>
            <a:spLocks noGrp="1"/>
          </p:cNvSpPr>
          <p:nvPr>
            <p:ph type="ftr" sz="quarter" idx="3"/>
          </p:nvPr>
        </p:nvSpPr>
        <p:spPr>
          <a:xfrm>
            <a:off x="510779" y="5935670"/>
            <a:ext cx="5153025" cy="365125"/>
          </a:xfrm>
          <a:prstGeom prst="rect">
            <a:avLst/>
          </a:prstGeom>
        </p:spPr>
        <p:txBody>
          <a:bodyPr vert="horz" lIns="91440" tIns="45720" rIns="91440" bIns="45720" rtlCol="0" anchor="ctr"/>
          <a:lstStyle>
            <a:lvl1pPr algn="l" fontAlgn="auto" latinLnBrk="0">
              <a:spcBef>
                <a:spcPts val="0"/>
              </a:spcBef>
              <a:spcAft>
                <a:spcPts val="0"/>
              </a:spcAft>
              <a:defRPr lang="es-ES" sz="1050">
                <a:solidFill>
                  <a:schemeClr val="tx1">
                    <a:tint val="75000"/>
                  </a:schemeClr>
                </a:solidFill>
                <a:latin typeface="+mn-lt"/>
                <a:cs typeface="+mn-cs"/>
              </a:defRPr>
            </a:lvl1pPr>
          </a:lstStyle>
          <a:p>
            <a:pPr>
              <a:defRPr/>
            </a:pPr>
            <a:r>
              <a:rPr lang="sv-SE"/>
              <a:t>2019</a:t>
            </a:r>
            <a:endParaRPr/>
          </a:p>
        </p:txBody>
      </p:sp>
      <p:sp>
        <p:nvSpPr>
          <p:cNvPr id="6" name="Marcador de posición de número de diapositiva 5"/>
          <p:cNvSpPr>
            <a:spLocks noGrp="1"/>
          </p:cNvSpPr>
          <p:nvPr>
            <p:ph type="sldNum" sz="quarter" idx="4"/>
          </p:nvPr>
        </p:nvSpPr>
        <p:spPr>
          <a:xfrm>
            <a:off x="8047435" y="752475"/>
            <a:ext cx="865584" cy="1092200"/>
          </a:xfrm>
          <a:prstGeom prst="rect">
            <a:avLst/>
          </a:prstGeom>
        </p:spPr>
        <p:txBody>
          <a:bodyPr vert="horz" lIns="91440" tIns="45720" rIns="91440" bIns="45720" rtlCol="0" anchor="ctr"/>
          <a:lstStyle>
            <a:lvl1pPr algn="l" fontAlgn="auto" latinLnBrk="0">
              <a:spcBef>
                <a:spcPts val="0"/>
              </a:spcBef>
              <a:spcAft>
                <a:spcPts val="0"/>
              </a:spcAft>
              <a:defRPr lang="es-ES" sz="3600">
                <a:solidFill>
                  <a:schemeClr val="tx1">
                    <a:tint val="75000"/>
                  </a:schemeClr>
                </a:solidFill>
                <a:latin typeface="+mn-lt"/>
                <a:cs typeface="+mn-cs"/>
              </a:defRPr>
            </a:lvl1pPr>
          </a:lstStyle>
          <a:p>
            <a:pPr>
              <a:defRPr/>
            </a:pPr>
            <a:fld id="{D36390B5-EEF8-489A-B977-7A76964AF625}" type="slidenum">
              <a:rPr/>
              <a:pPr>
                <a:defRPr/>
              </a:pPr>
              <a:t>‹Nº›</a:t>
            </a:fld>
            <a:endParaRPr/>
          </a:p>
        </p:txBody>
      </p:sp>
    </p:spTree>
    <p:extLst>
      <p:ext uri="{BB962C8B-B14F-4D97-AF65-F5344CB8AC3E}">
        <p14:creationId xmlns:p14="http://schemas.microsoft.com/office/powerpoint/2010/main" val="1607585354"/>
      </p:ext>
    </p:extLst>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 id="2147483974" r:id="rId14"/>
    <p:sldLayoutId id="2147483975" r:id="rId15"/>
    <p:sldLayoutId id="2147483976" r:id="rId16"/>
    <p:sldLayoutId id="2147483977" r:id="rId17"/>
    <p:sldLayoutId id="2147483978" r:id="rId18"/>
  </p:sldLayoutIdLst>
  <p:transition spd="med">
    <p:fade/>
  </p:transition>
  <p:hf hdr="0" dt="0"/>
  <p:txStyles>
    <p:titleStyle>
      <a:lvl1pPr algn="l" rtl="0" eaLnBrk="1" fontAlgn="base" hangingPunct="1">
        <a:lnSpc>
          <a:spcPct val="90000"/>
        </a:lnSpc>
        <a:spcBef>
          <a:spcPct val="0"/>
        </a:spcBef>
        <a:spcAft>
          <a:spcPct val="0"/>
        </a:spcAft>
        <a:defRPr lang="es-ES" sz="3600" kern="1200">
          <a:solidFill>
            <a:schemeClr val="tx1"/>
          </a:solidFill>
          <a:latin typeface="+mj-lt"/>
          <a:ea typeface="+mj-ea"/>
          <a:cs typeface="+mj-cs"/>
        </a:defRPr>
      </a:lvl1pPr>
      <a:lvl2pPr algn="l" rtl="0" eaLnBrk="1" fontAlgn="base" hangingPunct="1">
        <a:lnSpc>
          <a:spcPct val="90000"/>
        </a:lnSpc>
        <a:spcBef>
          <a:spcPct val="0"/>
        </a:spcBef>
        <a:spcAft>
          <a:spcPct val="0"/>
        </a:spcAft>
        <a:defRPr sz="3600">
          <a:solidFill>
            <a:schemeClr val="tx1"/>
          </a:solidFill>
          <a:latin typeface="Trebuchet MS" pitchFamily="34" charset="0"/>
        </a:defRPr>
      </a:lvl2pPr>
      <a:lvl3pPr algn="l" rtl="0" eaLnBrk="1" fontAlgn="base" hangingPunct="1">
        <a:lnSpc>
          <a:spcPct val="90000"/>
        </a:lnSpc>
        <a:spcBef>
          <a:spcPct val="0"/>
        </a:spcBef>
        <a:spcAft>
          <a:spcPct val="0"/>
        </a:spcAft>
        <a:defRPr sz="3600">
          <a:solidFill>
            <a:schemeClr val="tx1"/>
          </a:solidFill>
          <a:latin typeface="Trebuchet MS" pitchFamily="34" charset="0"/>
        </a:defRPr>
      </a:lvl3pPr>
      <a:lvl4pPr algn="l" rtl="0" eaLnBrk="1" fontAlgn="base" hangingPunct="1">
        <a:lnSpc>
          <a:spcPct val="90000"/>
        </a:lnSpc>
        <a:spcBef>
          <a:spcPct val="0"/>
        </a:spcBef>
        <a:spcAft>
          <a:spcPct val="0"/>
        </a:spcAft>
        <a:defRPr sz="3600">
          <a:solidFill>
            <a:schemeClr val="tx1"/>
          </a:solidFill>
          <a:latin typeface="Trebuchet MS" pitchFamily="34" charset="0"/>
        </a:defRPr>
      </a:lvl4pPr>
      <a:lvl5pPr algn="l" rtl="0" eaLnBrk="1" fontAlgn="base" hangingPunct="1">
        <a:lnSpc>
          <a:spcPct val="90000"/>
        </a:lnSpc>
        <a:spcBef>
          <a:spcPct val="0"/>
        </a:spcBef>
        <a:spcAft>
          <a:spcPct val="0"/>
        </a:spcAft>
        <a:defRPr sz="3600">
          <a:solidFill>
            <a:schemeClr val="tx1"/>
          </a:solidFill>
          <a:latin typeface="Trebuchet MS" pitchFamily="34" charset="0"/>
        </a:defRPr>
      </a:lvl5pPr>
      <a:lvl6pPr marL="457200" algn="l" rtl="0" eaLnBrk="1" fontAlgn="base" hangingPunct="1">
        <a:lnSpc>
          <a:spcPct val="90000"/>
        </a:lnSpc>
        <a:spcBef>
          <a:spcPct val="0"/>
        </a:spcBef>
        <a:spcAft>
          <a:spcPct val="0"/>
        </a:spcAft>
        <a:defRPr sz="3600">
          <a:solidFill>
            <a:schemeClr val="tx1"/>
          </a:solidFill>
          <a:latin typeface="Trebuchet MS" pitchFamily="34" charset="0"/>
        </a:defRPr>
      </a:lvl6pPr>
      <a:lvl7pPr marL="914400" algn="l" rtl="0" eaLnBrk="1" fontAlgn="base" hangingPunct="1">
        <a:lnSpc>
          <a:spcPct val="90000"/>
        </a:lnSpc>
        <a:spcBef>
          <a:spcPct val="0"/>
        </a:spcBef>
        <a:spcAft>
          <a:spcPct val="0"/>
        </a:spcAft>
        <a:defRPr sz="3600">
          <a:solidFill>
            <a:schemeClr val="tx1"/>
          </a:solidFill>
          <a:latin typeface="Trebuchet MS" pitchFamily="34" charset="0"/>
        </a:defRPr>
      </a:lvl7pPr>
      <a:lvl8pPr marL="1371600" algn="l" rtl="0" eaLnBrk="1" fontAlgn="base" hangingPunct="1">
        <a:lnSpc>
          <a:spcPct val="90000"/>
        </a:lnSpc>
        <a:spcBef>
          <a:spcPct val="0"/>
        </a:spcBef>
        <a:spcAft>
          <a:spcPct val="0"/>
        </a:spcAft>
        <a:defRPr sz="3600">
          <a:solidFill>
            <a:schemeClr val="tx1"/>
          </a:solidFill>
          <a:latin typeface="Trebuchet MS" pitchFamily="34" charset="0"/>
        </a:defRPr>
      </a:lvl8pPr>
      <a:lvl9pPr marL="1828800" algn="l" rtl="0" eaLnBrk="1" fontAlgn="base" hangingPunct="1">
        <a:lnSpc>
          <a:spcPct val="90000"/>
        </a:lnSpc>
        <a:spcBef>
          <a:spcPct val="0"/>
        </a:spcBef>
        <a:spcAft>
          <a:spcPct val="0"/>
        </a:spcAft>
        <a:defRPr sz="3600">
          <a:solidFill>
            <a:schemeClr val="tx1"/>
          </a:solidFill>
          <a:latin typeface="Trebuchet MS" pitchFamily="34" charset="0"/>
        </a:defRPr>
      </a:lvl9pPr>
    </p:titleStyle>
    <p:bodyStyle>
      <a:lvl1pPr marL="228600" indent="-228600" algn="l" rtl="0" eaLnBrk="1" fontAlgn="base" hangingPunct="1">
        <a:lnSpc>
          <a:spcPct val="90000"/>
        </a:lnSpc>
        <a:spcBef>
          <a:spcPts val="1000"/>
        </a:spcBef>
        <a:spcAft>
          <a:spcPct val="0"/>
        </a:spcAft>
        <a:buFont typeface="Arial" charset="0"/>
        <a:buChar char="•"/>
        <a:defRPr lang="es-ES" sz="24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lang="es-ES" sz="20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lang="es-ES"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lang="es-ES" sz="16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lang="es-ES"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9pPr>
    </p:bodyStyle>
    <p:other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D772AC"/>
            </a:gs>
            <a:gs pos="50000">
              <a:srgbClr val="B55CAB"/>
            </a:gs>
            <a:gs pos="100000">
              <a:srgbClr val="3D1B5F"/>
            </a:gs>
          </a:gsLst>
          <a:lin ang="2520000"/>
        </a:gradFill>
        <a:effectLst/>
      </p:bgPr>
    </p:bg>
    <p:spTree>
      <p:nvGrpSpPr>
        <p:cNvPr id="1" name=""/>
        <p:cNvGrpSpPr/>
        <p:nvPr/>
      </p:nvGrpSpPr>
      <p:grpSpPr>
        <a:xfrm>
          <a:off x="0" y="0"/>
          <a:ext cx="0" cy="0"/>
          <a:chOff x="0" y="0"/>
          <a:chExt cx="0" cy="0"/>
        </a:xfrm>
      </p:grpSpPr>
      <p:pic>
        <p:nvPicPr>
          <p:cNvPr id="4098" name="Imagen 6" descr="hashOverlay-FullResolve.png"/>
          <p:cNvPicPr>
            <a:picLocks noChangeAspect="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Marcador de posición de título 1"/>
          <p:cNvSpPr>
            <a:spLocks noGrp="1"/>
          </p:cNvSpPr>
          <p:nvPr>
            <p:ph type="title"/>
          </p:nvPr>
        </p:nvSpPr>
        <p:spPr bwMode="auto">
          <a:xfrm>
            <a:off x="510779" y="752475"/>
            <a:ext cx="7210425"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AR"/>
              <a:t>Haga clic para modificar el estilo de título del patrón</a:t>
            </a:r>
          </a:p>
        </p:txBody>
      </p:sp>
      <p:sp>
        <p:nvSpPr>
          <p:cNvPr id="4100" name="Marcador de posición de texto 2"/>
          <p:cNvSpPr>
            <a:spLocks noGrp="1"/>
          </p:cNvSpPr>
          <p:nvPr>
            <p:ph type="body" idx="1"/>
          </p:nvPr>
        </p:nvSpPr>
        <p:spPr bwMode="auto">
          <a:xfrm>
            <a:off x="510779" y="2336800"/>
            <a:ext cx="7210425"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AR"/>
              <a:t>Haga clic para modificar los estilos de texto del patrón</a:t>
            </a:r>
          </a:p>
          <a:p>
            <a:pPr lvl="1"/>
            <a:r>
              <a:rPr lang="es-ES" altLang="es-AR"/>
              <a:t>Segundo nivel</a:t>
            </a:r>
          </a:p>
          <a:p>
            <a:pPr lvl="2"/>
            <a:r>
              <a:rPr lang="es-ES" altLang="es-AR"/>
              <a:t>Tercer nivel</a:t>
            </a:r>
          </a:p>
          <a:p>
            <a:pPr lvl="3"/>
            <a:r>
              <a:rPr lang="es-ES" altLang="es-AR"/>
              <a:t>Cuarto nivel</a:t>
            </a:r>
          </a:p>
          <a:p>
            <a:pPr lvl="4"/>
            <a:r>
              <a:rPr lang="es-ES" altLang="es-AR"/>
              <a:t>Quinto nivel</a:t>
            </a:r>
          </a:p>
        </p:txBody>
      </p:sp>
      <p:sp>
        <p:nvSpPr>
          <p:cNvPr id="4" name="Marcador de posición de fecha 3"/>
          <p:cNvSpPr>
            <a:spLocks noGrp="1"/>
          </p:cNvSpPr>
          <p:nvPr>
            <p:ph type="dt" sz="half" idx="2"/>
          </p:nvPr>
        </p:nvSpPr>
        <p:spPr>
          <a:xfrm>
            <a:off x="5663804" y="5935672"/>
            <a:ext cx="2057400" cy="365125"/>
          </a:xfrm>
          <a:prstGeom prst="rect">
            <a:avLst/>
          </a:prstGeom>
        </p:spPr>
        <p:txBody>
          <a:bodyPr vert="horz" lIns="91440" tIns="45720" rIns="91440" bIns="45720" rtlCol="0" anchor="ctr"/>
          <a:lstStyle>
            <a:lvl1pPr algn="r" fontAlgn="auto" latinLnBrk="0">
              <a:spcBef>
                <a:spcPts val="0"/>
              </a:spcBef>
              <a:spcAft>
                <a:spcPts val="0"/>
              </a:spcAft>
              <a:defRPr lang="es-ES" sz="1050">
                <a:solidFill>
                  <a:schemeClr val="tx1">
                    <a:tint val="75000"/>
                  </a:schemeClr>
                </a:solidFill>
                <a:latin typeface="+mn-lt"/>
                <a:cs typeface="+mn-cs"/>
              </a:defRPr>
            </a:lvl1pPr>
          </a:lstStyle>
          <a:p>
            <a:pPr>
              <a:defRPr/>
            </a:pPr>
            <a:r>
              <a:rPr lang="es-AR"/>
              <a:t>CMMI</a:t>
            </a:r>
            <a:endParaRPr/>
          </a:p>
        </p:txBody>
      </p:sp>
      <p:sp>
        <p:nvSpPr>
          <p:cNvPr id="5" name="Marcador de posición de pie de página 4"/>
          <p:cNvSpPr>
            <a:spLocks noGrp="1"/>
          </p:cNvSpPr>
          <p:nvPr>
            <p:ph type="ftr" sz="quarter" idx="3"/>
          </p:nvPr>
        </p:nvSpPr>
        <p:spPr>
          <a:xfrm>
            <a:off x="510779" y="5935672"/>
            <a:ext cx="5153025" cy="365125"/>
          </a:xfrm>
          <a:prstGeom prst="rect">
            <a:avLst/>
          </a:prstGeom>
        </p:spPr>
        <p:txBody>
          <a:bodyPr vert="horz" lIns="91440" tIns="45720" rIns="91440" bIns="45720" rtlCol="0" anchor="ctr"/>
          <a:lstStyle>
            <a:lvl1pPr algn="l" fontAlgn="auto" latinLnBrk="0">
              <a:spcBef>
                <a:spcPts val="0"/>
              </a:spcBef>
              <a:spcAft>
                <a:spcPts val="0"/>
              </a:spcAft>
              <a:defRPr lang="es-ES" sz="1050">
                <a:solidFill>
                  <a:schemeClr val="tx1">
                    <a:tint val="75000"/>
                  </a:schemeClr>
                </a:solidFill>
                <a:latin typeface="+mn-lt"/>
                <a:cs typeface="+mn-cs"/>
              </a:defRPr>
            </a:lvl1pPr>
          </a:lstStyle>
          <a:p>
            <a:pPr>
              <a:defRPr/>
            </a:pPr>
            <a:r>
              <a:rPr lang="sv-SE"/>
              <a:t>2019</a:t>
            </a:r>
            <a:endParaRPr/>
          </a:p>
        </p:txBody>
      </p:sp>
      <p:sp>
        <p:nvSpPr>
          <p:cNvPr id="6" name="Marcador de posición de número de diapositiva 5"/>
          <p:cNvSpPr>
            <a:spLocks noGrp="1"/>
          </p:cNvSpPr>
          <p:nvPr>
            <p:ph type="sldNum" sz="quarter" idx="4"/>
          </p:nvPr>
        </p:nvSpPr>
        <p:spPr>
          <a:xfrm>
            <a:off x="8047435" y="752475"/>
            <a:ext cx="865584" cy="1092200"/>
          </a:xfrm>
          <a:prstGeom prst="rect">
            <a:avLst/>
          </a:prstGeom>
        </p:spPr>
        <p:txBody>
          <a:bodyPr vert="horz" lIns="91440" tIns="45720" rIns="91440" bIns="45720" rtlCol="0" anchor="ctr"/>
          <a:lstStyle>
            <a:lvl1pPr algn="l" fontAlgn="auto" latinLnBrk="0">
              <a:spcBef>
                <a:spcPts val="0"/>
              </a:spcBef>
              <a:spcAft>
                <a:spcPts val="0"/>
              </a:spcAft>
              <a:defRPr lang="es-ES" sz="3600">
                <a:solidFill>
                  <a:schemeClr val="tx1">
                    <a:tint val="75000"/>
                  </a:schemeClr>
                </a:solidFill>
                <a:latin typeface="+mn-lt"/>
                <a:cs typeface="+mn-cs"/>
              </a:defRPr>
            </a:lvl1pPr>
          </a:lstStyle>
          <a:p>
            <a:pPr>
              <a:defRPr/>
            </a:pPr>
            <a:fld id="{620C2E62-3845-4356-BF36-76389ADFF9D3}" type="slidenum">
              <a:rPr/>
              <a:pPr>
                <a:defRPr/>
              </a:pPr>
              <a:t>‹Nº›</a:t>
            </a:fld>
            <a:endParaRPr/>
          </a:p>
        </p:txBody>
      </p:sp>
    </p:spTree>
    <p:extLst>
      <p:ext uri="{BB962C8B-B14F-4D97-AF65-F5344CB8AC3E}">
        <p14:creationId xmlns:p14="http://schemas.microsoft.com/office/powerpoint/2010/main" val="3960766411"/>
      </p:ext>
    </p:extLst>
  </p:cSld>
  <p:clrMap bg1="dk1" tx1="lt1" bg2="dk2" tx2="lt2" accent1="accent1" accent2="accent2" accent3="accent3" accent4="accent4" accent5="accent5" accent6="accent6" hlink="hlink" folHlink="folHlink"/>
  <p:sldLayoutIdLst>
    <p:sldLayoutId id="2147483980" r:id="rId1"/>
    <p:sldLayoutId id="2147483981" r:id="rId2"/>
    <p:sldLayoutId id="2147483982" r:id="rId3"/>
    <p:sldLayoutId id="2147483983" r:id="rId4"/>
    <p:sldLayoutId id="2147483984" r:id="rId5"/>
    <p:sldLayoutId id="2147483985" r:id="rId6"/>
    <p:sldLayoutId id="2147483986" r:id="rId7"/>
    <p:sldLayoutId id="2147483987" r:id="rId8"/>
    <p:sldLayoutId id="2147483988" r:id="rId9"/>
    <p:sldLayoutId id="2147483989" r:id="rId10"/>
    <p:sldLayoutId id="2147483990" r:id="rId11"/>
    <p:sldLayoutId id="2147483991" r:id="rId12"/>
    <p:sldLayoutId id="2147483992" r:id="rId13"/>
    <p:sldLayoutId id="2147483993" r:id="rId14"/>
    <p:sldLayoutId id="2147483994" r:id="rId15"/>
    <p:sldLayoutId id="2147483995" r:id="rId16"/>
    <p:sldLayoutId id="2147483996" r:id="rId17"/>
  </p:sldLayoutIdLst>
  <p:transition spd="med">
    <p:fade/>
  </p:transition>
  <p:hf hdr="0" dt="0"/>
  <p:txStyles>
    <p:titleStyle>
      <a:lvl1pPr algn="l" rtl="0" eaLnBrk="1" fontAlgn="base" hangingPunct="1">
        <a:lnSpc>
          <a:spcPct val="90000"/>
        </a:lnSpc>
        <a:spcBef>
          <a:spcPct val="0"/>
        </a:spcBef>
        <a:spcAft>
          <a:spcPct val="0"/>
        </a:spcAft>
        <a:defRPr lang="es-ES" sz="3600" kern="1200">
          <a:solidFill>
            <a:schemeClr val="tx1"/>
          </a:solidFill>
          <a:latin typeface="+mj-lt"/>
          <a:ea typeface="+mj-ea"/>
          <a:cs typeface="+mj-cs"/>
        </a:defRPr>
      </a:lvl1pPr>
      <a:lvl2pPr algn="l" rtl="0" eaLnBrk="1" fontAlgn="base" hangingPunct="1">
        <a:lnSpc>
          <a:spcPct val="90000"/>
        </a:lnSpc>
        <a:spcBef>
          <a:spcPct val="0"/>
        </a:spcBef>
        <a:spcAft>
          <a:spcPct val="0"/>
        </a:spcAft>
        <a:defRPr sz="3600">
          <a:solidFill>
            <a:schemeClr val="tx1"/>
          </a:solidFill>
          <a:latin typeface="Trebuchet MS" pitchFamily="34" charset="0"/>
        </a:defRPr>
      </a:lvl2pPr>
      <a:lvl3pPr algn="l" rtl="0" eaLnBrk="1" fontAlgn="base" hangingPunct="1">
        <a:lnSpc>
          <a:spcPct val="90000"/>
        </a:lnSpc>
        <a:spcBef>
          <a:spcPct val="0"/>
        </a:spcBef>
        <a:spcAft>
          <a:spcPct val="0"/>
        </a:spcAft>
        <a:defRPr sz="3600">
          <a:solidFill>
            <a:schemeClr val="tx1"/>
          </a:solidFill>
          <a:latin typeface="Trebuchet MS" pitchFamily="34" charset="0"/>
        </a:defRPr>
      </a:lvl3pPr>
      <a:lvl4pPr algn="l" rtl="0" eaLnBrk="1" fontAlgn="base" hangingPunct="1">
        <a:lnSpc>
          <a:spcPct val="90000"/>
        </a:lnSpc>
        <a:spcBef>
          <a:spcPct val="0"/>
        </a:spcBef>
        <a:spcAft>
          <a:spcPct val="0"/>
        </a:spcAft>
        <a:defRPr sz="3600">
          <a:solidFill>
            <a:schemeClr val="tx1"/>
          </a:solidFill>
          <a:latin typeface="Trebuchet MS" pitchFamily="34" charset="0"/>
        </a:defRPr>
      </a:lvl4pPr>
      <a:lvl5pPr algn="l" rtl="0" eaLnBrk="1" fontAlgn="base" hangingPunct="1">
        <a:lnSpc>
          <a:spcPct val="90000"/>
        </a:lnSpc>
        <a:spcBef>
          <a:spcPct val="0"/>
        </a:spcBef>
        <a:spcAft>
          <a:spcPct val="0"/>
        </a:spcAft>
        <a:defRPr sz="3600">
          <a:solidFill>
            <a:schemeClr val="tx1"/>
          </a:solidFill>
          <a:latin typeface="Trebuchet MS" pitchFamily="34" charset="0"/>
        </a:defRPr>
      </a:lvl5pPr>
      <a:lvl6pPr marL="457200" algn="l" rtl="0" eaLnBrk="1" fontAlgn="base" hangingPunct="1">
        <a:lnSpc>
          <a:spcPct val="90000"/>
        </a:lnSpc>
        <a:spcBef>
          <a:spcPct val="0"/>
        </a:spcBef>
        <a:spcAft>
          <a:spcPct val="0"/>
        </a:spcAft>
        <a:defRPr sz="3600">
          <a:solidFill>
            <a:schemeClr val="tx1"/>
          </a:solidFill>
          <a:latin typeface="Trebuchet MS" pitchFamily="34" charset="0"/>
        </a:defRPr>
      </a:lvl6pPr>
      <a:lvl7pPr marL="914400" algn="l" rtl="0" eaLnBrk="1" fontAlgn="base" hangingPunct="1">
        <a:lnSpc>
          <a:spcPct val="90000"/>
        </a:lnSpc>
        <a:spcBef>
          <a:spcPct val="0"/>
        </a:spcBef>
        <a:spcAft>
          <a:spcPct val="0"/>
        </a:spcAft>
        <a:defRPr sz="3600">
          <a:solidFill>
            <a:schemeClr val="tx1"/>
          </a:solidFill>
          <a:latin typeface="Trebuchet MS" pitchFamily="34" charset="0"/>
        </a:defRPr>
      </a:lvl7pPr>
      <a:lvl8pPr marL="1371600" algn="l" rtl="0" eaLnBrk="1" fontAlgn="base" hangingPunct="1">
        <a:lnSpc>
          <a:spcPct val="90000"/>
        </a:lnSpc>
        <a:spcBef>
          <a:spcPct val="0"/>
        </a:spcBef>
        <a:spcAft>
          <a:spcPct val="0"/>
        </a:spcAft>
        <a:defRPr sz="3600">
          <a:solidFill>
            <a:schemeClr val="tx1"/>
          </a:solidFill>
          <a:latin typeface="Trebuchet MS" pitchFamily="34" charset="0"/>
        </a:defRPr>
      </a:lvl8pPr>
      <a:lvl9pPr marL="1828800" algn="l" rtl="0" eaLnBrk="1" fontAlgn="base" hangingPunct="1">
        <a:lnSpc>
          <a:spcPct val="90000"/>
        </a:lnSpc>
        <a:spcBef>
          <a:spcPct val="0"/>
        </a:spcBef>
        <a:spcAft>
          <a:spcPct val="0"/>
        </a:spcAft>
        <a:defRPr sz="3600">
          <a:solidFill>
            <a:schemeClr val="tx1"/>
          </a:solidFill>
          <a:latin typeface="Trebuchet MS" pitchFamily="34" charset="0"/>
        </a:defRPr>
      </a:lvl9pPr>
    </p:titleStyle>
    <p:bodyStyle>
      <a:lvl1pPr marL="228600" indent="-228600" algn="l" rtl="0" eaLnBrk="1" fontAlgn="base" hangingPunct="1">
        <a:lnSpc>
          <a:spcPct val="90000"/>
        </a:lnSpc>
        <a:spcBef>
          <a:spcPts val="1000"/>
        </a:spcBef>
        <a:spcAft>
          <a:spcPct val="0"/>
        </a:spcAft>
        <a:buFont typeface="Arial" charset="0"/>
        <a:buChar char="•"/>
        <a:defRPr lang="es-ES" sz="24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lang="es-ES" sz="20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lang="es-ES"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lang="es-ES" sz="16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lang="es-ES"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9pPr>
    </p:bodyStyle>
    <p:other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12 Forma libre"/>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2051" name="11 Forma libre"/>
          <p:cNvSpPr>
            <a:spLocks/>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s-AR"/>
          </a:p>
        </p:txBody>
      </p:sp>
      <p:sp>
        <p:nvSpPr>
          <p:cNvPr id="14" name="13 Triángulo rectángulo"/>
          <p:cNvSpPr>
            <a:spLocks/>
          </p:cNvSpPr>
          <p:nvPr/>
        </p:nvSpPr>
        <p:spPr bwMode="auto">
          <a:xfrm>
            <a:off x="-6042" y="5791253"/>
            <a:ext cx="3402314" cy="1080868"/>
          </a:xfrm>
          <a:prstGeom prst="rtTriangle">
            <a:avLst/>
          </a:prstGeom>
          <a:blipFill>
            <a:blip r:embed="rId15"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s-ES"/>
              <a:t>Haga clic para modificar el estilo de título del patrón</a:t>
            </a:r>
            <a:endParaRPr lang="en-US"/>
          </a:p>
        </p:txBody>
      </p:sp>
      <p:sp>
        <p:nvSpPr>
          <p:cNvPr id="2057" name="29 Marcador de texto"/>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0" name="9 Marcador de fecha"/>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r>
              <a:rPr lang="es-AR" altLang="en-US"/>
              <a:t>CMMI</a:t>
            </a:r>
          </a:p>
        </p:txBody>
      </p:sp>
      <p:sp>
        <p:nvSpPr>
          <p:cNvPr id="22" name="21 Marcador de pie de página"/>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s-AR" altLang="en-US"/>
              <a:t>2019</a:t>
            </a:r>
          </a:p>
        </p:txBody>
      </p:sp>
      <p:sp>
        <p:nvSpPr>
          <p:cNvPr id="18" name="17 Marcador de número de diapositiva"/>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FD8E0CEC-5D94-485E-9F41-198C882985CD}" type="slidenum">
              <a:rPr lang="es-AR" altLang="en-US"/>
              <a:pPr>
                <a:defRPr/>
              </a:pPr>
              <a:t>‹Nº›</a:t>
            </a:fld>
            <a:endParaRPr lang="es-AR" altLang="en-US"/>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880" r:id="rId12"/>
    <p:sldLayoutId id="2147483882" r:id="rId13"/>
  </p:sldLayoutIdLst>
  <p:hf hdr="0" dt="0"/>
  <p:txStyles>
    <p:titleStyle>
      <a:lvl1pPr algn="l" rtl="0" eaLnBrk="1" fontAlgn="base" hangingPunct="1">
        <a:spcBef>
          <a:spcPct val="0"/>
        </a:spcBef>
        <a:spcAft>
          <a:spcPct val="0"/>
        </a:spcAft>
        <a:defRPr sz="4100" b="1">
          <a:solidFill>
            <a:schemeClr val="tx2"/>
          </a:solidFill>
          <a:latin typeface="+mj-lt"/>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a:solidFill>
            <a:schemeClr val="tx1"/>
          </a:solidFill>
          <a:latin typeface="+mn-lt"/>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a:solidFill>
            <a:schemeClr val="tx1"/>
          </a:solidFill>
          <a:latin typeface="+mn-lt"/>
        </a:defRPr>
      </a:lvl3pPr>
      <a:lvl4pPr marL="1143000" indent="-228600" algn="l" rtl="0" eaLnBrk="1" fontAlgn="base" hangingPunct="1">
        <a:spcBef>
          <a:spcPts val="350"/>
        </a:spcBef>
        <a:spcAft>
          <a:spcPct val="0"/>
        </a:spcAft>
        <a:buClr>
          <a:schemeClr val="accent2"/>
        </a:buClr>
        <a:buFont typeface="Wingdings 2" pitchFamily="18" charset="2"/>
        <a:buChar char=""/>
        <a:defRPr sz="1900">
          <a:solidFill>
            <a:schemeClr val="tx1"/>
          </a:solidFill>
          <a:latin typeface="+mn-lt"/>
        </a:defRPr>
      </a:lvl4pPr>
      <a:lvl5pPr marL="1371600" indent="-228600" algn="l" rtl="0" eaLnBrk="1" fontAlgn="base" hangingPunct="1">
        <a:spcBef>
          <a:spcPts val="350"/>
        </a:spcBef>
        <a:spcAft>
          <a:spcPct val="0"/>
        </a:spcAft>
        <a:buClr>
          <a:schemeClr val="accent2"/>
        </a:buClr>
        <a:buFont typeface="Wingdings 2" pitchFamily="18" charset="2"/>
        <a:buChar char=""/>
        <a:defRPr>
          <a:solidFill>
            <a:schemeClr val="tx1"/>
          </a:solidFill>
          <a:latin typeface="+mn-lt"/>
        </a:defRPr>
      </a:lvl5pPr>
      <a:lvl6pPr marL="1828800" indent="-228600" algn="l" rtl="0" eaLnBrk="1" fontAlgn="base" hangingPunct="1">
        <a:spcBef>
          <a:spcPts val="350"/>
        </a:spcBef>
        <a:spcAft>
          <a:spcPct val="0"/>
        </a:spcAft>
        <a:buClr>
          <a:schemeClr val="accent2"/>
        </a:buClr>
        <a:buFont typeface="Wingdings 2" pitchFamily="18" charset="2"/>
        <a:buChar char=""/>
        <a:defRPr>
          <a:solidFill>
            <a:schemeClr val="tx1"/>
          </a:solidFill>
          <a:latin typeface="+mn-lt"/>
        </a:defRPr>
      </a:lvl6pPr>
      <a:lvl7pPr marL="2286000" indent="-228600" algn="l" rtl="0" eaLnBrk="1" fontAlgn="base" hangingPunct="1">
        <a:spcBef>
          <a:spcPts val="350"/>
        </a:spcBef>
        <a:spcAft>
          <a:spcPct val="0"/>
        </a:spcAft>
        <a:buClr>
          <a:schemeClr val="accent2"/>
        </a:buClr>
        <a:buFont typeface="Wingdings 2" pitchFamily="18" charset="2"/>
        <a:buChar char=""/>
        <a:defRPr>
          <a:solidFill>
            <a:schemeClr val="tx1"/>
          </a:solidFill>
          <a:latin typeface="+mn-lt"/>
        </a:defRPr>
      </a:lvl7pPr>
      <a:lvl8pPr marL="2743200" indent="-228600" algn="l" rtl="0" eaLnBrk="1" fontAlgn="base" hangingPunct="1">
        <a:spcBef>
          <a:spcPts val="350"/>
        </a:spcBef>
        <a:spcAft>
          <a:spcPct val="0"/>
        </a:spcAft>
        <a:buClr>
          <a:schemeClr val="accent2"/>
        </a:buClr>
        <a:buFont typeface="Wingdings 2" pitchFamily="18" charset="2"/>
        <a:buChar char=""/>
        <a:defRPr>
          <a:solidFill>
            <a:schemeClr val="tx1"/>
          </a:solidFill>
          <a:latin typeface="+mn-lt"/>
        </a:defRPr>
      </a:lvl8pPr>
      <a:lvl9pPr marL="3200400" indent="-228600" algn="l" rtl="0" eaLnBrk="1" fontAlgn="base" hangingPunct="1">
        <a:spcBef>
          <a:spcPts val="350"/>
        </a:spcBef>
        <a:spcAft>
          <a:spcPct val="0"/>
        </a:spcAft>
        <a:buClr>
          <a:schemeClr val="accent2"/>
        </a:buClr>
        <a:buFont typeface="Wingdings 2" pitchFamily="18" charset="2"/>
        <a:buChar char=""/>
        <a:defRPr>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3" name="12 Forma libre"/>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3075" name="11 Forma libre"/>
          <p:cNvSpPr>
            <a:spLocks/>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s-AR"/>
          </a:p>
        </p:txBody>
      </p:sp>
      <p:sp>
        <p:nvSpPr>
          <p:cNvPr id="14" name="13 Triángulo rectángulo"/>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1" name="10 Cheurón"/>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16" name="15 Cheurón"/>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s-ES"/>
              <a:t>Haga clic para modificar el estilo de título del patrón</a:t>
            </a:r>
            <a:endParaRPr lang="en-US"/>
          </a:p>
        </p:txBody>
      </p:sp>
      <p:sp>
        <p:nvSpPr>
          <p:cNvPr id="3083" name="29 Marcador de texto"/>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7" name="3 Marcador de fecha"/>
          <p:cNvSpPr>
            <a:spLocks noGrp="1"/>
          </p:cNvSpPr>
          <p:nvPr>
            <p:ph type="dt" sz="half" idx="2"/>
          </p:nvPr>
        </p:nvSpPr>
        <p:spPr>
          <a:xfrm>
            <a:off x="6727825" y="6408738"/>
            <a:ext cx="1919288" cy="365125"/>
          </a:xfrm>
          <a:prstGeom prst="rect">
            <a:avLst/>
          </a:prstGeom>
        </p:spPr>
        <p:txBody>
          <a:bodyPr vert="horz" anchor="b"/>
          <a:lstStyle>
            <a:lvl1pPr>
              <a:defRPr sz="1000"/>
            </a:lvl1pPr>
            <a:extLst/>
          </a:lstStyle>
          <a:p>
            <a:pPr>
              <a:defRPr/>
            </a:pPr>
            <a:r>
              <a:rPr lang="es-AR" altLang="en-US"/>
              <a:t>CMMI</a:t>
            </a:r>
          </a:p>
        </p:txBody>
      </p:sp>
      <p:sp>
        <p:nvSpPr>
          <p:cNvPr id="19" name="4 Marcador de pie de página"/>
          <p:cNvSpPr>
            <a:spLocks noGrp="1"/>
          </p:cNvSpPr>
          <p:nvPr>
            <p:ph type="ftr" sz="quarter" idx="3"/>
          </p:nvPr>
        </p:nvSpPr>
        <p:spPr>
          <a:xfrm>
            <a:off x="4379913" y="6408738"/>
            <a:ext cx="2351087" cy="365125"/>
          </a:xfrm>
          <a:prstGeom prst="rect">
            <a:avLst/>
          </a:prstGeom>
        </p:spPr>
        <p:txBody>
          <a:bodyPr vert="horz" anchor="b"/>
          <a:lstStyle>
            <a:lvl1pPr algn="r">
              <a:defRPr sz="1000"/>
            </a:lvl1pPr>
            <a:extLst/>
          </a:lstStyle>
          <a:p>
            <a:pPr>
              <a:defRPr/>
            </a:pPr>
            <a:r>
              <a:rPr lang="es-AR" altLang="en-US"/>
              <a:t>2019</a:t>
            </a:r>
          </a:p>
        </p:txBody>
      </p:sp>
      <p:sp>
        <p:nvSpPr>
          <p:cNvPr id="20" name="5 Marcador de número de diapositiva"/>
          <p:cNvSpPr>
            <a:spLocks noGrp="1"/>
          </p:cNvSpPr>
          <p:nvPr>
            <p:ph type="sldNum" sz="quarter" idx="4"/>
          </p:nvPr>
        </p:nvSpPr>
        <p:spPr>
          <a:xfrm>
            <a:off x="8647113" y="6408738"/>
            <a:ext cx="366712" cy="365125"/>
          </a:xfrm>
          <a:prstGeom prst="rect">
            <a:avLst/>
          </a:prstGeom>
        </p:spPr>
        <p:txBody>
          <a:bodyPr vert="horz" anchor="b"/>
          <a:lstStyle>
            <a:lvl1pPr algn="r">
              <a:defRPr sz="1000"/>
            </a:lvl1pPr>
            <a:extLst/>
          </a:lstStyle>
          <a:p>
            <a:pPr>
              <a:defRPr/>
            </a:pPr>
            <a:fld id="{253E86A3-E10A-469E-B571-ADC7C2B2F2B5}" type="slidenum">
              <a:rPr lang="es-AR" altLang="en-US"/>
              <a:pPr>
                <a:defRPr/>
              </a:pPr>
              <a:t>‹Nº›</a:t>
            </a:fld>
            <a:endParaRPr lang="es-AR" altLang="en-US"/>
          </a:p>
        </p:txBody>
      </p:sp>
    </p:spTree>
  </p:cSld>
  <p:clrMap bg1="dk2" tx1="lt1" bg2="dk1"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hf hdr="0" dt="0"/>
  <p:txStyles>
    <p:titleStyle>
      <a:lvl1pPr algn="l" rtl="0" eaLnBrk="1" fontAlgn="base" hangingPunct="1">
        <a:spcBef>
          <a:spcPct val="0"/>
        </a:spcBef>
        <a:spcAft>
          <a:spcPct val="0"/>
        </a:spcAft>
        <a:defRPr sz="4100" b="1">
          <a:solidFill>
            <a:schemeClr val="tx2"/>
          </a:solidFill>
          <a:latin typeface="+mj-lt"/>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a:solidFill>
            <a:schemeClr val="tx1"/>
          </a:solidFill>
          <a:latin typeface="+mn-lt"/>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a:solidFill>
            <a:schemeClr val="tx1"/>
          </a:solidFill>
          <a:latin typeface="+mn-lt"/>
        </a:defRPr>
      </a:lvl3pPr>
      <a:lvl4pPr marL="1143000" indent="-228600" algn="l" rtl="0" eaLnBrk="1" fontAlgn="base" hangingPunct="1">
        <a:spcBef>
          <a:spcPts val="350"/>
        </a:spcBef>
        <a:spcAft>
          <a:spcPct val="0"/>
        </a:spcAft>
        <a:buClr>
          <a:schemeClr val="accent2"/>
        </a:buClr>
        <a:buFont typeface="Wingdings 2" pitchFamily="18" charset="2"/>
        <a:buChar char=""/>
        <a:defRPr sz="1900">
          <a:solidFill>
            <a:schemeClr val="tx1"/>
          </a:solidFill>
          <a:latin typeface="+mn-lt"/>
        </a:defRPr>
      </a:lvl4pPr>
      <a:lvl5pPr marL="1371600" indent="-228600" algn="l" rtl="0" eaLnBrk="1" fontAlgn="base" hangingPunct="1">
        <a:spcBef>
          <a:spcPts val="350"/>
        </a:spcBef>
        <a:spcAft>
          <a:spcPct val="0"/>
        </a:spcAft>
        <a:buClr>
          <a:schemeClr val="accent2"/>
        </a:buClr>
        <a:buFont typeface="Wingdings 2" pitchFamily="18" charset="2"/>
        <a:buChar char=""/>
        <a:defRPr>
          <a:solidFill>
            <a:schemeClr val="tx1"/>
          </a:solidFill>
          <a:latin typeface="+mn-lt"/>
        </a:defRPr>
      </a:lvl5pPr>
      <a:lvl6pPr marL="1828800" indent="-228600" algn="l" rtl="0" eaLnBrk="1" fontAlgn="base" hangingPunct="1">
        <a:spcBef>
          <a:spcPts val="350"/>
        </a:spcBef>
        <a:spcAft>
          <a:spcPct val="0"/>
        </a:spcAft>
        <a:buClr>
          <a:schemeClr val="accent2"/>
        </a:buClr>
        <a:buFont typeface="Wingdings 2" pitchFamily="18" charset="2"/>
        <a:buChar char=""/>
        <a:defRPr>
          <a:solidFill>
            <a:schemeClr val="tx1"/>
          </a:solidFill>
          <a:latin typeface="+mn-lt"/>
        </a:defRPr>
      </a:lvl6pPr>
      <a:lvl7pPr marL="2286000" indent="-228600" algn="l" rtl="0" eaLnBrk="1" fontAlgn="base" hangingPunct="1">
        <a:spcBef>
          <a:spcPts val="350"/>
        </a:spcBef>
        <a:spcAft>
          <a:spcPct val="0"/>
        </a:spcAft>
        <a:buClr>
          <a:schemeClr val="accent2"/>
        </a:buClr>
        <a:buFont typeface="Wingdings 2" pitchFamily="18" charset="2"/>
        <a:buChar char=""/>
        <a:defRPr>
          <a:solidFill>
            <a:schemeClr val="tx1"/>
          </a:solidFill>
          <a:latin typeface="+mn-lt"/>
        </a:defRPr>
      </a:lvl7pPr>
      <a:lvl8pPr marL="2743200" indent="-228600" algn="l" rtl="0" eaLnBrk="1" fontAlgn="base" hangingPunct="1">
        <a:spcBef>
          <a:spcPts val="350"/>
        </a:spcBef>
        <a:spcAft>
          <a:spcPct val="0"/>
        </a:spcAft>
        <a:buClr>
          <a:schemeClr val="accent2"/>
        </a:buClr>
        <a:buFont typeface="Wingdings 2" pitchFamily="18" charset="2"/>
        <a:buChar char=""/>
        <a:defRPr>
          <a:solidFill>
            <a:schemeClr val="tx1"/>
          </a:solidFill>
          <a:latin typeface="+mn-lt"/>
        </a:defRPr>
      </a:lvl8pPr>
      <a:lvl9pPr marL="3200400" indent="-228600" algn="l" rtl="0" eaLnBrk="1" fontAlgn="base" hangingPunct="1">
        <a:spcBef>
          <a:spcPts val="350"/>
        </a:spcBef>
        <a:spcAft>
          <a:spcPct val="0"/>
        </a:spcAft>
        <a:buClr>
          <a:schemeClr val="accent2"/>
        </a:buClr>
        <a:buFont typeface="Wingdings 2" pitchFamily="18" charset="2"/>
        <a:buChar char=""/>
        <a:defRPr>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3" name="12 Forma libre"/>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4099" name="11 Forma libre"/>
          <p:cNvSpPr>
            <a:spLocks/>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s-AR"/>
          </a:p>
        </p:txBody>
      </p:sp>
      <p:sp>
        <p:nvSpPr>
          <p:cNvPr id="14" name="13 Triángulo rectángulo"/>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s-ES"/>
              <a:t>Haga clic para modificar el estilo de título del patrón</a:t>
            </a:r>
            <a:endParaRPr lang="en-US"/>
          </a:p>
        </p:txBody>
      </p:sp>
      <p:sp>
        <p:nvSpPr>
          <p:cNvPr id="4105" name="29 Marcador de texto"/>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1" name="4 Marcador de fecha"/>
          <p:cNvSpPr>
            <a:spLocks noGrp="1"/>
          </p:cNvSpPr>
          <p:nvPr>
            <p:ph type="dt" sz="half" idx="2"/>
          </p:nvPr>
        </p:nvSpPr>
        <p:spPr>
          <a:xfrm>
            <a:off x="6727825" y="6408738"/>
            <a:ext cx="1919288" cy="365125"/>
          </a:xfrm>
          <a:prstGeom prst="rect">
            <a:avLst/>
          </a:prstGeom>
        </p:spPr>
        <p:txBody>
          <a:bodyPr vert="horz" anchor="b"/>
          <a:lstStyle>
            <a:lvl1pPr>
              <a:defRPr sz="1000"/>
            </a:lvl1pPr>
            <a:extLst/>
          </a:lstStyle>
          <a:p>
            <a:pPr>
              <a:defRPr/>
            </a:pPr>
            <a:r>
              <a:rPr lang="es-AR" altLang="en-US"/>
              <a:t>CMMI</a:t>
            </a:r>
          </a:p>
        </p:txBody>
      </p:sp>
      <p:sp>
        <p:nvSpPr>
          <p:cNvPr id="16" name="5 Marcador de pie de página"/>
          <p:cNvSpPr>
            <a:spLocks noGrp="1"/>
          </p:cNvSpPr>
          <p:nvPr>
            <p:ph type="ftr" sz="quarter" idx="3"/>
          </p:nvPr>
        </p:nvSpPr>
        <p:spPr>
          <a:xfrm>
            <a:off x="4379913" y="6408738"/>
            <a:ext cx="2351087" cy="365125"/>
          </a:xfrm>
          <a:prstGeom prst="rect">
            <a:avLst/>
          </a:prstGeom>
        </p:spPr>
        <p:txBody>
          <a:bodyPr vert="horz" anchor="b"/>
          <a:lstStyle>
            <a:lvl1pPr algn="r">
              <a:defRPr sz="1000"/>
            </a:lvl1pPr>
            <a:extLst/>
          </a:lstStyle>
          <a:p>
            <a:pPr>
              <a:defRPr/>
            </a:pPr>
            <a:r>
              <a:rPr lang="es-AR" altLang="en-US"/>
              <a:t>2019</a:t>
            </a:r>
          </a:p>
        </p:txBody>
      </p:sp>
      <p:sp>
        <p:nvSpPr>
          <p:cNvPr id="17" name="6 Marcador de número de diapositiva"/>
          <p:cNvSpPr>
            <a:spLocks noGrp="1"/>
          </p:cNvSpPr>
          <p:nvPr>
            <p:ph type="sldNum" sz="quarter" idx="4"/>
          </p:nvPr>
        </p:nvSpPr>
        <p:spPr>
          <a:xfrm>
            <a:off x="8647113" y="6408738"/>
            <a:ext cx="366712" cy="365125"/>
          </a:xfrm>
          <a:prstGeom prst="rect">
            <a:avLst/>
          </a:prstGeom>
        </p:spPr>
        <p:txBody>
          <a:bodyPr vert="horz" anchor="b"/>
          <a:lstStyle>
            <a:lvl1pPr algn="r">
              <a:defRPr sz="1000"/>
            </a:lvl1pPr>
            <a:extLst/>
          </a:lstStyle>
          <a:p>
            <a:pPr>
              <a:defRPr/>
            </a:pPr>
            <a:fld id="{1FC37376-7EB5-4CC1-BAC6-E3F48E9D59EA}" type="slidenum">
              <a:rPr lang="es-AR" altLang="en-US"/>
              <a:pPr>
                <a:defRPr/>
              </a:pPr>
              <a:t>‹Nº›</a:t>
            </a:fld>
            <a:endParaRPr lang="es-AR" altLang="en-US"/>
          </a:p>
        </p:txBody>
      </p:sp>
    </p:spTree>
  </p:cSld>
  <p:clrMap bg1="dk2" tx1="lt1" bg2="dk1"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hf hdr="0" dt="0"/>
  <p:txStyles>
    <p:titleStyle>
      <a:lvl1pPr algn="l" rtl="0" eaLnBrk="1" fontAlgn="base" hangingPunct="1">
        <a:spcBef>
          <a:spcPct val="0"/>
        </a:spcBef>
        <a:spcAft>
          <a:spcPct val="0"/>
        </a:spcAft>
        <a:defRPr sz="4100" b="1">
          <a:solidFill>
            <a:schemeClr val="tx2"/>
          </a:solidFill>
          <a:latin typeface="+mj-lt"/>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a:solidFill>
            <a:schemeClr val="tx1"/>
          </a:solidFill>
          <a:latin typeface="+mn-lt"/>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a:solidFill>
            <a:schemeClr val="tx1"/>
          </a:solidFill>
          <a:latin typeface="+mn-lt"/>
        </a:defRPr>
      </a:lvl3pPr>
      <a:lvl4pPr marL="1143000" indent="-228600" algn="l" rtl="0" eaLnBrk="1" fontAlgn="base" hangingPunct="1">
        <a:spcBef>
          <a:spcPts val="350"/>
        </a:spcBef>
        <a:spcAft>
          <a:spcPct val="0"/>
        </a:spcAft>
        <a:buClr>
          <a:schemeClr val="accent2"/>
        </a:buClr>
        <a:buFont typeface="Wingdings 2" pitchFamily="18" charset="2"/>
        <a:buChar char=""/>
        <a:defRPr sz="1900">
          <a:solidFill>
            <a:schemeClr val="tx1"/>
          </a:solidFill>
          <a:latin typeface="+mn-lt"/>
        </a:defRPr>
      </a:lvl4pPr>
      <a:lvl5pPr marL="1371600" indent="-228600" algn="l" rtl="0" eaLnBrk="1" fontAlgn="base" hangingPunct="1">
        <a:spcBef>
          <a:spcPts val="350"/>
        </a:spcBef>
        <a:spcAft>
          <a:spcPct val="0"/>
        </a:spcAft>
        <a:buClr>
          <a:schemeClr val="accent2"/>
        </a:buClr>
        <a:buFont typeface="Wingdings 2" pitchFamily="18" charset="2"/>
        <a:buChar char=""/>
        <a:defRPr>
          <a:solidFill>
            <a:schemeClr val="tx1"/>
          </a:solidFill>
          <a:latin typeface="+mn-lt"/>
        </a:defRPr>
      </a:lvl5pPr>
      <a:lvl6pPr marL="1828800" indent="-228600" algn="l" rtl="0" eaLnBrk="1" fontAlgn="base" hangingPunct="1">
        <a:spcBef>
          <a:spcPts val="350"/>
        </a:spcBef>
        <a:spcAft>
          <a:spcPct val="0"/>
        </a:spcAft>
        <a:buClr>
          <a:schemeClr val="accent2"/>
        </a:buClr>
        <a:buFont typeface="Wingdings 2" pitchFamily="18" charset="2"/>
        <a:buChar char=""/>
        <a:defRPr>
          <a:solidFill>
            <a:schemeClr val="tx1"/>
          </a:solidFill>
          <a:latin typeface="+mn-lt"/>
        </a:defRPr>
      </a:lvl6pPr>
      <a:lvl7pPr marL="2286000" indent="-228600" algn="l" rtl="0" eaLnBrk="1" fontAlgn="base" hangingPunct="1">
        <a:spcBef>
          <a:spcPts val="350"/>
        </a:spcBef>
        <a:spcAft>
          <a:spcPct val="0"/>
        </a:spcAft>
        <a:buClr>
          <a:schemeClr val="accent2"/>
        </a:buClr>
        <a:buFont typeface="Wingdings 2" pitchFamily="18" charset="2"/>
        <a:buChar char=""/>
        <a:defRPr>
          <a:solidFill>
            <a:schemeClr val="tx1"/>
          </a:solidFill>
          <a:latin typeface="+mn-lt"/>
        </a:defRPr>
      </a:lvl7pPr>
      <a:lvl8pPr marL="2743200" indent="-228600" algn="l" rtl="0" eaLnBrk="1" fontAlgn="base" hangingPunct="1">
        <a:spcBef>
          <a:spcPts val="350"/>
        </a:spcBef>
        <a:spcAft>
          <a:spcPct val="0"/>
        </a:spcAft>
        <a:buClr>
          <a:schemeClr val="accent2"/>
        </a:buClr>
        <a:buFont typeface="Wingdings 2" pitchFamily="18" charset="2"/>
        <a:buChar char=""/>
        <a:defRPr>
          <a:solidFill>
            <a:schemeClr val="tx1"/>
          </a:solidFill>
          <a:latin typeface="+mn-lt"/>
        </a:defRPr>
      </a:lvl8pPr>
      <a:lvl9pPr marL="3200400" indent="-228600" algn="l" rtl="0" eaLnBrk="1" fontAlgn="base" hangingPunct="1">
        <a:spcBef>
          <a:spcPts val="350"/>
        </a:spcBef>
        <a:spcAft>
          <a:spcPct val="0"/>
        </a:spcAft>
        <a:buClr>
          <a:schemeClr val="accent2"/>
        </a:buClr>
        <a:buFont typeface="Wingdings 2" pitchFamily="18" charset="2"/>
        <a:buChar char=""/>
        <a:defRPr>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s-ES"/>
              <a:t>Haga clic para modificar el estilo de título del patrón</a:t>
            </a:r>
            <a:endParaRPr lang="en-US"/>
          </a:p>
        </p:txBody>
      </p:sp>
      <p:sp>
        <p:nvSpPr>
          <p:cNvPr id="5123" name="29 Marcador de texto"/>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1" name="6 Marcador de fecha"/>
          <p:cNvSpPr>
            <a:spLocks noGrp="1"/>
          </p:cNvSpPr>
          <p:nvPr>
            <p:ph type="dt" sz="half" idx="2"/>
          </p:nvPr>
        </p:nvSpPr>
        <p:spPr>
          <a:xfrm>
            <a:off x="6727825" y="6408738"/>
            <a:ext cx="1919288" cy="365125"/>
          </a:xfrm>
          <a:prstGeom prst="rect">
            <a:avLst/>
          </a:prstGeom>
        </p:spPr>
        <p:txBody>
          <a:bodyPr vert="horz" anchor="b"/>
          <a:lstStyle>
            <a:lvl1pPr>
              <a:defRPr sz="1000"/>
            </a:lvl1pPr>
            <a:extLst/>
          </a:lstStyle>
          <a:p>
            <a:pPr>
              <a:defRPr/>
            </a:pPr>
            <a:r>
              <a:rPr lang="es-AR" altLang="en-US"/>
              <a:t>CMMI</a:t>
            </a:r>
          </a:p>
        </p:txBody>
      </p:sp>
      <p:sp>
        <p:nvSpPr>
          <p:cNvPr id="16" name="7 Marcador de pie de página"/>
          <p:cNvSpPr>
            <a:spLocks noGrp="1"/>
          </p:cNvSpPr>
          <p:nvPr>
            <p:ph type="ftr" sz="quarter" idx="3"/>
          </p:nvPr>
        </p:nvSpPr>
        <p:spPr>
          <a:xfrm>
            <a:off x="4379913" y="6408738"/>
            <a:ext cx="2351087" cy="365125"/>
          </a:xfrm>
          <a:prstGeom prst="rect">
            <a:avLst/>
          </a:prstGeom>
        </p:spPr>
        <p:txBody>
          <a:bodyPr vert="horz" anchor="b"/>
          <a:lstStyle>
            <a:lvl1pPr algn="r">
              <a:defRPr sz="1000"/>
            </a:lvl1pPr>
            <a:extLst/>
          </a:lstStyle>
          <a:p>
            <a:pPr>
              <a:defRPr/>
            </a:pPr>
            <a:r>
              <a:rPr lang="es-AR" altLang="en-US"/>
              <a:t>2019</a:t>
            </a:r>
          </a:p>
        </p:txBody>
      </p:sp>
      <p:sp>
        <p:nvSpPr>
          <p:cNvPr id="17" name="8 Marcador de número de diapositiva"/>
          <p:cNvSpPr>
            <a:spLocks noGrp="1"/>
          </p:cNvSpPr>
          <p:nvPr>
            <p:ph type="sldNum" sz="quarter" idx="4"/>
          </p:nvPr>
        </p:nvSpPr>
        <p:spPr>
          <a:xfrm>
            <a:off x="8647113" y="6408738"/>
            <a:ext cx="366712" cy="365125"/>
          </a:xfrm>
          <a:prstGeom prst="rect">
            <a:avLst/>
          </a:prstGeom>
        </p:spPr>
        <p:txBody>
          <a:bodyPr vert="horz" anchor="b"/>
          <a:lstStyle>
            <a:lvl1pPr algn="r">
              <a:defRPr sz="1000"/>
            </a:lvl1pPr>
            <a:extLst/>
          </a:lstStyle>
          <a:p>
            <a:pPr>
              <a:defRPr/>
            </a:pPr>
            <a:fld id="{099E3D68-0B3E-4FFC-991F-474F0F8228CF}" type="slidenum">
              <a:rPr lang="es-AR" altLang="en-US"/>
              <a:pPr>
                <a:defRPr/>
              </a:pPr>
              <a:t>‹Nº›</a:t>
            </a:fld>
            <a:endParaRPr lang="es-AR" altLang="en-US"/>
          </a:p>
        </p:txBody>
      </p:sp>
    </p:spTree>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dt="0"/>
  <p:txStyles>
    <p:titleStyle>
      <a:lvl1pPr algn="l" rtl="0" eaLnBrk="1" fontAlgn="base" hangingPunct="1">
        <a:spcBef>
          <a:spcPct val="0"/>
        </a:spcBef>
        <a:spcAft>
          <a:spcPct val="0"/>
        </a:spcAft>
        <a:defRPr sz="4100" b="1">
          <a:solidFill>
            <a:schemeClr val="tx2"/>
          </a:solidFill>
          <a:latin typeface="+mj-lt"/>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a:solidFill>
            <a:schemeClr val="tx1"/>
          </a:solidFill>
          <a:latin typeface="+mn-lt"/>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a:solidFill>
            <a:schemeClr val="tx1"/>
          </a:solidFill>
          <a:latin typeface="+mn-lt"/>
        </a:defRPr>
      </a:lvl3pPr>
      <a:lvl4pPr marL="1143000" indent="-228600" algn="l" rtl="0" eaLnBrk="1" fontAlgn="base" hangingPunct="1">
        <a:spcBef>
          <a:spcPts val="350"/>
        </a:spcBef>
        <a:spcAft>
          <a:spcPct val="0"/>
        </a:spcAft>
        <a:buClr>
          <a:schemeClr val="accent2"/>
        </a:buClr>
        <a:buFont typeface="Wingdings 2" pitchFamily="18" charset="2"/>
        <a:buChar char=""/>
        <a:defRPr sz="1900">
          <a:solidFill>
            <a:schemeClr val="tx1"/>
          </a:solidFill>
          <a:latin typeface="+mn-lt"/>
        </a:defRPr>
      </a:lvl4pPr>
      <a:lvl5pPr marL="1371600" indent="-228600" algn="l" rtl="0" eaLnBrk="1" fontAlgn="base" hangingPunct="1">
        <a:spcBef>
          <a:spcPts val="350"/>
        </a:spcBef>
        <a:spcAft>
          <a:spcPct val="0"/>
        </a:spcAft>
        <a:buClr>
          <a:schemeClr val="accent2"/>
        </a:buClr>
        <a:buFont typeface="Wingdings 2" pitchFamily="18" charset="2"/>
        <a:buChar char=""/>
        <a:defRPr>
          <a:solidFill>
            <a:schemeClr val="tx1"/>
          </a:solidFill>
          <a:latin typeface="+mn-lt"/>
        </a:defRPr>
      </a:lvl5pPr>
      <a:lvl6pPr marL="1828800" indent="-228600" algn="l" rtl="0" eaLnBrk="1" fontAlgn="base" hangingPunct="1">
        <a:spcBef>
          <a:spcPts val="350"/>
        </a:spcBef>
        <a:spcAft>
          <a:spcPct val="0"/>
        </a:spcAft>
        <a:buClr>
          <a:schemeClr val="accent2"/>
        </a:buClr>
        <a:buFont typeface="Wingdings 2" pitchFamily="18" charset="2"/>
        <a:buChar char=""/>
        <a:defRPr>
          <a:solidFill>
            <a:schemeClr val="tx1"/>
          </a:solidFill>
          <a:latin typeface="+mn-lt"/>
        </a:defRPr>
      </a:lvl6pPr>
      <a:lvl7pPr marL="2286000" indent="-228600" algn="l" rtl="0" eaLnBrk="1" fontAlgn="base" hangingPunct="1">
        <a:spcBef>
          <a:spcPts val="350"/>
        </a:spcBef>
        <a:spcAft>
          <a:spcPct val="0"/>
        </a:spcAft>
        <a:buClr>
          <a:schemeClr val="accent2"/>
        </a:buClr>
        <a:buFont typeface="Wingdings 2" pitchFamily="18" charset="2"/>
        <a:buChar char=""/>
        <a:defRPr>
          <a:solidFill>
            <a:schemeClr val="tx1"/>
          </a:solidFill>
          <a:latin typeface="+mn-lt"/>
        </a:defRPr>
      </a:lvl7pPr>
      <a:lvl8pPr marL="2743200" indent="-228600" algn="l" rtl="0" eaLnBrk="1" fontAlgn="base" hangingPunct="1">
        <a:spcBef>
          <a:spcPts val="350"/>
        </a:spcBef>
        <a:spcAft>
          <a:spcPct val="0"/>
        </a:spcAft>
        <a:buClr>
          <a:schemeClr val="accent2"/>
        </a:buClr>
        <a:buFont typeface="Wingdings 2" pitchFamily="18" charset="2"/>
        <a:buChar char=""/>
        <a:defRPr>
          <a:solidFill>
            <a:schemeClr val="tx1"/>
          </a:solidFill>
          <a:latin typeface="+mn-lt"/>
        </a:defRPr>
      </a:lvl8pPr>
      <a:lvl9pPr marL="3200400" indent="-228600" algn="l" rtl="0" eaLnBrk="1" fontAlgn="base" hangingPunct="1">
        <a:spcBef>
          <a:spcPts val="350"/>
        </a:spcBef>
        <a:spcAft>
          <a:spcPct val="0"/>
        </a:spcAft>
        <a:buClr>
          <a:schemeClr val="accent2"/>
        </a:buClr>
        <a:buFont typeface="Wingdings 2" pitchFamily="18" charset="2"/>
        <a:buChar char=""/>
        <a:defRPr>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3" name="12 Forma libre"/>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6147" name="11 Forma libre"/>
          <p:cNvSpPr>
            <a:spLocks/>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s-AR"/>
          </a:p>
        </p:txBody>
      </p:sp>
      <p:sp>
        <p:nvSpPr>
          <p:cNvPr id="14" name="13 Triángulo rectángulo"/>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s-ES"/>
              <a:t>Haga clic para modificar el estilo de título del patrón</a:t>
            </a:r>
            <a:endParaRPr lang="en-US"/>
          </a:p>
        </p:txBody>
      </p:sp>
      <p:sp>
        <p:nvSpPr>
          <p:cNvPr id="6153" name="29 Marcador de texto"/>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1" name="2 Marcador de fecha"/>
          <p:cNvSpPr>
            <a:spLocks noGrp="1"/>
          </p:cNvSpPr>
          <p:nvPr>
            <p:ph type="dt" sz="half" idx="2"/>
          </p:nvPr>
        </p:nvSpPr>
        <p:spPr>
          <a:xfrm>
            <a:off x="6727825" y="6408738"/>
            <a:ext cx="1919288" cy="365125"/>
          </a:xfrm>
          <a:prstGeom prst="rect">
            <a:avLst/>
          </a:prstGeom>
        </p:spPr>
        <p:txBody>
          <a:bodyPr vert="horz" anchor="b"/>
          <a:lstStyle>
            <a:lvl1pPr>
              <a:defRPr sz="1000"/>
            </a:lvl1pPr>
            <a:extLst/>
          </a:lstStyle>
          <a:p>
            <a:pPr>
              <a:defRPr/>
            </a:pPr>
            <a:r>
              <a:rPr lang="es-AR" altLang="en-US"/>
              <a:t>CMMI</a:t>
            </a:r>
          </a:p>
        </p:txBody>
      </p:sp>
      <p:sp>
        <p:nvSpPr>
          <p:cNvPr id="16" name="3 Marcador de pie de página"/>
          <p:cNvSpPr>
            <a:spLocks noGrp="1"/>
          </p:cNvSpPr>
          <p:nvPr>
            <p:ph type="ftr" sz="quarter" idx="3"/>
          </p:nvPr>
        </p:nvSpPr>
        <p:spPr>
          <a:xfrm>
            <a:off x="4379913" y="6408738"/>
            <a:ext cx="2351087" cy="365125"/>
          </a:xfrm>
          <a:prstGeom prst="rect">
            <a:avLst/>
          </a:prstGeom>
        </p:spPr>
        <p:txBody>
          <a:bodyPr vert="horz" anchor="b"/>
          <a:lstStyle>
            <a:lvl1pPr algn="r">
              <a:defRPr sz="1000"/>
            </a:lvl1pPr>
            <a:extLst/>
          </a:lstStyle>
          <a:p>
            <a:pPr>
              <a:defRPr/>
            </a:pPr>
            <a:r>
              <a:rPr lang="es-AR" altLang="en-US"/>
              <a:t>2019</a:t>
            </a:r>
          </a:p>
        </p:txBody>
      </p:sp>
      <p:sp>
        <p:nvSpPr>
          <p:cNvPr id="17" name="4 Marcador de número de diapositiva"/>
          <p:cNvSpPr>
            <a:spLocks noGrp="1"/>
          </p:cNvSpPr>
          <p:nvPr>
            <p:ph type="sldNum" sz="quarter" idx="4"/>
          </p:nvPr>
        </p:nvSpPr>
        <p:spPr>
          <a:xfrm>
            <a:off x="8647113" y="6408738"/>
            <a:ext cx="366712" cy="365125"/>
          </a:xfrm>
          <a:prstGeom prst="rect">
            <a:avLst/>
          </a:prstGeom>
        </p:spPr>
        <p:txBody>
          <a:bodyPr vert="horz" anchor="b"/>
          <a:lstStyle>
            <a:lvl1pPr algn="r">
              <a:defRPr sz="1000"/>
            </a:lvl1pPr>
            <a:extLst/>
          </a:lstStyle>
          <a:p>
            <a:pPr>
              <a:defRPr/>
            </a:pPr>
            <a:fld id="{F3CC81B0-B239-47F9-AA33-65EE6295B63D}" type="slidenum">
              <a:rPr lang="es-AR" altLang="en-US"/>
              <a:pPr>
                <a:defRPr/>
              </a:pPr>
              <a:t>‹Nº›</a:t>
            </a:fld>
            <a:endParaRPr lang="es-AR" altLang="en-US"/>
          </a:p>
        </p:txBody>
      </p:sp>
    </p:spTree>
  </p:cSld>
  <p:clrMap bg1="dk2" tx1="lt1" bg2="dk1" tx2="lt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hf hdr="0" dt="0"/>
  <p:txStyles>
    <p:titleStyle>
      <a:lvl1pPr algn="l" rtl="0" eaLnBrk="1" fontAlgn="base" hangingPunct="1">
        <a:spcBef>
          <a:spcPct val="0"/>
        </a:spcBef>
        <a:spcAft>
          <a:spcPct val="0"/>
        </a:spcAft>
        <a:defRPr sz="4100" b="1">
          <a:solidFill>
            <a:schemeClr val="tx2"/>
          </a:solidFill>
          <a:latin typeface="+mj-lt"/>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a:solidFill>
            <a:schemeClr val="tx1"/>
          </a:solidFill>
          <a:latin typeface="+mn-lt"/>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a:solidFill>
            <a:schemeClr val="tx1"/>
          </a:solidFill>
          <a:latin typeface="+mn-lt"/>
        </a:defRPr>
      </a:lvl3pPr>
      <a:lvl4pPr marL="1143000" indent="-228600" algn="l" rtl="0" eaLnBrk="1" fontAlgn="base" hangingPunct="1">
        <a:spcBef>
          <a:spcPts val="350"/>
        </a:spcBef>
        <a:spcAft>
          <a:spcPct val="0"/>
        </a:spcAft>
        <a:buClr>
          <a:schemeClr val="accent2"/>
        </a:buClr>
        <a:buFont typeface="Wingdings 2" pitchFamily="18" charset="2"/>
        <a:buChar char=""/>
        <a:defRPr sz="1900">
          <a:solidFill>
            <a:schemeClr val="tx1"/>
          </a:solidFill>
          <a:latin typeface="+mn-lt"/>
        </a:defRPr>
      </a:lvl4pPr>
      <a:lvl5pPr marL="1371600" indent="-228600" algn="l" rtl="0" eaLnBrk="1" fontAlgn="base" hangingPunct="1">
        <a:spcBef>
          <a:spcPts val="350"/>
        </a:spcBef>
        <a:spcAft>
          <a:spcPct val="0"/>
        </a:spcAft>
        <a:buClr>
          <a:schemeClr val="accent2"/>
        </a:buClr>
        <a:buFont typeface="Wingdings 2" pitchFamily="18" charset="2"/>
        <a:buChar char=""/>
        <a:defRPr>
          <a:solidFill>
            <a:schemeClr val="tx1"/>
          </a:solidFill>
          <a:latin typeface="+mn-lt"/>
        </a:defRPr>
      </a:lvl5pPr>
      <a:lvl6pPr marL="1828800" indent="-228600" algn="l" rtl="0" eaLnBrk="1" fontAlgn="base" hangingPunct="1">
        <a:spcBef>
          <a:spcPts val="350"/>
        </a:spcBef>
        <a:spcAft>
          <a:spcPct val="0"/>
        </a:spcAft>
        <a:buClr>
          <a:schemeClr val="accent2"/>
        </a:buClr>
        <a:buFont typeface="Wingdings 2" pitchFamily="18" charset="2"/>
        <a:buChar char=""/>
        <a:defRPr>
          <a:solidFill>
            <a:schemeClr val="tx1"/>
          </a:solidFill>
          <a:latin typeface="+mn-lt"/>
        </a:defRPr>
      </a:lvl6pPr>
      <a:lvl7pPr marL="2286000" indent="-228600" algn="l" rtl="0" eaLnBrk="1" fontAlgn="base" hangingPunct="1">
        <a:spcBef>
          <a:spcPts val="350"/>
        </a:spcBef>
        <a:spcAft>
          <a:spcPct val="0"/>
        </a:spcAft>
        <a:buClr>
          <a:schemeClr val="accent2"/>
        </a:buClr>
        <a:buFont typeface="Wingdings 2" pitchFamily="18" charset="2"/>
        <a:buChar char=""/>
        <a:defRPr>
          <a:solidFill>
            <a:schemeClr val="tx1"/>
          </a:solidFill>
          <a:latin typeface="+mn-lt"/>
        </a:defRPr>
      </a:lvl7pPr>
      <a:lvl8pPr marL="2743200" indent="-228600" algn="l" rtl="0" eaLnBrk="1" fontAlgn="base" hangingPunct="1">
        <a:spcBef>
          <a:spcPts val="350"/>
        </a:spcBef>
        <a:spcAft>
          <a:spcPct val="0"/>
        </a:spcAft>
        <a:buClr>
          <a:schemeClr val="accent2"/>
        </a:buClr>
        <a:buFont typeface="Wingdings 2" pitchFamily="18" charset="2"/>
        <a:buChar char=""/>
        <a:defRPr>
          <a:solidFill>
            <a:schemeClr val="tx1"/>
          </a:solidFill>
          <a:latin typeface="+mn-lt"/>
        </a:defRPr>
      </a:lvl8pPr>
      <a:lvl9pPr marL="3200400" indent="-228600" algn="l" rtl="0" eaLnBrk="1" fontAlgn="base" hangingPunct="1">
        <a:spcBef>
          <a:spcPts val="350"/>
        </a:spcBef>
        <a:spcAft>
          <a:spcPct val="0"/>
        </a:spcAft>
        <a:buClr>
          <a:schemeClr val="accent2"/>
        </a:buClr>
        <a:buFont typeface="Wingdings 2" pitchFamily="18" charset="2"/>
        <a:buChar char=""/>
        <a:defRPr>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s-ES"/>
              <a:t>Haga clic para modificar el estilo de título del patrón</a:t>
            </a:r>
            <a:endParaRPr lang="en-US"/>
          </a:p>
        </p:txBody>
      </p:sp>
      <p:sp>
        <p:nvSpPr>
          <p:cNvPr id="7171" name="29 Marcador de texto"/>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1" name="4 Marcador de fecha"/>
          <p:cNvSpPr>
            <a:spLocks noGrp="1"/>
          </p:cNvSpPr>
          <p:nvPr>
            <p:ph type="dt" sz="half" idx="2"/>
          </p:nvPr>
        </p:nvSpPr>
        <p:spPr>
          <a:xfrm>
            <a:off x="6727825" y="6408738"/>
            <a:ext cx="1919288" cy="365125"/>
          </a:xfrm>
          <a:prstGeom prst="rect">
            <a:avLst/>
          </a:prstGeom>
        </p:spPr>
        <p:txBody>
          <a:bodyPr vert="horz" anchor="b"/>
          <a:lstStyle>
            <a:lvl1pPr>
              <a:defRPr sz="1000"/>
            </a:lvl1pPr>
            <a:extLst/>
          </a:lstStyle>
          <a:p>
            <a:pPr>
              <a:defRPr/>
            </a:pPr>
            <a:r>
              <a:rPr lang="es-AR" altLang="en-US"/>
              <a:t>CMMI</a:t>
            </a:r>
          </a:p>
        </p:txBody>
      </p:sp>
      <p:sp>
        <p:nvSpPr>
          <p:cNvPr id="16" name="5 Marcador de pie de página"/>
          <p:cNvSpPr>
            <a:spLocks noGrp="1"/>
          </p:cNvSpPr>
          <p:nvPr>
            <p:ph type="ftr" sz="quarter" idx="3"/>
          </p:nvPr>
        </p:nvSpPr>
        <p:spPr>
          <a:xfrm>
            <a:off x="4379913" y="6408738"/>
            <a:ext cx="2351087" cy="365125"/>
          </a:xfrm>
          <a:prstGeom prst="rect">
            <a:avLst/>
          </a:prstGeom>
        </p:spPr>
        <p:txBody>
          <a:bodyPr vert="horz" anchor="b"/>
          <a:lstStyle>
            <a:lvl1pPr algn="r">
              <a:defRPr sz="1000"/>
            </a:lvl1pPr>
            <a:extLst/>
          </a:lstStyle>
          <a:p>
            <a:pPr>
              <a:defRPr/>
            </a:pPr>
            <a:r>
              <a:rPr lang="es-AR" altLang="en-US"/>
              <a:t>2019</a:t>
            </a:r>
          </a:p>
        </p:txBody>
      </p:sp>
      <p:sp>
        <p:nvSpPr>
          <p:cNvPr id="17" name="6 Marcador de número de diapositiva"/>
          <p:cNvSpPr>
            <a:spLocks noGrp="1"/>
          </p:cNvSpPr>
          <p:nvPr>
            <p:ph type="sldNum" sz="quarter" idx="4"/>
          </p:nvPr>
        </p:nvSpPr>
        <p:spPr>
          <a:xfrm>
            <a:off x="8647113" y="6408738"/>
            <a:ext cx="366712" cy="365125"/>
          </a:xfrm>
          <a:prstGeom prst="rect">
            <a:avLst/>
          </a:prstGeom>
        </p:spPr>
        <p:txBody>
          <a:bodyPr vert="horz" anchor="b"/>
          <a:lstStyle>
            <a:lvl1pPr algn="r">
              <a:defRPr sz="1000"/>
            </a:lvl1pPr>
            <a:extLst/>
          </a:lstStyle>
          <a:p>
            <a:pPr>
              <a:defRPr/>
            </a:pPr>
            <a:fld id="{C70C50B1-36D6-4843-86FE-0B8C41DD0B2B}" type="slidenum">
              <a:rPr lang="es-AR" altLang="en-US"/>
              <a:pPr>
                <a:defRPr/>
              </a:pPr>
              <a:t>‹Nº›</a:t>
            </a:fld>
            <a:endParaRPr lang="es-AR" altLang="en-US"/>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hf hdr="0" dt="0"/>
  <p:txStyles>
    <p:titleStyle>
      <a:lvl1pPr algn="l" rtl="0" eaLnBrk="1" fontAlgn="base" hangingPunct="1">
        <a:spcBef>
          <a:spcPct val="0"/>
        </a:spcBef>
        <a:spcAft>
          <a:spcPct val="0"/>
        </a:spcAft>
        <a:defRPr sz="4100" b="1">
          <a:solidFill>
            <a:schemeClr val="tx2"/>
          </a:solidFill>
          <a:latin typeface="+mj-lt"/>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a:solidFill>
            <a:schemeClr val="tx1"/>
          </a:solidFill>
          <a:latin typeface="+mn-lt"/>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a:solidFill>
            <a:schemeClr val="tx1"/>
          </a:solidFill>
          <a:latin typeface="+mn-lt"/>
        </a:defRPr>
      </a:lvl3pPr>
      <a:lvl4pPr marL="1143000" indent="-228600" algn="l" rtl="0" eaLnBrk="1" fontAlgn="base" hangingPunct="1">
        <a:spcBef>
          <a:spcPts val="350"/>
        </a:spcBef>
        <a:spcAft>
          <a:spcPct val="0"/>
        </a:spcAft>
        <a:buClr>
          <a:schemeClr val="accent2"/>
        </a:buClr>
        <a:buFont typeface="Wingdings 2" pitchFamily="18" charset="2"/>
        <a:buChar char=""/>
        <a:defRPr sz="1900">
          <a:solidFill>
            <a:schemeClr val="tx1"/>
          </a:solidFill>
          <a:latin typeface="+mn-lt"/>
        </a:defRPr>
      </a:lvl4pPr>
      <a:lvl5pPr marL="1371600" indent="-228600" algn="l" rtl="0" eaLnBrk="1" fontAlgn="base" hangingPunct="1">
        <a:spcBef>
          <a:spcPts val="350"/>
        </a:spcBef>
        <a:spcAft>
          <a:spcPct val="0"/>
        </a:spcAft>
        <a:buClr>
          <a:schemeClr val="accent2"/>
        </a:buClr>
        <a:buFont typeface="Wingdings 2" pitchFamily="18" charset="2"/>
        <a:buChar char=""/>
        <a:defRPr>
          <a:solidFill>
            <a:schemeClr val="tx1"/>
          </a:solidFill>
          <a:latin typeface="+mn-lt"/>
        </a:defRPr>
      </a:lvl5pPr>
      <a:lvl6pPr marL="1828800" indent="-228600" algn="l" rtl="0" eaLnBrk="1" fontAlgn="base" hangingPunct="1">
        <a:spcBef>
          <a:spcPts val="350"/>
        </a:spcBef>
        <a:spcAft>
          <a:spcPct val="0"/>
        </a:spcAft>
        <a:buClr>
          <a:schemeClr val="accent2"/>
        </a:buClr>
        <a:buFont typeface="Wingdings 2" pitchFamily="18" charset="2"/>
        <a:buChar char=""/>
        <a:defRPr>
          <a:solidFill>
            <a:schemeClr val="tx1"/>
          </a:solidFill>
          <a:latin typeface="+mn-lt"/>
        </a:defRPr>
      </a:lvl6pPr>
      <a:lvl7pPr marL="2286000" indent="-228600" algn="l" rtl="0" eaLnBrk="1" fontAlgn="base" hangingPunct="1">
        <a:spcBef>
          <a:spcPts val="350"/>
        </a:spcBef>
        <a:spcAft>
          <a:spcPct val="0"/>
        </a:spcAft>
        <a:buClr>
          <a:schemeClr val="accent2"/>
        </a:buClr>
        <a:buFont typeface="Wingdings 2" pitchFamily="18" charset="2"/>
        <a:buChar char=""/>
        <a:defRPr>
          <a:solidFill>
            <a:schemeClr val="tx1"/>
          </a:solidFill>
          <a:latin typeface="+mn-lt"/>
        </a:defRPr>
      </a:lvl7pPr>
      <a:lvl8pPr marL="2743200" indent="-228600" algn="l" rtl="0" eaLnBrk="1" fontAlgn="base" hangingPunct="1">
        <a:spcBef>
          <a:spcPts val="350"/>
        </a:spcBef>
        <a:spcAft>
          <a:spcPct val="0"/>
        </a:spcAft>
        <a:buClr>
          <a:schemeClr val="accent2"/>
        </a:buClr>
        <a:buFont typeface="Wingdings 2" pitchFamily="18" charset="2"/>
        <a:buChar char=""/>
        <a:defRPr>
          <a:solidFill>
            <a:schemeClr val="tx1"/>
          </a:solidFill>
          <a:latin typeface="+mn-lt"/>
        </a:defRPr>
      </a:lvl8pPr>
      <a:lvl9pPr marL="3200400" indent="-228600" algn="l" rtl="0" eaLnBrk="1" fontAlgn="base" hangingPunct="1">
        <a:spcBef>
          <a:spcPts val="350"/>
        </a:spcBef>
        <a:spcAft>
          <a:spcPct val="0"/>
        </a:spcAft>
        <a:buClr>
          <a:schemeClr val="accent2"/>
        </a:buClr>
        <a:buFont typeface="Wingdings 2" pitchFamily="18" charset="2"/>
        <a:buChar char=""/>
        <a:defRPr>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1" name="10 Forma libre"/>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8195" name="15 Forma libre"/>
          <p:cNvSpPr>
            <a:spLocks/>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s-AR"/>
          </a:p>
        </p:txBody>
      </p:sp>
      <p:sp>
        <p:nvSpPr>
          <p:cNvPr id="17" name="16 Triángulo rectángulo"/>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19" name="18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0" name="19 Cheurón"/>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21" name="20 Cheurón"/>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s-ES"/>
              <a:t>Haga clic para modificar el estilo de título del patrón</a:t>
            </a:r>
            <a:endParaRPr lang="en-US"/>
          </a:p>
        </p:txBody>
      </p:sp>
      <p:sp>
        <p:nvSpPr>
          <p:cNvPr id="8203" name="29 Marcador de texto"/>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23" name="4 Marcador de fecha"/>
          <p:cNvSpPr>
            <a:spLocks noGrp="1"/>
          </p:cNvSpPr>
          <p:nvPr>
            <p:ph type="dt" sz="half" idx="2"/>
          </p:nvPr>
        </p:nvSpPr>
        <p:spPr>
          <a:xfrm>
            <a:off x="6727825" y="6408738"/>
            <a:ext cx="1919288" cy="365125"/>
          </a:xfrm>
          <a:prstGeom prst="rect">
            <a:avLst/>
          </a:prstGeom>
        </p:spPr>
        <p:txBody>
          <a:bodyPr vert="horz" anchor="b"/>
          <a:lstStyle>
            <a:lvl1pPr>
              <a:defRPr sz="1000">
                <a:solidFill>
                  <a:schemeClr val="tx1"/>
                </a:solidFill>
              </a:defRPr>
            </a:lvl1pPr>
            <a:extLst/>
          </a:lstStyle>
          <a:p>
            <a:pPr>
              <a:defRPr/>
            </a:pPr>
            <a:r>
              <a:rPr lang="es-AR" altLang="en-US"/>
              <a:t>CMMI</a:t>
            </a:r>
          </a:p>
        </p:txBody>
      </p:sp>
      <p:sp>
        <p:nvSpPr>
          <p:cNvPr id="24" name="5 Marcador de pie de página"/>
          <p:cNvSpPr>
            <a:spLocks noGrp="1"/>
          </p:cNvSpPr>
          <p:nvPr>
            <p:ph type="ftr" sz="quarter" idx="3"/>
          </p:nvPr>
        </p:nvSpPr>
        <p:spPr>
          <a:xfrm>
            <a:off x="4379913" y="6408738"/>
            <a:ext cx="2351087" cy="365125"/>
          </a:xfrm>
          <a:prstGeom prst="rect">
            <a:avLst/>
          </a:prstGeom>
        </p:spPr>
        <p:txBody>
          <a:bodyPr vert="horz" anchor="b"/>
          <a:lstStyle>
            <a:lvl1pPr algn="r">
              <a:defRPr sz="1000">
                <a:solidFill>
                  <a:schemeClr val="tx1"/>
                </a:solidFill>
              </a:defRPr>
            </a:lvl1pPr>
            <a:extLst/>
          </a:lstStyle>
          <a:p>
            <a:pPr>
              <a:defRPr/>
            </a:pPr>
            <a:r>
              <a:rPr lang="es-AR" altLang="en-US"/>
              <a:t>2019</a:t>
            </a:r>
          </a:p>
        </p:txBody>
      </p:sp>
      <p:sp>
        <p:nvSpPr>
          <p:cNvPr id="25" name="6 Marcador de número de diapositiva"/>
          <p:cNvSpPr>
            <a:spLocks noGrp="1"/>
          </p:cNvSpPr>
          <p:nvPr>
            <p:ph type="sldNum" sz="quarter" idx="4"/>
          </p:nvPr>
        </p:nvSpPr>
        <p:spPr>
          <a:xfrm>
            <a:off x="8647113" y="6408738"/>
            <a:ext cx="366712" cy="365125"/>
          </a:xfrm>
          <a:prstGeom prst="rect">
            <a:avLst/>
          </a:prstGeom>
        </p:spPr>
        <p:txBody>
          <a:bodyPr vert="horz" anchor="b"/>
          <a:lstStyle>
            <a:lvl1pPr algn="r">
              <a:defRPr sz="1000">
                <a:solidFill>
                  <a:schemeClr val="tx1"/>
                </a:solidFill>
              </a:defRPr>
            </a:lvl1pPr>
            <a:extLst/>
          </a:lstStyle>
          <a:p>
            <a:pPr>
              <a:defRPr/>
            </a:pPr>
            <a:fld id="{22ECD60A-322A-497D-906D-375121B8DA91}" type="slidenum">
              <a:rPr lang="es-AR" altLang="en-US"/>
              <a:pPr>
                <a:defRPr/>
              </a:pPr>
              <a:t>‹Nº›</a:t>
            </a:fld>
            <a:endParaRPr lang="es-AR" altLang="en-US"/>
          </a:p>
        </p:txBody>
      </p:sp>
    </p:spTree>
  </p:cSld>
  <p:clrMap bg1="dk2" tx1="lt1" bg2="dk1"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hdr="0" dt="0"/>
  <p:txStyles>
    <p:titleStyle>
      <a:lvl1pPr algn="l" rtl="0" eaLnBrk="1" fontAlgn="base" hangingPunct="1">
        <a:spcBef>
          <a:spcPct val="0"/>
        </a:spcBef>
        <a:spcAft>
          <a:spcPct val="0"/>
        </a:spcAft>
        <a:defRPr sz="4100" b="1">
          <a:solidFill>
            <a:schemeClr val="tx2"/>
          </a:solidFill>
          <a:latin typeface="+mj-lt"/>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a:solidFill>
            <a:schemeClr val="tx1"/>
          </a:solidFill>
          <a:latin typeface="+mn-lt"/>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a:solidFill>
            <a:schemeClr val="tx1"/>
          </a:solidFill>
          <a:latin typeface="+mn-lt"/>
        </a:defRPr>
      </a:lvl3pPr>
      <a:lvl4pPr marL="1143000" indent="-228600" algn="l" rtl="0" eaLnBrk="1" fontAlgn="base" hangingPunct="1">
        <a:spcBef>
          <a:spcPts val="350"/>
        </a:spcBef>
        <a:spcAft>
          <a:spcPct val="0"/>
        </a:spcAft>
        <a:buClr>
          <a:schemeClr val="accent2"/>
        </a:buClr>
        <a:buFont typeface="Wingdings 2" pitchFamily="18" charset="2"/>
        <a:buChar char=""/>
        <a:defRPr sz="1900">
          <a:solidFill>
            <a:schemeClr val="tx1"/>
          </a:solidFill>
          <a:latin typeface="+mn-lt"/>
        </a:defRPr>
      </a:lvl4pPr>
      <a:lvl5pPr marL="1371600" indent="-228600" algn="l" rtl="0" eaLnBrk="1" fontAlgn="base" hangingPunct="1">
        <a:spcBef>
          <a:spcPts val="350"/>
        </a:spcBef>
        <a:spcAft>
          <a:spcPct val="0"/>
        </a:spcAft>
        <a:buClr>
          <a:schemeClr val="accent2"/>
        </a:buClr>
        <a:buFont typeface="Wingdings 2" pitchFamily="18" charset="2"/>
        <a:buChar char=""/>
        <a:defRPr>
          <a:solidFill>
            <a:schemeClr val="tx1"/>
          </a:solidFill>
          <a:latin typeface="+mn-lt"/>
        </a:defRPr>
      </a:lvl5pPr>
      <a:lvl6pPr marL="1828800" indent="-228600" algn="l" rtl="0" eaLnBrk="1" fontAlgn="base" hangingPunct="1">
        <a:spcBef>
          <a:spcPts val="350"/>
        </a:spcBef>
        <a:spcAft>
          <a:spcPct val="0"/>
        </a:spcAft>
        <a:buClr>
          <a:schemeClr val="accent2"/>
        </a:buClr>
        <a:buFont typeface="Wingdings 2" pitchFamily="18" charset="2"/>
        <a:buChar char=""/>
        <a:defRPr>
          <a:solidFill>
            <a:schemeClr val="tx1"/>
          </a:solidFill>
          <a:latin typeface="+mn-lt"/>
        </a:defRPr>
      </a:lvl6pPr>
      <a:lvl7pPr marL="2286000" indent="-228600" algn="l" rtl="0" eaLnBrk="1" fontAlgn="base" hangingPunct="1">
        <a:spcBef>
          <a:spcPts val="350"/>
        </a:spcBef>
        <a:spcAft>
          <a:spcPct val="0"/>
        </a:spcAft>
        <a:buClr>
          <a:schemeClr val="accent2"/>
        </a:buClr>
        <a:buFont typeface="Wingdings 2" pitchFamily="18" charset="2"/>
        <a:buChar char=""/>
        <a:defRPr>
          <a:solidFill>
            <a:schemeClr val="tx1"/>
          </a:solidFill>
          <a:latin typeface="+mn-lt"/>
        </a:defRPr>
      </a:lvl7pPr>
      <a:lvl8pPr marL="2743200" indent="-228600" algn="l" rtl="0" eaLnBrk="1" fontAlgn="base" hangingPunct="1">
        <a:spcBef>
          <a:spcPts val="350"/>
        </a:spcBef>
        <a:spcAft>
          <a:spcPct val="0"/>
        </a:spcAft>
        <a:buClr>
          <a:schemeClr val="accent2"/>
        </a:buClr>
        <a:buFont typeface="Wingdings 2" pitchFamily="18" charset="2"/>
        <a:buChar char=""/>
        <a:defRPr>
          <a:solidFill>
            <a:schemeClr val="tx1"/>
          </a:solidFill>
          <a:latin typeface="+mn-lt"/>
        </a:defRPr>
      </a:lvl8pPr>
      <a:lvl9pPr marL="3200400" indent="-228600" algn="l" rtl="0" eaLnBrk="1" fontAlgn="base" hangingPunct="1">
        <a:spcBef>
          <a:spcPts val="350"/>
        </a:spcBef>
        <a:spcAft>
          <a:spcPct val="0"/>
        </a:spcAft>
        <a:buClr>
          <a:schemeClr val="accent2"/>
        </a:buClr>
        <a:buFont typeface="Wingdings 2" pitchFamily="18" charset="2"/>
        <a:buChar char=""/>
        <a:defRPr>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7916" y="500064"/>
            <a:ext cx="8104584" cy="1273175"/>
          </a:xfrm>
          <a:prstGeom prst="rect">
            <a:avLst/>
          </a:prstGeom>
        </p:spPr>
        <p:txBody>
          <a:bodyPr vert="horz" lIns="91440" tIns="45720" rIns="91440" bIns="45720" rtlCol="0" anchor="ctr">
            <a:no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507207" y="2011364"/>
            <a:ext cx="8065294" cy="3767137"/>
          </a:xfrm>
          <a:prstGeom prst="rect">
            <a:avLst/>
          </a:prstGeom>
        </p:spPr>
        <p:txBody>
          <a:bodyPr vert="horz" lIns="91440" tIns="45720" rIns="91440" bIns="45720" rtlCol="0">
            <a:normAutofit/>
          </a:body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6" name="Slide Number Placeholder 5"/>
          <p:cNvSpPr>
            <a:spLocks noGrp="1"/>
          </p:cNvSpPr>
          <p:nvPr>
            <p:ph type="sldNum" sz="quarter" idx="4"/>
          </p:nvPr>
        </p:nvSpPr>
        <p:spPr>
          <a:xfrm>
            <a:off x="6949678" y="2781300"/>
            <a:ext cx="2194322" cy="1397000"/>
          </a:xfrm>
          <a:prstGeom prst="rect">
            <a:avLst/>
          </a:prstGeom>
        </p:spPr>
        <p:txBody>
          <a:bodyPr vert="horz" lIns="91440" tIns="45720" rIns="91440" bIns="45720" rtlCol="0" anchor="b"/>
          <a:lstStyle>
            <a:lvl1pPr algn="r" fontAlgn="auto">
              <a:spcBef>
                <a:spcPts val="0"/>
              </a:spcBef>
              <a:spcAft>
                <a:spcPts val="0"/>
              </a:spcAft>
              <a:defRPr sz="7725" b="0" smtClean="0">
                <a:ln>
                  <a:noFill/>
                </a:ln>
                <a:solidFill>
                  <a:schemeClr val="accent1">
                    <a:alpha val="25000"/>
                  </a:schemeClr>
                </a:solidFill>
                <a:latin typeface="+mj-lt"/>
                <a:cs typeface="+mn-cs"/>
              </a:defRPr>
            </a:lvl1pPr>
          </a:lstStyle>
          <a:p>
            <a:fld id="{488DA902-7798-4E27-B81C-EE4AC795D741}" type="slidenum">
              <a:rPr lang="es-ES" smtClean="0"/>
              <a:pPr/>
              <a:t>‹Nº›</a:t>
            </a:fld>
            <a:endParaRPr lang="es-ES" dirty="0"/>
          </a:p>
        </p:txBody>
      </p:sp>
      <p:sp>
        <p:nvSpPr>
          <p:cNvPr id="13" name="Date Placeholder 1"/>
          <p:cNvSpPr>
            <a:spLocks noGrp="1"/>
          </p:cNvSpPr>
          <p:nvPr>
            <p:ph type="dt" sz="half" idx="2"/>
          </p:nvPr>
        </p:nvSpPr>
        <p:spPr>
          <a:xfrm>
            <a:off x="1925242" y="6543675"/>
            <a:ext cx="620315" cy="255588"/>
          </a:xfrm>
          <a:prstGeom prst="rect">
            <a:avLst/>
          </a:prstGeom>
        </p:spPr>
        <p:txBody>
          <a:bodyPr/>
          <a:lstStyle>
            <a:lvl1pPr fontAlgn="auto">
              <a:spcBef>
                <a:spcPts val="0"/>
              </a:spcBef>
              <a:spcAft>
                <a:spcPts val="0"/>
              </a:spcAft>
              <a:defRPr sz="1050" dirty="0">
                <a:solidFill>
                  <a:schemeClr val="bg1">
                    <a:lumMod val="75000"/>
                  </a:schemeClr>
                </a:solidFill>
                <a:latin typeface="+mn-lt"/>
                <a:cs typeface="+mn-cs"/>
              </a:defRPr>
            </a:lvl1pPr>
          </a:lstStyle>
          <a:p>
            <a:r>
              <a:rPr lang="es-AR"/>
              <a:t>CMMI</a:t>
            </a:r>
            <a:endParaRPr lang="es-ES" dirty="0"/>
          </a:p>
        </p:txBody>
      </p:sp>
      <p:sp>
        <p:nvSpPr>
          <p:cNvPr id="14" name="Footer Placeholder 2"/>
          <p:cNvSpPr>
            <a:spLocks noGrp="1"/>
          </p:cNvSpPr>
          <p:nvPr>
            <p:ph type="ftr" sz="quarter" idx="3"/>
          </p:nvPr>
        </p:nvSpPr>
        <p:spPr>
          <a:xfrm>
            <a:off x="126207" y="6554789"/>
            <a:ext cx="1616869" cy="212725"/>
          </a:xfrm>
          <a:prstGeom prst="rect">
            <a:avLst/>
          </a:prstGeom>
        </p:spPr>
        <p:txBody>
          <a:bodyPr/>
          <a:lstStyle>
            <a:lvl1pPr fontAlgn="auto">
              <a:spcBef>
                <a:spcPts val="0"/>
              </a:spcBef>
              <a:spcAft>
                <a:spcPts val="0"/>
              </a:spcAft>
              <a:defRPr sz="1050">
                <a:solidFill>
                  <a:schemeClr val="bg1">
                    <a:lumMod val="75000"/>
                  </a:schemeClr>
                </a:solidFill>
                <a:latin typeface="+mn-lt"/>
                <a:cs typeface="+mn-cs"/>
              </a:defRPr>
            </a:lvl1pPr>
          </a:lstStyle>
          <a:p>
            <a:r>
              <a:rPr lang="es-ES"/>
              <a:t>2019</a:t>
            </a:r>
            <a:endParaRPr lang="es-ES" dirty="0"/>
          </a:p>
        </p:txBody>
      </p:sp>
      <p:cxnSp>
        <p:nvCxnSpPr>
          <p:cNvPr id="8" name="Conector recto 7"/>
          <p:cNvCxnSpPr/>
          <p:nvPr/>
        </p:nvCxnSpPr>
        <p:spPr>
          <a:xfrm>
            <a:off x="467917" y="1773238"/>
            <a:ext cx="8079581" cy="0"/>
          </a:xfrm>
          <a:prstGeom prst="line">
            <a:avLst/>
          </a:prstGeom>
        </p:spPr>
        <p:style>
          <a:lnRef idx="1">
            <a:schemeClr val="accent1"/>
          </a:lnRef>
          <a:fillRef idx="0">
            <a:schemeClr val="accent1"/>
          </a:fillRef>
          <a:effectRef idx="0">
            <a:schemeClr val="accent1"/>
          </a:effectRef>
          <a:fontRef idx="minor">
            <a:schemeClr val="tx1"/>
          </a:fontRef>
        </p:style>
      </p:cxnSp>
      <p:pic>
        <p:nvPicPr>
          <p:cNvPr id="5128" name="9 Imagen" descr="logoweb.jpg"/>
          <p:cNvPicPr>
            <a:picLocks noChangeAspect="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163991" y="5949950"/>
            <a:ext cx="1788319"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6007710"/>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 id="2147483914" r:id="rId15"/>
    <p:sldLayoutId id="2147483915" r:id="rId16"/>
    <p:sldLayoutId id="2147483917" r:id="rId17"/>
    <p:sldLayoutId id="2147483918" r:id="rId18"/>
  </p:sldLayoutIdLst>
  <p:transition spd="med">
    <p:fade/>
  </p:transition>
  <p:hf hdr="0" dt="0"/>
  <p:txStyles>
    <p:titleStyle>
      <a:lvl1pPr algn="l" defTabSz="685800" rtl="0" eaLnBrk="1" fontAlgn="base" hangingPunct="1">
        <a:lnSpc>
          <a:spcPct val="85000"/>
        </a:lnSpc>
        <a:spcBef>
          <a:spcPct val="0"/>
        </a:spcBef>
        <a:spcAft>
          <a:spcPct val="0"/>
        </a:spcAft>
        <a:defRPr sz="3600" kern="1200" spc="-90">
          <a:solidFill>
            <a:schemeClr val="accent1"/>
          </a:solidFill>
          <a:latin typeface="+mj-lt"/>
          <a:ea typeface="+mj-ea"/>
          <a:cs typeface="+mj-cs"/>
        </a:defRPr>
      </a:lvl1pPr>
      <a:lvl2pPr algn="l" defTabSz="685800" rtl="0" eaLnBrk="1" fontAlgn="base" hangingPunct="1">
        <a:lnSpc>
          <a:spcPct val="85000"/>
        </a:lnSpc>
        <a:spcBef>
          <a:spcPct val="0"/>
        </a:spcBef>
        <a:spcAft>
          <a:spcPct val="0"/>
        </a:spcAft>
        <a:defRPr sz="3600">
          <a:solidFill>
            <a:schemeClr val="accent1"/>
          </a:solidFill>
          <a:latin typeface="Calibri Light" pitchFamily="34" charset="0"/>
        </a:defRPr>
      </a:lvl2pPr>
      <a:lvl3pPr algn="l" defTabSz="685800" rtl="0" eaLnBrk="1" fontAlgn="base" hangingPunct="1">
        <a:lnSpc>
          <a:spcPct val="85000"/>
        </a:lnSpc>
        <a:spcBef>
          <a:spcPct val="0"/>
        </a:spcBef>
        <a:spcAft>
          <a:spcPct val="0"/>
        </a:spcAft>
        <a:defRPr sz="3600">
          <a:solidFill>
            <a:schemeClr val="accent1"/>
          </a:solidFill>
          <a:latin typeface="Calibri Light" pitchFamily="34" charset="0"/>
        </a:defRPr>
      </a:lvl3pPr>
      <a:lvl4pPr algn="l" defTabSz="685800" rtl="0" eaLnBrk="1" fontAlgn="base" hangingPunct="1">
        <a:lnSpc>
          <a:spcPct val="85000"/>
        </a:lnSpc>
        <a:spcBef>
          <a:spcPct val="0"/>
        </a:spcBef>
        <a:spcAft>
          <a:spcPct val="0"/>
        </a:spcAft>
        <a:defRPr sz="3600">
          <a:solidFill>
            <a:schemeClr val="accent1"/>
          </a:solidFill>
          <a:latin typeface="Calibri Light" pitchFamily="34" charset="0"/>
        </a:defRPr>
      </a:lvl4pPr>
      <a:lvl5pPr algn="l" defTabSz="685800" rtl="0" eaLnBrk="1" fontAlgn="base" hangingPunct="1">
        <a:lnSpc>
          <a:spcPct val="85000"/>
        </a:lnSpc>
        <a:spcBef>
          <a:spcPct val="0"/>
        </a:spcBef>
        <a:spcAft>
          <a:spcPct val="0"/>
        </a:spcAft>
        <a:defRPr sz="3600">
          <a:solidFill>
            <a:schemeClr val="accent1"/>
          </a:solidFill>
          <a:latin typeface="Calibri Light" pitchFamily="34" charset="0"/>
        </a:defRPr>
      </a:lvl5pPr>
      <a:lvl6pPr marL="457200" algn="l" defTabSz="685800" rtl="0" eaLnBrk="1" fontAlgn="base" hangingPunct="1">
        <a:lnSpc>
          <a:spcPct val="85000"/>
        </a:lnSpc>
        <a:spcBef>
          <a:spcPct val="0"/>
        </a:spcBef>
        <a:spcAft>
          <a:spcPct val="0"/>
        </a:spcAft>
        <a:defRPr sz="3600">
          <a:solidFill>
            <a:schemeClr val="accent1"/>
          </a:solidFill>
          <a:latin typeface="Calibri Light" pitchFamily="34" charset="0"/>
        </a:defRPr>
      </a:lvl6pPr>
      <a:lvl7pPr marL="914400" algn="l" defTabSz="685800" rtl="0" eaLnBrk="1" fontAlgn="base" hangingPunct="1">
        <a:lnSpc>
          <a:spcPct val="85000"/>
        </a:lnSpc>
        <a:spcBef>
          <a:spcPct val="0"/>
        </a:spcBef>
        <a:spcAft>
          <a:spcPct val="0"/>
        </a:spcAft>
        <a:defRPr sz="3600">
          <a:solidFill>
            <a:schemeClr val="accent1"/>
          </a:solidFill>
          <a:latin typeface="Calibri Light" pitchFamily="34" charset="0"/>
        </a:defRPr>
      </a:lvl7pPr>
      <a:lvl8pPr marL="1371600" algn="l" defTabSz="685800" rtl="0" eaLnBrk="1" fontAlgn="base" hangingPunct="1">
        <a:lnSpc>
          <a:spcPct val="85000"/>
        </a:lnSpc>
        <a:spcBef>
          <a:spcPct val="0"/>
        </a:spcBef>
        <a:spcAft>
          <a:spcPct val="0"/>
        </a:spcAft>
        <a:defRPr sz="3600">
          <a:solidFill>
            <a:schemeClr val="accent1"/>
          </a:solidFill>
          <a:latin typeface="Calibri Light" pitchFamily="34" charset="0"/>
        </a:defRPr>
      </a:lvl8pPr>
      <a:lvl9pPr marL="1828800" algn="l" defTabSz="685800" rtl="0" eaLnBrk="1" fontAlgn="base" hangingPunct="1">
        <a:lnSpc>
          <a:spcPct val="85000"/>
        </a:lnSpc>
        <a:spcBef>
          <a:spcPct val="0"/>
        </a:spcBef>
        <a:spcAft>
          <a:spcPct val="0"/>
        </a:spcAft>
        <a:defRPr sz="3600">
          <a:solidFill>
            <a:schemeClr val="accent1"/>
          </a:solidFill>
          <a:latin typeface="Calibri Light" pitchFamily="34" charset="0"/>
        </a:defRPr>
      </a:lvl9pPr>
    </p:titleStyle>
    <p:bodyStyle>
      <a:lvl1pPr marL="68263" indent="-68263" algn="l" defTabSz="685800" rtl="0" eaLnBrk="1" fontAlgn="base" hangingPunct="1">
        <a:lnSpc>
          <a:spcPct val="85000"/>
        </a:lnSpc>
        <a:spcBef>
          <a:spcPts val="975"/>
        </a:spcBef>
        <a:spcAft>
          <a:spcPct val="0"/>
        </a:spcAft>
        <a:buClr>
          <a:srgbClr val="C00000"/>
        </a:buClr>
        <a:buFont typeface="Arial" charset="0"/>
        <a:buChar char="»"/>
        <a:defRPr kern="1200">
          <a:solidFill>
            <a:srgbClr val="262626"/>
          </a:solidFill>
          <a:latin typeface="+mn-lt"/>
          <a:ea typeface="+mn-ea"/>
          <a:cs typeface="+mn-cs"/>
        </a:defRPr>
      </a:lvl1pPr>
      <a:lvl2pPr marL="260350" indent="-257175" algn="l" defTabSz="685800" rtl="0" eaLnBrk="1" fontAlgn="base" hangingPunct="1">
        <a:lnSpc>
          <a:spcPct val="85000"/>
        </a:lnSpc>
        <a:spcBef>
          <a:spcPts val="450"/>
        </a:spcBef>
        <a:spcAft>
          <a:spcPct val="0"/>
        </a:spcAft>
        <a:buFont typeface="Arial" charset="0"/>
        <a:buChar char=" "/>
        <a:defRPr kern="1200">
          <a:solidFill>
            <a:srgbClr val="262626"/>
          </a:solidFill>
          <a:latin typeface="+mn-lt"/>
          <a:ea typeface="+mn-ea"/>
          <a:cs typeface="+mn-cs"/>
        </a:defRPr>
      </a:lvl2pPr>
      <a:lvl3pPr marL="411163" indent="-411163" algn="l" defTabSz="685800" rtl="0" eaLnBrk="1" fontAlgn="base" hangingPunct="1">
        <a:lnSpc>
          <a:spcPct val="85000"/>
        </a:lnSpc>
        <a:spcBef>
          <a:spcPts val="450"/>
        </a:spcBef>
        <a:spcAft>
          <a:spcPct val="0"/>
        </a:spcAft>
        <a:buFont typeface="Arial" charset="0"/>
        <a:buChar char=" "/>
        <a:defRPr sz="1500" i="1" kern="1200">
          <a:solidFill>
            <a:srgbClr val="262626"/>
          </a:solidFill>
          <a:latin typeface="+mn-lt"/>
          <a:ea typeface="+mn-ea"/>
          <a:cs typeface="+mn-cs"/>
        </a:defRPr>
      </a:lvl3pPr>
      <a:lvl4pPr marL="615950" indent="-615950" algn="l" defTabSz="685800" rtl="0" eaLnBrk="1" fontAlgn="base" hangingPunct="1">
        <a:lnSpc>
          <a:spcPct val="85000"/>
        </a:lnSpc>
        <a:spcBef>
          <a:spcPts val="450"/>
        </a:spcBef>
        <a:spcAft>
          <a:spcPct val="0"/>
        </a:spcAft>
        <a:buFont typeface="Arial" charset="0"/>
        <a:buChar char=" "/>
        <a:defRPr sz="1300" kern="1200">
          <a:solidFill>
            <a:srgbClr val="262626"/>
          </a:solidFill>
          <a:latin typeface="+mn-lt"/>
          <a:ea typeface="+mn-ea"/>
          <a:cs typeface="+mn-cs"/>
        </a:defRPr>
      </a:lvl4pPr>
      <a:lvl5pPr marL="822325" indent="-822325" algn="l" defTabSz="685800" rtl="0" eaLnBrk="1" fontAlgn="base" hangingPunct="1">
        <a:lnSpc>
          <a:spcPct val="85000"/>
        </a:lnSpc>
        <a:spcBef>
          <a:spcPts val="450"/>
        </a:spcBef>
        <a:spcAft>
          <a:spcPct val="0"/>
        </a:spcAft>
        <a:buFont typeface="Arial" charset="0"/>
        <a:buChar char=" "/>
        <a:defRPr sz="1300" kern="1200">
          <a:solidFill>
            <a:srgbClr val="262626"/>
          </a:solidFill>
          <a:latin typeface="+mn-lt"/>
          <a:ea typeface="+mn-ea"/>
          <a:cs typeface="+mn-cs"/>
        </a:defRPr>
      </a:lvl5pPr>
      <a:lvl6pPr marL="9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6pPr>
      <a:lvl7pPr marL="10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7pPr>
      <a:lvl8pPr marL="12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8pPr>
      <a:lvl9pPr marL="13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0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0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4.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10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04.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4.xml"/></Relationships>
</file>

<file path=ppt/slides/_rels/slide1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6.xml"/><Relationship Id="rId1" Type="http://schemas.openxmlformats.org/officeDocument/2006/relationships/slideLayout" Target="../slideLayouts/slideLayout104.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4.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10.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8.xml"/><Relationship Id="rId1" Type="http://schemas.openxmlformats.org/officeDocument/2006/relationships/slideLayout" Target="../slideLayouts/slideLayout104.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9.xml"/><Relationship Id="rId1" Type="http://schemas.openxmlformats.org/officeDocument/2006/relationships/slideLayout" Target="../slideLayouts/slideLayout10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4.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04.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0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4.xml"/></Relationships>
</file>

<file path=ppt/slides/_rels/slide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xml"/><Relationship Id="rId1" Type="http://schemas.openxmlformats.org/officeDocument/2006/relationships/slideLayout" Target="../slideLayouts/slideLayout10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4.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10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04.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110.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0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6"/>
          <p:cNvSpPr>
            <a:spLocks noGrp="1" noChangeArrowheads="1"/>
          </p:cNvSpPr>
          <p:nvPr>
            <p:ph type="title"/>
          </p:nvPr>
        </p:nvSpPr>
        <p:spPr>
          <a:xfrm>
            <a:off x="490482" y="4874605"/>
            <a:ext cx="8085582" cy="613283"/>
          </a:xfrm>
        </p:spPr>
        <p:txBody>
          <a:bodyPr>
            <a:normAutofit fontScale="90000"/>
          </a:bodyPr>
          <a:lstStyle/>
          <a:p>
            <a:r>
              <a:rPr lang="es-ES" sz="6000" dirty="0"/>
              <a:t>CMMI</a:t>
            </a:r>
          </a:p>
        </p:txBody>
      </p:sp>
      <p:sp>
        <p:nvSpPr>
          <p:cNvPr id="2" name="Marcador de texto 1">
            <a:extLst>
              <a:ext uri="{FF2B5EF4-FFF2-40B4-BE49-F238E27FC236}">
                <a16:creationId xmlns="" xmlns:a16="http://schemas.microsoft.com/office/drawing/2014/main" id="{DF624119-09E6-48DD-A41F-C2DA1C8531BF}"/>
              </a:ext>
            </a:extLst>
          </p:cNvPr>
          <p:cNvSpPr>
            <a:spLocks noGrp="1"/>
          </p:cNvSpPr>
          <p:nvPr>
            <p:ph type="body" sz="half" idx="2"/>
          </p:nvPr>
        </p:nvSpPr>
        <p:spPr/>
        <p:txBody>
          <a:bodyPr/>
          <a:lstStyle/>
          <a:p>
            <a:endParaRPr lang="es-AR"/>
          </a:p>
        </p:txBody>
      </p:sp>
      <p:sp>
        <p:nvSpPr>
          <p:cNvPr id="6" name="5 Marcador de pie de página"/>
          <p:cNvSpPr>
            <a:spLocks noGrp="1"/>
          </p:cNvSpPr>
          <p:nvPr>
            <p:ph type="ftr" sz="quarter" idx="11"/>
          </p:nvPr>
        </p:nvSpPr>
        <p:spPr/>
        <p:txBody>
          <a:bodyPr/>
          <a:lstStyle/>
          <a:p>
            <a:r>
              <a:rPr lang="es-ES"/>
              <a:t>2019</a:t>
            </a:r>
            <a:endParaRPr lang="es-ES" dirty="0"/>
          </a:p>
        </p:txBody>
      </p:sp>
      <p:sp>
        <p:nvSpPr>
          <p:cNvPr id="5" name="4 Marcador de número de diapositiva"/>
          <p:cNvSpPr>
            <a:spLocks noGrp="1"/>
          </p:cNvSpPr>
          <p:nvPr>
            <p:ph type="sldNum" sz="quarter" idx="12"/>
          </p:nvPr>
        </p:nvSpPr>
        <p:spPr/>
        <p:txBody>
          <a:bodyPr/>
          <a:lstStyle/>
          <a:p>
            <a:fld id="{A6F4BB84-CA6D-420B-97AE-6D876BB121DA}" type="slidenum">
              <a:rPr lang="es-ES" smtClean="0"/>
              <a:pPr/>
              <a:t>1</a:t>
            </a:fld>
            <a:endParaRPr lang="es-ES" dirty="0"/>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11560" y="412092"/>
            <a:ext cx="8686800" cy="838200"/>
          </a:xfrm>
        </p:spPr>
        <p:txBody>
          <a:bodyPr vert="horz">
            <a:normAutofit/>
          </a:bodyPr>
          <a:lstStyle/>
          <a:p>
            <a:r>
              <a:rPr lang="es-AR" sz="3600" dirty="0">
                <a:solidFill>
                  <a:schemeClr val="tx1">
                    <a:lumMod val="65000"/>
                    <a:lumOff val="35000"/>
                  </a:schemeClr>
                </a:solidFill>
              </a:rPr>
              <a:t>CMMI- Orígenes y Evolución</a:t>
            </a:r>
          </a:p>
        </p:txBody>
      </p:sp>
      <p:sp>
        <p:nvSpPr>
          <p:cNvPr id="59395" name="Rectangle 3"/>
          <p:cNvSpPr>
            <a:spLocks noGrp="1" noChangeArrowheads="1"/>
          </p:cNvSpPr>
          <p:nvPr>
            <p:ph sz="quarter" idx="1"/>
          </p:nvPr>
        </p:nvSpPr>
        <p:spPr>
          <a:xfrm>
            <a:off x="467544" y="1942306"/>
            <a:ext cx="8466240" cy="4471988"/>
          </a:xfrm>
        </p:spPr>
        <p:txBody>
          <a:bodyPr>
            <a:noAutofit/>
          </a:bodyPr>
          <a:lstStyle/>
          <a:p>
            <a:pPr>
              <a:lnSpc>
                <a:spcPct val="110000"/>
              </a:lnSpc>
              <a:buFont typeface="Wingdings" pitchFamily="2" charset="2"/>
              <a:buNone/>
            </a:pPr>
            <a:r>
              <a:rPr lang="es-ES" sz="2000" dirty="0"/>
              <a:t>• </a:t>
            </a:r>
            <a:r>
              <a:rPr lang="es-ES" sz="2000" b="1" dirty="0"/>
              <a:t>1998</a:t>
            </a:r>
            <a:r>
              <a:rPr lang="es-ES" sz="2000" dirty="0"/>
              <a:t> el Instituto de Ingeniería de Software (SEI) de la Universidad Carnegie Mellon (CMU), inicia el proyecto CMMI.</a:t>
            </a:r>
          </a:p>
          <a:p>
            <a:pPr>
              <a:lnSpc>
                <a:spcPct val="110000"/>
              </a:lnSpc>
              <a:buFont typeface="Wingdings" pitchFamily="2" charset="2"/>
              <a:buNone/>
            </a:pPr>
            <a:r>
              <a:rPr lang="es-ES" sz="2000" dirty="0"/>
              <a:t>• </a:t>
            </a:r>
            <a:r>
              <a:rPr lang="es-ES" sz="2000" b="1" dirty="0"/>
              <a:t>1999 </a:t>
            </a:r>
            <a:r>
              <a:rPr lang="es-ES" sz="2000" dirty="0"/>
              <a:t>el SEI libera el CMMI v0.2, que fue revisado públicamente y usado en actividades piloto.</a:t>
            </a:r>
          </a:p>
          <a:p>
            <a:pPr>
              <a:lnSpc>
                <a:spcPct val="110000"/>
              </a:lnSpc>
              <a:buFont typeface="Wingdings" pitchFamily="2" charset="2"/>
              <a:buNone/>
            </a:pPr>
            <a:r>
              <a:rPr lang="es-ES" sz="2000" dirty="0"/>
              <a:t>• </a:t>
            </a:r>
            <a:r>
              <a:rPr lang="es-ES" sz="2000" b="1" dirty="0"/>
              <a:t>2000</a:t>
            </a:r>
            <a:r>
              <a:rPr lang="es-ES" sz="2000" dirty="0"/>
              <a:t> el SEI libera el CMMI v1.0, como resultado de la evaluación de la revisión.</a:t>
            </a:r>
          </a:p>
          <a:p>
            <a:pPr>
              <a:lnSpc>
                <a:spcPct val="110000"/>
              </a:lnSpc>
              <a:buFont typeface="Wingdings" pitchFamily="2" charset="2"/>
              <a:buNone/>
            </a:pPr>
            <a:r>
              <a:rPr lang="es-ES" sz="2000" dirty="0"/>
              <a:t>• </a:t>
            </a:r>
            <a:r>
              <a:rPr lang="es-ES" sz="2000" b="1" dirty="0"/>
              <a:t>2000</a:t>
            </a:r>
            <a:r>
              <a:rPr lang="es-ES" sz="2000" dirty="0"/>
              <a:t> el SEI libera el CMMI v1.02 que incorporó cambios menores y fue revisado públicamente.</a:t>
            </a:r>
          </a:p>
          <a:p>
            <a:pPr>
              <a:lnSpc>
                <a:spcPct val="110000"/>
              </a:lnSpc>
              <a:buFont typeface="Wingdings" pitchFamily="2" charset="2"/>
              <a:buNone/>
            </a:pPr>
            <a:r>
              <a:rPr lang="es-ES" sz="2000" dirty="0"/>
              <a:t>• </a:t>
            </a:r>
            <a:r>
              <a:rPr lang="es-ES" sz="2000" b="1" dirty="0"/>
              <a:t>2002</a:t>
            </a:r>
            <a:r>
              <a:rPr lang="es-ES" sz="2000" dirty="0"/>
              <a:t> el SEI libera el CMMI v1.1, como resultado de la evaluación de la revisión.</a:t>
            </a:r>
          </a:p>
          <a:p>
            <a:pPr>
              <a:lnSpc>
                <a:spcPct val="110000"/>
              </a:lnSpc>
              <a:buFont typeface="Wingdings" pitchFamily="2" charset="2"/>
              <a:buNone/>
            </a:pPr>
            <a:r>
              <a:rPr lang="es-ES" sz="2000" dirty="0"/>
              <a:t>• </a:t>
            </a:r>
            <a:r>
              <a:rPr lang="es-ES" sz="2000" b="1" dirty="0"/>
              <a:t>2006</a:t>
            </a:r>
            <a:r>
              <a:rPr lang="es-ES" sz="2000" dirty="0"/>
              <a:t> el SEI libera el CMMI v1.2 </a:t>
            </a:r>
          </a:p>
          <a:p>
            <a:pPr>
              <a:lnSpc>
                <a:spcPct val="110000"/>
              </a:lnSpc>
              <a:buNone/>
            </a:pPr>
            <a:r>
              <a:rPr lang="es-ES" sz="2000" dirty="0"/>
              <a:t>•</a:t>
            </a:r>
            <a:r>
              <a:rPr lang="es-ES" sz="2000" b="1" dirty="0"/>
              <a:t> 2010</a:t>
            </a:r>
            <a:r>
              <a:rPr lang="es-ES" sz="2000" dirty="0"/>
              <a:t> el SEI libera el CMMI- SVC v1.3 </a:t>
            </a:r>
          </a:p>
          <a:p>
            <a:pPr>
              <a:lnSpc>
                <a:spcPct val="110000"/>
              </a:lnSpc>
              <a:buFont typeface="Wingdings" pitchFamily="2" charset="2"/>
              <a:buNone/>
            </a:pPr>
            <a:endParaRPr lang="es-ES" sz="2000" dirty="0"/>
          </a:p>
          <a:p>
            <a:pPr>
              <a:lnSpc>
                <a:spcPct val="110000"/>
              </a:lnSpc>
              <a:buFont typeface="Wingdings" pitchFamily="2" charset="2"/>
              <a:buNone/>
            </a:pPr>
            <a:endParaRPr lang="es-ES" sz="2000" dirty="0"/>
          </a:p>
        </p:txBody>
      </p:sp>
      <p:sp>
        <p:nvSpPr>
          <p:cNvPr id="7" name="6 Marcador de pie de página"/>
          <p:cNvSpPr>
            <a:spLocks noGrp="1"/>
          </p:cNvSpPr>
          <p:nvPr>
            <p:ph type="ftr" sz="quarter" idx="10"/>
          </p:nvPr>
        </p:nvSpPr>
        <p:spPr/>
        <p:txBody>
          <a:bodyPr/>
          <a:lstStyle/>
          <a:p>
            <a:r>
              <a:rPr lang="es-ES"/>
              <a:t>2019</a:t>
            </a:r>
            <a:endParaRPr lang="es-ES" dirty="0"/>
          </a:p>
        </p:txBody>
      </p:sp>
      <p:sp>
        <p:nvSpPr>
          <p:cNvPr id="6" name="5 Marcador de número de diapositiva"/>
          <p:cNvSpPr>
            <a:spLocks noGrp="1"/>
          </p:cNvSpPr>
          <p:nvPr>
            <p:ph type="sldNum" sz="quarter" idx="11"/>
          </p:nvPr>
        </p:nvSpPr>
        <p:spPr/>
        <p:txBody>
          <a:bodyPr/>
          <a:lstStyle/>
          <a:p>
            <a:fld id="{E4A9E5BF-21F5-4DBF-A9B4-57EB35BAC91D}" type="slidenum">
              <a:rPr lang="es-ES" smtClean="0"/>
              <a:pPr/>
              <a:t>10</a:t>
            </a:fld>
            <a:endParaRPr lang="es-E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398841"/>
            <a:ext cx="7992888" cy="1143000"/>
          </a:xfrm>
        </p:spPr>
        <p:txBody>
          <a:bodyPr vert="horz" anchor="b">
            <a:normAutofit/>
          </a:bodyPr>
          <a:lstStyle/>
          <a:p>
            <a:r>
              <a:rPr lang="es-ES" sz="3600" dirty="0">
                <a:solidFill>
                  <a:schemeClr val="tx1">
                    <a:lumMod val="65000"/>
                    <a:lumOff val="35000"/>
                  </a:schemeClr>
                </a:solidFill>
              </a:rPr>
              <a:t>CMMI – Integración de modelos</a:t>
            </a:r>
            <a:endParaRPr lang="es-ES_tradnl" sz="3600" dirty="0">
              <a:solidFill>
                <a:schemeClr val="tx1">
                  <a:lumMod val="65000"/>
                  <a:lumOff val="35000"/>
                </a:schemeClr>
              </a:solidFill>
            </a:endParaRPr>
          </a:p>
        </p:txBody>
      </p:sp>
      <p:sp>
        <p:nvSpPr>
          <p:cNvPr id="3" name="2 Marcador de pie de página"/>
          <p:cNvSpPr>
            <a:spLocks noGrp="1"/>
          </p:cNvSpPr>
          <p:nvPr>
            <p:ph type="ftr" sz="quarter" idx="10"/>
          </p:nvPr>
        </p:nvSpPr>
        <p:spPr/>
        <p:txBody>
          <a:bodyPr/>
          <a:lstStyle/>
          <a:p>
            <a:r>
              <a:rPr lang="es-ES"/>
              <a:t>2019</a:t>
            </a:r>
            <a:endParaRPr lang="es-ES" dirty="0"/>
          </a:p>
        </p:txBody>
      </p:sp>
      <p:sp>
        <p:nvSpPr>
          <p:cNvPr id="4" name="3 Marcador de número de diapositiva"/>
          <p:cNvSpPr>
            <a:spLocks noGrp="1"/>
          </p:cNvSpPr>
          <p:nvPr>
            <p:ph type="sldNum" sz="quarter" idx="11"/>
          </p:nvPr>
        </p:nvSpPr>
        <p:spPr/>
        <p:txBody>
          <a:bodyPr/>
          <a:lstStyle/>
          <a:p>
            <a:fld id="{E4A9E5BF-21F5-4DBF-A9B4-57EB35BAC91D}" type="slidenum">
              <a:rPr lang="es-ES" smtClean="0"/>
              <a:pPr/>
              <a:t>11</a:t>
            </a:fld>
            <a:endParaRPr lang="es-ES" dirty="0"/>
          </a:p>
        </p:txBody>
      </p:sp>
      <p:pic>
        <p:nvPicPr>
          <p:cNvPr id="1033" name="Picture 9"/>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9552" y="1940682"/>
            <a:ext cx="7626474"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67544" y="526400"/>
            <a:ext cx="7943653" cy="838200"/>
          </a:xfrm>
        </p:spPr>
        <p:txBody>
          <a:bodyPr vert="horz"/>
          <a:lstStyle/>
          <a:p>
            <a:r>
              <a:rPr lang="es-ES" dirty="0">
                <a:solidFill>
                  <a:srgbClr val="C00000"/>
                </a:solidFill>
              </a:rPr>
              <a:t>CMMI</a:t>
            </a:r>
          </a:p>
        </p:txBody>
      </p:sp>
      <p:sp>
        <p:nvSpPr>
          <p:cNvPr id="32771" name="Rectangle 3"/>
          <p:cNvSpPr>
            <a:spLocks noGrp="1" noChangeArrowheads="1"/>
          </p:cNvSpPr>
          <p:nvPr>
            <p:ph sz="quarter" idx="1"/>
          </p:nvPr>
        </p:nvSpPr>
        <p:spPr>
          <a:xfrm>
            <a:off x="539552" y="2094710"/>
            <a:ext cx="7560840" cy="3777622"/>
          </a:xfrm>
        </p:spPr>
        <p:txBody>
          <a:bodyPr/>
          <a:lstStyle/>
          <a:p>
            <a:pPr marL="0" indent="0">
              <a:buNone/>
            </a:pPr>
            <a:r>
              <a:rPr lang="es-AR" dirty="0"/>
              <a:t>Posee dos vistas que permiten un enfoque diferente según las necesidades de quien vaya a implementarlo.</a:t>
            </a:r>
          </a:p>
          <a:p>
            <a:r>
              <a:rPr lang="es-AR" dirty="0"/>
              <a:t>Escalonado</a:t>
            </a:r>
          </a:p>
          <a:p>
            <a:pPr lvl="1"/>
            <a:r>
              <a:rPr lang="es-AR" sz="1800" dirty="0"/>
              <a:t>Centra su foco en la </a:t>
            </a:r>
            <a:r>
              <a:rPr lang="es-AR" sz="1800" b="1" dirty="0"/>
              <a:t>madurez </a:t>
            </a:r>
            <a:r>
              <a:rPr lang="es-AR" sz="1800" dirty="0"/>
              <a:t>de la organización. Presenta 5 (cinco) niveles de madurez.</a:t>
            </a:r>
          </a:p>
          <a:p>
            <a:r>
              <a:rPr lang="es-AR" dirty="0"/>
              <a:t>Continuo</a:t>
            </a:r>
          </a:p>
          <a:p>
            <a:pPr lvl="1"/>
            <a:r>
              <a:rPr lang="es-AR" sz="1800" dirty="0"/>
              <a:t>Enfoca las actividades de mejora y evaluación en la </a:t>
            </a:r>
            <a:r>
              <a:rPr lang="es-AR" sz="1800" b="1" dirty="0"/>
              <a:t>capacidad</a:t>
            </a:r>
            <a:r>
              <a:rPr lang="es-AR" sz="1800" dirty="0"/>
              <a:t> de los diferentes procesos. Presenta 6 (seis) niveles de capacidad.</a:t>
            </a:r>
          </a:p>
          <a:p>
            <a:endParaRPr lang="es-AR" dirty="0"/>
          </a:p>
        </p:txBody>
      </p:sp>
      <p:sp>
        <p:nvSpPr>
          <p:cNvPr id="7" name="6 Marcador de pie de página"/>
          <p:cNvSpPr>
            <a:spLocks noGrp="1"/>
          </p:cNvSpPr>
          <p:nvPr>
            <p:ph type="ftr" sz="quarter" idx="10"/>
          </p:nvPr>
        </p:nvSpPr>
        <p:spPr/>
        <p:txBody>
          <a:bodyPr/>
          <a:lstStyle/>
          <a:p>
            <a:r>
              <a:rPr lang="es-ES"/>
              <a:t>2019</a:t>
            </a:r>
            <a:endParaRPr lang="es-ES" dirty="0"/>
          </a:p>
        </p:txBody>
      </p:sp>
      <p:sp>
        <p:nvSpPr>
          <p:cNvPr id="6" name="5 Marcador de número de diapositiva"/>
          <p:cNvSpPr>
            <a:spLocks noGrp="1"/>
          </p:cNvSpPr>
          <p:nvPr>
            <p:ph type="sldNum" sz="quarter" idx="11"/>
          </p:nvPr>
        </p:nvSpPr>
        <p:spPr/>
        <p:txBody>
          <a:bodyPr/>
          <a:lstStyle/>
          <a:p>
            <a:fld id="{E4A9E5BF-21F5-4DBF-A9B4-57EB35BAC91D}" type="slidenum">
              <a:rPr lang="es-ES" smtClean="0"/>
              <a:pPr/>
              <a:t>12</a:t>
            </a:fld>
            <a:endParaRPr lang="es-E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67009" y="333260"/>
            <a:ext cx="7295581" cy="838200"/>
          </a:xfrm>
        </p:spPr>
        <p:txBody>
          <a:bodyPr vert="horz"/>
          <a:lstStyle/>
          <a:p>
            <a:r>
              <a:rPr lang="es-ES" dirty="0">
                <a:solidFill>
                  <a:srgbClr val="C00000"/>
                </a:solidFill>
              </a:rPr>
              <a:t>CMMI</a:t>
            </a:r>
          </a:p>
        </p:txBody>
      </p:sp>
      <p:sp>
        <p:nvSpPr>
          <p:cNvPr id="32771" name="Rectangle 3"/>
          <p:cNvSpPr>
            <a:spLocks noGrp="1" noChangeArrowheads="1"/>
          </p:cNvSpPr>
          <p:nvPr>
            <p:ph sz="quarter" idx="1"/>
          </p:nvPr>
        </p:nvSpPr>
        <p:spPr>
          <a:xfrm>
            <a:off x="539552" y="1998140"/>
            <a:ext cx="7704856" cy="3777622"/>
          </a:xfrm>
        </p:spPr>
        <p:txBody>
          <a:bodyPr/>
          <a:lstStyle/>
          <a:p>
            <a:r>
              <a:rPr lang="es-AR" sz="2400" dirty="0"/>
              <a:t>Los niveles de </a:t>
            </a:r>
            <a:r>
              <a:rPr lang="es-AR" sz="2400" b="1" dirty="0"/>
              <a:t>madurez </a:t>
            </a:r>
            <a:r>
              <a:rPr lang="es-AR" sz="2400" dirty="0"/>
              <a:t>indican cómo se desempeña una organización en base a la capacidad y madurez en las áreas de proceso.</a:t>
            </a:r>
          </a:p>
          <a:p>
            <a:r>
              <a:rPr lang="es-AR" sz="2400" dirty="0"/>
              <a:t>Los niveles de </a:t>
            </a:r>
            <a:r>
              <a:rPr lang="es-AR" sz="2400" b="1" dirty="0"/>
              <a:t>capacidad</a:t>
            </a:r>
            <a:r>
              <a:rPr lang="es-AR" sz="2400" dirty="0"/>
              <a:t> indican qué tan bien se desempeña la organización en un área de proceso individual.</a:t>
            </a:r>
          </a:p>
          <a:p>
            <a:endParaRPr lang="es-AR" sz="2400" dirty="0"/>
          </a:p>
        </p:txBody>
      </p:sp>
      <p:sp>
        <p:nvSpPr>
          <p:cNvPr id="7" name="6 Marcador de pie de página"/>
          <p:cNvSpPr>
            <a:spLocks noGrp="1"/>
          </p:cNvSpPr>
          <p:nvPr>
            <p:ph type="ftr" sz="quarter" idx="10"/>
          </p:nvPr>
        </p:nvSpPr>
        <p:spPr/>
        <p:txBody>
          <a:bodyPr/>
          <a:lstStyle/>
          <a:p>
            <a:r>
              <a:rPr lang="es-ES"/>
              <a:t>2019</a:t>
            </a:r>
            <a:endParaRPr lang="es-ES" dirty="0"/>
          </a:p>
        </p:txBody>
      </p:sp>
      <p:sp>
        <p:nvSpPr>
          <p:cNvPr id="6" name="5 Marcador de número de diapositiva"/>
          <p:cNvSpPr>
            <a:spLocks noGrp="1"/>
          </p:cNvSpPr>
          <p:nvPr>
            <p:ph type="sldNum" sz="quarter" idx="11"/>
          </p:nvPr>
        </p:nvSpPr>
        <p:spPr/>
        <p:txBody>
          <a:bodyPr/>
          <a:lstStyle/>
          <a:p>
            <a:fld id="{E4A9E5BF-21F5-4DBF-A9B4-57EB35BAC91D}" type="slidenum">
              <a:rPr lang="es-ES" smtClean="0"/>
              <a:pPr/>
              <a:t>13</a:t>
            </a:fld>
            <a:endParaRPr lang="es-ES" dirty="0"/>
          </a:p>
        </p:txBody>
      </p:sp>
    </p:spTree>
    <p:extLst>
      <p:ext uri="{BB962C8B-B14F-4D97-AF65-F5344CB8AC3E}">
        <p14:creationId xmlns:p14="http://schemas.microsoft.com/office/powerpoint/2010/main" val="261553177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95536" y="476672"/>
            <a:ext cx="8147050" cy="838200"/>
          </a:xfrm>
        </p:spPr>
        <p:txBody>
          <a:bodyPr vert="horz">
            <a:noAutofit/>
          </a:bodyPr>
          <a:lstStyle/>
          <a:p>
            <a:r>
              <a:rPr lang="es-ES" dirty="0">
                <a:solidFill>
                  <a:srgbClr val="C00000"/>
                </a:solidFill>
              </a:rPr>
              <a:t>CMMI </a:t>
            </a:r>
            <a:br>
              <a:rPr lang="es-ES" dirty="0">
                <a:solidFill>
                  <a:srgbClr val="C00000"/>
                </a:solidFill>
              </a:rPr>
            </a:br>
            <a:r>
              <a:rPr lang="es-ES" sz="2400" dirty="0">
                <a:solidFill>
                  <a:srgbClr val="C00000"/>
                </a:solidFill>
              </a:rPr>
              <a:t>Representación escalonada</a:t>
            </a:r>
            <a:endParaRPr lang="es-ES" sz="2800" b="1" dirty="0">
              <a:solidFill>
                <a:srgbClr val="C00000"/>
              </a:solidFill>
            </a:endParaRPr>
          </a:p>
        </p:txBody>
      </p:sp>
      <p:sp>
        <p:nvSpPr>
          <p:cNvPr id="7" name="6 Marcador de pie de página"/>
          <p:cNvSpPr>
            <a:spLocks noGrp="1"/>
          </p:cNvSpPr>
          <p:nvPr>
            <p:ph type="ftr" sz="quarter" idx="10"/>
          </p:nvPr>
        </p:nvSpPr>
        <p:spPr/>
        <p:txBody>
          <a:bodyPr/>
          <a:lstStyle/>
          <a:p>
            <a:r>
              <a:rPr lang="es-ES"/>
              <a:t>2019</a:t>
            </a:r>
            <a:endParaRPr lang="es-ES" dirty="0"/>
          </a:p>
        </p:txBody>
      </p:sp>
      <p:sp>
        <p:nvSpPr>
          <p:cNvPr id="6" name="5 Marcador de número de diapositiva"/>
          <p:cNvSpPr>
            <a:spLocks noGrp="1"/>
          </p:cNvSpPr>
          <p:nvPr>
            <p:ph type="sldNum" sz="quarter" idx="11"/>
          </p:nvPr>
        </p:nvSpPr>
        <p:spPr/>
        <p:txBody>
          <a:bodyPr/>
          <a:lstStyle/>
          <a:p>
            <a:fld id="{E4A9E5BF-21F5-4DBF-A9B4-57EB35BAC91D}" type="slidenum">
              <a:rPr lang="es-ES" smtClean="0"/>
              <a:pPr/>
              <a:t>14</a:t>
            </a:fld>
            <a:endParaRPr lang="es-ES" dirty="0"/>
          </a:p>
        </p:txBody>
      </p:sp>
      <p:pic>
        <p:nvPicPr>
          <p:cNvPr id="4" name="Imagen 3">
            <a:extLst>
              <a:ext uri="{FF2B5EF4-FFF2-40B4-BE49-F238E27FC236}">
                <a16:creationId xmlns="" xmlns:a16="http://schemas.microsoft.com/office/drawing/2014/main" id="{A733C5B4-BB3D-4024-8363-A3FBFEA77E34}"/>
              </a:ext>
            </a:extLst>
          </p:cNvPr>
          <p:cNvPicPr>
            <a:picLocks noChangeAspect="1"/>
          </p:cNvPicPr>
          <p:nvPr/>
        </p:nvPicPr>
        <p:blipFill rotWithShape="1">
          <a:blip r:embed="rId3"/>
          <a:srcRect l="43280" t="8312"/>
          <a:stretch/>
        </p:blipFill>
        <p:spPr>
          <a:xfrm>
            <a:off x="2267744" y="2257436"/>
            <a:ext cx="4968552" cy="4105095"/>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6" name="AutoShape 4"/>
          <p:cNvSpPr>
            <a:spLocks noChangeAspect="1" noChangeArrowheads="1" noTextEdit="1"/>
          </p:cNvSpPr>
          <p:nvPr/>
        </p:nvSpPr>
        <p:spPr bwMode="auto">
          <a:xfrm>
            <a:off x="611188" y="981075"/>
            <a:ext cx="7705725" cy="574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151557" name="Rectangle 5"/>
          <p:cNvSpPr>
            <a:spLocks noChangeArrowheads="1"/>
          </p:cNvSpPr>
          <p:nvPr/>
        </p:nvSpPr>
        <p:spPr bwMode="auto">
          <a:xfrm>
            <a:off x="611188" y="6699250"/>
            <a:ext cx="539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700">
                <a:solidFill>
                  <a:srgbClr val="000000"/>
                </a:solidFill>
              </a:rPr>
              <a:t> </a:t>
            </a:r>
            <a:endParaRPr lang="es-ES"/>
          </a:p>
        </p:txBody>
      </p:sp>
      <p:sp>
        <p:nvSpPr>
          <p:cNvPr id="151559" name="AutoShape 7"/>
          <p:cNvSpPr>
            <a:spLocks noChangeArrowheads="1"/>
          </p:cNvSpPr>
          <p:nvPr/>
        </p:nvSpPr>
        <p:spPr bwMode="auto">
          <a:xfrm>
            <a:off x="1092843" y="1176857"/>
            <a:ext cx="6200775" cy="5343395"/>
          </a:xfrm>
          <a:prstGeom prst="roundRect">
            <a:avLst>
              <a:gd name="adj" fmla="val 16704"/>
            </a:avLst>
          </a:prstGeom>
          <a:solidFill>
            <a:srgbClr val="C0C0C0"/>
          </a:solidFill>
          <a:ln w="0">
            <a:solidFill>
              <a:srgbClr val="000000"/>
            </a:solidFill>
            <a:round/>
            <a:headEnd/>
            <a:tailEnd/>
          </a:ln>
        </p:spPr>
        <p:txBody>
          <a:bodyPr/>
          <a:lstStyle/>
          <a:p>
            <a:endParaRPr lang="es-AR"/>
          </a:p>
        </p:txBody>
      </p:sp>
      <p:sp>
        <p:nvSpPr>
          <p:cNvPr id="151560" name="Rectangle 8"/>
          <p:cNvSpPr>
            <a:spLocks noChangeArrowheads="1"/>
          </p:cNvSpPr>
          <p:nvPr/>
        </p:nvSpPr>
        <p:spPr bwMode="auto">
          <a:xfrm>
            <a:off x="2848745" y="1176857"/>
            <a:ext cx="2489200" cy="371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b="1" dirty="0">
                <a:solidFill>
                  <a:srgbClr val="000000"/>
                </a:solidFill>
                <a:latin typeface="Arial" charset="0"/>
              </a:rPr>
              <a:t>Nivel de Madurez</a:t>
            </a:r>
            <a:endParaRPr lang="es-ES" dirty="0"/>
          </a:p>
        </p:txBody>
      </p:sp>
      <p:sp>
        <p:nvSpPr>
          <p:cNvPr id="151561" name="AutoShape 9"/>
          <p:cNvSpPr>
            <a:spLocks noChangeArrowheads="1"/>
          </p:cNvSpPr>
          <p:nvPr/>
        </p:nvSpPr>
        <p:spPr bwMode="auto">
          <a:xfrm>
            <a:off x="1385863" y="1652512"/>
            <a:ext cx="5700713" cy="4692431"/>
          </a:xfrm>
          <a:prstGeom prst="roundRect">
            <a:avLst>
              <a:gd name="adj" fmla="val 16681"/>
            </a:avLst>
          </a:prstGeom>
          <a:solidFill>
            <a:srgbClr val="E0E0E0"/>
          </a:solidFill>
          <a:ln w="0">
            <a:solidFill>
              <a:srgbClr val="000000"/>
            </a:solidFill>
            <a:round/>
            <a:headEnd/>
            <a:tailEnd/>
          </a:ln>
        </p:spPr>
        <p:txBody>
          <a:bodyPr/>
          <a:lstStyle/>
          <a:p>
            <a:endParaRPr lang="es-AR"/>
          </a:p>
        </p:txBody>
      </p:sp>
      <p:sp>
        <p:nvSpPr>
          <p:cNvPr id="151562" name="Rectangle 10"/>
          <p:cNvSpPr>
            <a:spLocks noChangeArrowheads="1"/>
          </p:cNvSpPr>
          <p:nvPr/>
        </p:nvSpPr>
        <p:spPr bwMode="auto">
          <a:xfrm>
            <a:off x="2170561" y="1697801"/>
            <a:ext cx="3492500" cy="279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800" b="1" dirty="0">
                <a:solidFill>
                  <a:srgbClr val="0000FF"/>
                </a:solidFill>
                <a:latin typeface="Arial" charset="0"/>
              </a:rPr>
              <a:t>Áreas Clave del Proceso (</a:t>
            </a:r>
            <a:r>
              <a:rPr lang="es-ES" sz="1800" b="1" dirty="0" err="1">
                <a:solidFill>
                  <a:srgbClr val="0000FF"/>
                </a:solidFill>
                <a:latin typeface="Arial" charset="0"/>
              </a:rPr>
              <a:t>KPAs</a:t>
            </a:r>
            <a:r>
              <a:rPr lang="es-ES" sz="1800" b="1" dirty="0">
                <a:solidFill>
                  <a:srgbClr val="0000FF"/>
                </a:solidFill>
                <a:latin typeface="Arial" charset="0"/>
              </a:rPr>
              <a:t>)</a:t>
            </a:r>
            <a:endParaRPr lang="es-ES" dirty="0"/>
          </a:p>
        </p:txBody>
      </p:sp>
      <p:sp>
        <p:nvSpPr>
          <p:cNvPr id="151563" name="Rectangle 11"/>
          <p:cNvSpPr>
            <a:spLocks noChangeArrowheads="1"/>
          </p:cNvSpPr>
          <p:nvPr/>
        </p:nvSpPr>
        <p:spPr bwMode="auto">
          <a:xfrm>
            <a:off x="2497586" y="2106471"/>
            <a:ext cx="3543300" cy="24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600" b="1" dirty="0">
                <a:solidFill>
                  <a:srgbClr val="0000FF"/>
                </a:solidFill>
              </a:rPr>
              <a:t>Grupo de Actividades que satisfacen un  </a:t>
            </a:r>
            <a:endParaRPr lang="es-ES" dirty="0"/>
          </a:p>
        </p:txBody>
      </p:sp>
      <p:sp>
        <p:nvSpPr>
          <p:cNvPr id="151564" name="Rectangle 12"/>
          <p:cNvSpPr>
            <a:spLocks noChangeArrowheads="1"/>
          </p:cNvSpPr>
          <p:nvPr/>
        </p:nvSpPr>
        <p:spPr bwMode="auto">
          <a:xfrm>
            <a:off x="3262761" y="2353611"/>
            <a:ext cx="1905000" cy="24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600" b="1">
                <a:solidFill>
                  <a:srgbClr val="0000FF"/>
                </a:solidFill>
              </a:rPr>
              <a:t>conjunto de objetivos </a:t>
            </a:r>
            <a:endParaRPr lang="es-ES"/>
          </a:p>
        </p:txBody>
      </p:sp>
      <p:sp>
        <p:nvSpPr>
          <p:cNvPr id="151565" name="AutoShape 13"/>
          <p:cNvSpPr>
            <a:spLocks noChangeArrowheads="1"/>
          </p:cNvSpPr>
          <p:nvPr/>
        </p:nvSpPr>
        <p:spPr bwMode="auto">
          <a:xfrm>
            <a:off x="1695765" y="2765660"/>
            <a:ext cx="5202238" cy="3417964"/>
          </a:xfrm>
          <a:prstGeom prst="roundRect">
            <a:avLst>
              <a:gd name="adj" fmla="val 16685"/>
            </a:avLst>
          </a:prstGeom>
          <a:solidFill>
            <a:schemeClr val="accent2">
              <a:lumMod val="20000"/>
              <a:lumOff val="80000"/>
            </a:schemeClr>
          </a:solidFill>
          <a:ln w="0">
            <a:solidFill>
              <a:srgbClr val="000000"/>
            </a:solidFill>
            <a:round/>
            <a:headEnd/>
            <a:tailEnd/>
          </a:ln>
        </p:spPr>
        <p:txBody>
          <a:bodyPr/>
          <a:lstStyle/>
          <a:p>
            <a:endParaRPr lang="es-AR"/>
          </a:p>
        </p:txBody>
      </p:sp>
      <p:sp>
        <p:nvSpPr>
          <p:cNvPr id="151566" name="AutoShape 14"/>
          <p:cNvSpPr>
            <a:spLocks noChangeArrowheads="1"/>
          </p:cNvSpPr>
          <p:nvPr/>
        </p:nvSpPr>
        <p:spPr bwMode="auto">
          <a:xfrm>
            <a:off x="2089546" y="4154541"/>
            <a:ext cx="4821238" cy="1734827"/>
          </a:xfrm>
          <a:prstGeom prst="roundRect">
            <a:avLst>
              <a:gd name="adj" fmla="val 16704"/>
            </a:avLst>
          </a:prstGeom>
          <a:solidFill>
            <a:srgbClr val="FFFFCC"/>
          </a:solidFill>
          <a:ln w="0">
            <a:solidFill>
              <a:srgbClr val="000000"/>
            </a:solidFill>
            <a:round/>
            <a:headEnd/>
            <a:tailEnd/>
          </a:ln>
        </p:spPr>
        <p:txBody>
          <a:bodyPr/>
          <a:lstStyle/>
          <a:p>
            <a:endParaRPr lang="es-AR"/>
          </a:p>
        </p:txBody>
      </p:sp>
      <p:sp>
        <p:nvSpPr>
          <p:cNvPr id="151567" name="Rectangle 15"/>
          <p:cNvSpPr>
            <a:spLocks noChangeArrowheads="1"/>
          </p:cNvSpPr>
          <p:nvPr/>
        </p:nvSpPr>
        <p:spPr bwMode="auto">
          <a:xfrm>
            <a:off x="2517268" y="2877701"/>
            <a:ext cx="2743200" cy="279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800" b="1" dirty="0">
                <a:solidFill>
                  <a:srgbClr val="FF8000"/>
                </a:solidFill>
                <a:latin typeface="Arial" charset="0"/>
              </a:rPr>
              <a:t>Características Comunes</a:t>
            </a:r>
            <a:endParaRPr lang="es-ES" dirty="0"/>
          </a:p>
        </p:txBody>
      </p:sp>
      <p:sp>
        <p:nvSpPr>
          <p:cNvPr id="151568" name="Rectangle 16"/>
          <p:cNvSpPr>
            <a:spLocks noChangeArrowheads="1"/>
          </p:cNvSpPr>
          <p:nvPr/>
        </p:nvSpPr>
        <p:spPr bwMode="auto">
          <a:xfrm>
            <a:off x="2148968" y="3308985"/>
            <a:ext cx="4089400" cy="24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600" b="1" dirty="0">
                <a:solidFill>
                  <a:srgbClr val="FF8000"/>
                </a:solidFill>
              </a:rPr>
              <a:t>Conjunto de Atributos que indican el grado de </a:t>
            </a:r>
            <a:endParaRPr lang="es-ES" dirty="0"/>
          </a:p>
        </p:txBody>
      </p:sp>
      <p:sp>
        <p:nvSpPr>
          <p:cNvPr id="151569" name="Rectangle 17"/>
          <p:cNvSpPr>
            <a:spLocks noChangeArrowheads="1"/>
          </p:cNvSpPr>
          <p:nvPr/>
        </p:nvSpPr>
        <p:spPr bwMode="auto">
          <a:xfrm>
            <a:off x="2414080" y="3556125"/>
            <a:ext cx="3852863" cy="24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600" b="1">
                <a:solidFill>
                  <a:srgbClr val="FF8000"/>
                </a:solidFill>
              </a:rPr>
              <a:t>implementación e institucionalización de un </a:t>
            </a:r>
            <a:endParaRPr lang="es-ES"/>
          </a:p>
        </p:txBody>
      </p:sp>
      <p:sp>
        <p:nvSpPr>
          <p:cNvPr id="151570" name="Rectangle 18"/>
          <p:cNvSpPr>
            <a:spLocks noChangeArrowheads="1"/>
          </p:cNvSpPr>
          <p:nvPr/>
        </p:nvSpPr>
        <p:spPr bwMode="auto">
          <a:xfrm>
            <a:off x="3360230" y="3801649"/>
            <a:ext cx="1847850" cy="24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600" b="1" dirty="0">
                <a:solidFill>
                  <a:srgbClr val="FF8000"/>
                </a:solidFill>
              </a:rPr>
              <a:t>área clave de proceso</a:t>
            </a:r>
            <a:endParaRPr lang="es-ES" dirty="0"/>
          </a:p>
        </p:txBody>
      </p:sp>
      <p:sp>
        <p:nvSpPr>
          <p:cNvPr id="151571" name="Rectangle 19"/>
          <p:cNvSpPr>
            <a:spLocks noChangeArrowheads="1"/>
          </p:cNvSpPr>
          <p:nvPr/>
        </p:nvSpPr>
        <p:spPr bwMode="auto">
          <a:xfrm>
            <a:off x="3655615" y="4294050"/>
            <a:ext cx="1689100" cy="279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800" b="1" dirty="0">
                <a:solidFill>
                  <a:srgbClr val="800000"/>
                </a:solidFill>
                <a:latin typeface="Arial" charset="0"/>
              </a:rPr>
              <a:t>Prácticas Clave</a:t>
            </a:r>
            <a:endParaRPr lang="es-ES" dirty="0"/>
          </a:p>
        </p:txBody>
      </p:sp>
      <p:sp>
        <p:nvSpPr>
          <p:cNvPr id="151572" name="Rectangle 20"/>
          <p:cNvSpPr>
            <a:spLocks noChangeArrowheads="1"/>
          </p:cNvSpPr>
          <p:nvPr/>
        </p:nvSpPr>
        <p:spPr bwMode="auto">
          <a:xfrm>
            <a:off x="2881530" y="4849982"/>
            <a:ext cx="3013075" cy="24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600" b="1" dirty="0">
                <a:solidFill>
                  <a:srgbClr val="800000"/>
                </a:solidFill>
              </a:rPr>
              <a:t>Actividades e infraestructura que  </a:t>
            </a:r>
            <a:endParaRPr lang="es-ES" dirty="0"/>
          </a:p>
        </p:txBody>
      </p:sp>
      <p:sp>
        <p:nvSpPr>
          <p:cNvPr id="151573" name="Rectangle 21"/>
          <p:cNvSpPr>
            <a:spLocks noChangeArrowheads="1"/>
          </p:cNvSpPr>
          <p:nvPr/>
        </p:nvSpPr>
        <p:spPr bwMode="auto">
          <a:xfrm>
            <a:off x="2803742" y="5081110"/>
            <a:ext cx="2786063" cy="24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600" b="1" dirty="0">
                <a:solidFill>
                  <a:srgbClr val="800000"/>
                </a:solidFill>
              </a:rPr>
              <a:t>contribuyen en su mayoría a la  </a:t>
            </a:r>
            <a:endParaRPr lang="es-ES" dirty="0"/>
          </a:p>
        </p:txBody>
      </p:sp>
      <p:sp>
        <p:nvSpPr>
          <p:cNvPr id="151574" name="Rectangle 22"/>
          <p:cNvSpPr>
            <a:spLocks noChangeArrowheads="1"/>
          </p:cNvSpPr>
          <p:nvPr/>
        </p:nvSpPr>
        <p:spPr bwMode="auto">
          <a:xfrm>
            <a:off x="2476717" y="5342647"/>
            <a:ext cx="3821113" cy="24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600" b="1">
                <a:solidFill>
                  <a:srgbClr val="800000"/>
                </a:solidFill>
              </a:rPr>
              <a:t>implementación de un área clave de proceso</a:t>
            </a:r>
            <a:endParaRPr lang="es-ES"/>
          </a:p>
        </p:txBody>
      </p:sp>
      <p:sp>
        <p:nvSpPr>
          <p:cNvPr id="2" name="1 Marcador de pie de página"/>
          <p:cNvSpPr>
            <a:spLocks noGrp="1"/>
          </p:cNvSpPr>
          <p:nvPr>
            <p:ph type="ftr" sz="quarter" idx="10"/>
          </p:nvPr>
        </p:nvSpPr>
        <p:spPr/>
        <p:txBody>
          <a:bodyPr/>
          <a:lstStyle/>
          <a:p>
            <a:r>
              <a:rPr lang="es-ES"/>
              <a:t>2019</a:t>
            </a:r>
            <a:endParaRPr lang="es-ES" dirty="0"/>
          </a:p>
        </p:txBody>
      </p:sp>
      <p:sp>
        <p:nvSpPr>
          <p:cNvPr id="3" name="2 Marcador de número de diapositiva"/>
          <p:cNvSpPr>
            <a:spLocks noGrp="1"/>
          </p:cNvSpPr>
          <p:nvPr>
            <p:ph type="sldNum" sz="quarter" idx="11"/>
          </p:nvPr>
        </p:nvSpPr>
        <p:spPr/>
        <p:txBody>
          <a:bodyPr/>
          <a:lstStyle/>
          <a:p>
            <a:fld id="{6FC92463-F839-4A79-B5E9-10700BF19AA2}" type="slidenum">
              <a:rPr lang="es-ES" smtClean="0"/>
              <a:pPr/>
              <a:t>15</a:t>
            </a:fld>
            <a:endParaRPr lang="es-ES" dirty="0"/>
          </a:p>
        </p:txBody>
      </p:sp>
      <p:sp>
        <p:nvSpPr>
          <p:cNvPr id="27" name="Rectangle 5"/>
          <p:cNvSpPr>
            <a:spLocks noChangeArrowheads="1"/>
          </p:cNvSpPr>
          <p:nvPr/>
        </p:nvSpPr>
        <p:spPr bwMode="auto">
          <a:xfrm>
            <a:off x="395536" y="332656"/>
            <a:ext cx="7561336" cy="515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defTabSz="685800">
              <a:lnSpc>
                <a:spcPct val="85000"/>
              </a:lnSpc>
            </a:pPr>
            <a:r>
              <a:rPr lang="es-AR" sz="3200" spc="-90" dirty="0">
                <a:solidFill>
                  <a:srgbClr val="C00000"/>
                </a:solidFill>
                <a:latin typeface="+mj-lt"/>
                <a:ea typeface="+mj-ea"/>
                <a:cs typeface="+mj-cs"/>
              </a:rPr>
              <a:t>CMMI</a:t>
            </a:r>
            <a:endParaRPr lang="es-ES_tradnl" sz="3200" spc="-90" dirty="0">
              <a:solidFill>
                <a:srgbClr val="C00000"/>
              </a:solidFill>
              <a:latin typeface="+mj-lt"/>
              <a:ea typeface="+mj-ea"/>
              <a:cs typeface="+mj-cs"/>
            </a:endParaRPr>
          </a:p>
        </p:txBody>
      </p:sp>
    </p:spTree>
    <p:extLst>
      <p:ext uri="{BB962C8B-B14F-4D97-AF65-F5344CB8AC3E}">
        <p14:creationId xmlns:p14="http://schemas.microsoft.com/office/powerpoint/2010/main" val="20180233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2000"/>
                                  </p:stCondLst>
                                  <p:childTnLst>
                                    <p:set>
                                      <p:cBhvr>
                                        <p:cTn id="6" dur="1" fill="hold">
                                          <p:stCondLst>
                                            <p:cond delay="0"/>
                                          </p:stCondLst>
                                        </p:cTn>
                                        <p:tgtEl>
                                          <p:spTgt spid="151561"/>
                                        </p:tgtEl>
                                        <p:attrNameLst>
                                          <p:attrName>style.visibility</p:attrName>
                                        </p:attrNameLst>
                                      </p:cBhvr>
                                      <p:to>
                                        <p:strVal val="visible"/>
                                      </p:to>
                                    </p:set>
                                  </p:childTnLst>
                                </p:cTn>
                              </p:par>
                              <p:par>
                                <p:cTn id="7" presetID="6" presetClass="entr" presetSubtype="16" fill="hold" grpId="1" nodeType="withEffect">
                                  <p:stCondLst>
                                    <p:cond delay="2000"/>
                                  </p:stCondLst>
                                  <p:childTnLst>
                                    <p:set>
                                      <p:cBhvr>
                                        <p:cTn id="8" dur="1" fill="hold">
                                          <p:stCondLst>
                                            <p:cond delay="0"/>
                                          </p:stCondLst>
                                        </p:cTn>
                                        <p:tgtEl>
                                          <p:spTgt spid="151561"/>
                                        </p:tgtEl>
                                        <p:attrNameLst>
                                          <p:attrName>style.visibility</p:attrName>
                                        </p:attrNameLst>
                                      </p:cBhvr>
                                      <p:to>
                                        <p:strVal val="visible"/>
                                      </p:to>
                                    </p:set>
                                    <p:animEffect transition="in" filter="circle(in)">
                                      <p:cBhvr>
                                        <p:cTn id="9" dur="2000"/>
                                        <p:tgtEl>
                                          <p:spTgt spid="151561"/>
                                        </p:tgtEl>
                                      </p:cBhvr>
                                    </p:animEffect>
                                  </p:childTnLst>
                                </p:cTn>
                              </p:par>
                              <p:par>
                                <p:cTn id="10" presetID="6" presetClass="entr" presetSubtype="16" fill="hold" grpId="0" nodeType="withEffect">
                                  <p:stCondLst>
                                    <p:cond delay="0"/>
                                  </p:stCondLst>
                                  <p:childTnLst>
                                    <p:set>
                                      <p:cBhvr>
                                        <p:cTn id="11" dur="1" fill="hold">
                                          <p:stCondLst>
                                            <p:cond delay="0"/>
                                          </p:stCondLst>
                                        </p:cTn>
                                        <p:tgtEl>
                                          <p:spTgt spid="151562"/>
                                        </p:tgtEl>
                                        <p:attrNameLst>
                                          <p:attrName>style.visibility</p:attrName>
                                        </p:attrNameLst>
                                      </p:cBhvr>
                                      <p:to>
                                        <p:strVal val="visible"/>
                                      </p:to>
                                    </p:set>
                                    <p:animEffect transition="in" filter="circle(in)">
                                      <p:cBhvr>
                                        <p:cTn id="12" dur="2000"/>
                                        <p:tgtEl>
                                          <p:spTgt spid="151562"/>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151563"/>
                                        </p:tgtEl>
                                        <p:attrNameLst>
                                          <p:attrName>style.visibility</p:attrName>
                                        </p:attrNameLst>
                                      </p:cBhvr>
                                      <p:to>
                                        <p:strVal val="visible"/>
                                      </p:to>
                                    </p:set>
                                    <p:animEffect transition="in" filter="circle(in)">
                                      <p:cBhvr>
                                        <p:cTn id="15" dur="2000"/>
                                        <p:tgtEl>
                                          <p:spTgt spid="151563"/>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151564"/>
                                        </p:tgtEl>
                                        <p:attrNameLst>
                                          <p:attrName>style.visibility</p:attrName>
                                        </p:attrNameLst>
                                      </p:cBhvr>
                                      <p:to>
                                        <p:strVal val="visible"/>
                                      </p:to>
                                    </p:set>
                                    <p:animEffect transition="in" filter="circle(in)">
                                      <p:cBhvr>
                                        <p:cTn id="18" dur="2000"/>
                                        <p:tgtEl>
                                          <p:spTgt spid="15156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1565"/>
                                        </p:tgtEl>
                                        <p:attrNameLst>
                                          <p:attrName>style.visibility</p:attrName>
                                        </p:attrNameLst>
                                      </p:cBhvr>
                                      <p:to>
                                        <p:strVal val="visible"/>
                                      </p:to>
                                    </p:set>
                                  </p:childTnLst>
                                </p:cTn>
                              </p:par>
                              <p:par>
                                <p:cTn id="23" presetID="6" presetClass="entr" presetSubtype="16" fill="hold" grpId="0" nodeType="withEffect">
                                  <p:stCondLst>
                                    <p:cond delay="0"/>
                                  </p:stCondLst>
                                  <p:childTnLst>
                                    <p:set>
                                      <p:cBhvr>
                                        <p:cTn id="24" dur="1" fill="hold">
                                          <p:stCondLst>
                                            <p:cond delay="0"/>
                                          </p:stCondLst>
                                        </p:cTn>
                                        <p:tgtEl>
                                          <p:spTgt spid="151567"/>
                                        </p:tgtEl>
                                        <p:attrNameLst>
                                          <p:attrName>style.visibility</p:attrName>
                                        </p:attrNameLst>
                                      </p:cBhvr>
                                      <p:to>
                                        <p:strVal val="visible"/>
                                      </p:to>
                                    </p:set>
                                    <p:animEffect transition="in" filter="circle(in)">
                                      <p:cBhvr>
                                        <p:cTn id="25" dur="2000"/>
                                        <p:tgtEl>
                                          <p:spTgt spid="151567"/>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151568"/>
                                        </p:tgtEl>
                                        <p:attrNameLst>
                                          <p:attrName>style.visibility</p:attrName>
                                        </p:attrNameLst>
                                      </p:cBhvr>
                                      <p:to>
                                        <p:strVal val="visible"/>
                                      </p:to>
                                    </p:set>
                                    <p:animEffect transition="in" filter="circle(in)">
                                      <p:cBhvr>
                                        <p:cTn id="28" dur="2000"/>
                                        <p:tgtEl>
                                          <p:spTgt spid="151568"/>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151570"/>
                                        </p:tgtEl>
                                        <p:attrNameLst>
                                          <p:attrName>style.visibility</p:attrName>
                                        </p:attrNameLst>
                                      </p:cBhvr>
                                      <p:to>
                                        <p:strVal val="visible"/>
                                      </p:to>
                                    </p:set>
                                    <p:animEffect transition="in" filter="circle(in)">
                                      <p:cBhvr>
                                        <p:cTn id="31" dur="2000"/>
                                        <p:tgtEl>
                                          <p:spTgt spid="151570"/>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151569"/>
                                        </p:tgtEl>
                                        <p:attrNameLst>
                                          <p:attrName>style.visibility</p:attrName>
                                        </p:attrNameLst>
                                      </p:cBhvr>
                                      <p:to>
                                        <p:strVal val="visible"/>
                                      </p:to>
                                    </p:set>
                                    <p:animEffect transition="in" filter="circle(in)">
                                      <p:cBhvr>
                                        <p:cTn id="34" dur="2000"/>
                                        <p:tgtEl>
                                          <p:spTgt spid="15156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1566"/>
                                        </p:tgtEl>
                                        <p:attrNameLst>
                                          <p:attrName>style.visibility</p:attrName>
                                        </p:attrNameLst>
                                      </p:cBhvr>
                                      <p:to>
                                        <p:strVal val="visible"/>
                                      </p:to>
                                    </p:set>
                                  </p:childTnLst>
                                </p:cTn>
                              </p:par>
                              <p:par>
                                <p:cTn id="39" presetID="6" presetClass="entr" presetSubtype="16" fill="hold" grpId="0" nodeType="withEffect">
                                  <p:stCondLst>
                                    <p:cond delay="0"/>
                                  </p:stCondLst>
                                  <p:childTnLst>
                                    <p:set>
                                      <p:cBhvr>
                                        <p:cTn id="40" dur="1" fill="hold">
                                          <p:stCondLst>
                                            <p:cond delay="0"/>
                                          </p:stCondLst>
                                        </p:cTn>
                                        <p:tgtEl>
                                          <p:spTgt spid="151571"/>
                                        </p:tgtEl>
                                        <p:attrNameLst>
                                          <p:attrName>style.visibility</p:attrName>
                                        </p:attrNameLst>
                                      </p:cBhvr>
                                      <p:to>
                                        <p:strVal val="visible"/>
                                      </p:to>
                                    </p:set>
                                    <p:animEffect transition="in" filter="circle(in)">
                                      <p:cBhvr>
                                        <p:cTn id="41" dur="2000"/>
                                        <p:tgtEl>
                                          <p:spTgt spid="151571"/>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151572"/>
                                        </p:tgtEl>
                                        <p:attrNameLst>
                                          <p:attrName>style.visibility</p:attrName>
                                        </p:attrNameLst>
                                      </p:cBhvr>
                                      <p:to>
                                        <p:strVal val="visible"/>
                                      </p:to>
                                    </p:set>
                                    <p:animEffect transition="in" filter="circle(in)">
                                      <p:cBhvr>
                                        <p:cTn id="44" dur="2000"/>
                                        <p:tgtEl>
                                          <p:spTgt spid="151572"/>
                                        </p:tgtEl>
                                      </p:cBhvr>
                                    </p:animEffect>
                                  </p:childTnLst>
                                </p:cTn>
                              </p:par>
                              <p:par>
                                <p:cTn id="45" presetID="6" presetClass="entr" presetSubtype="16" fill="hold" grpId="0" nodeType="withEffect">
                                  <p:stCondLst>
                                    <p:cond delay="0"/>
                                  </p:stCondLst>
                                  <p:childTnLst>
                                    <p:set>
                                      <p:cBhvr>
                                        <p:cTn id="46" dur="1" fill="hold">
                                          <p:stCondLst>
                                            <p:cond delay="0"/>
                                          </p:stCondLst>
                                        </p:cTn>
                                        <p:tgtEl>
                                          <p:spTgt spid="151573"/>
                                        </p:tgtEl>
                                        <p:attrNameLst>
                                          <p:attrName>style.visibility</p:attrName>
                                        </p:attrNameLst>
                                      </p:cBhvr>
                                      <p:to>
                                        <p:strVal val="visible"/>
                                      </p:to>
                                    </p:set>
                                    <p:animEffect transition="in" filter="circle(in)">
                                      <p:cBhvr>
                                        <p:cTn id="47" dur="2000"/>
                                        <p:tgtEl>
                                          <p:spTgt spid="151573"/>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151574"/>
                                        </p:tgtEl>
                                        <p:attrNameLst>
                                          <p:attrName>style.visibility</p:attrName>
                                        </p:attrNameLst>
                                      </p:cBhvr>
                                      <p:to>
                                        <p:strVal val="visible"/>
                                      </p:to>
                                    </p:set>
                                    <p:animEffect transition="in" filter="circle(in)">
                                      <p:cBhvr>
                                        <p:cTn id="50" dur="2000"/>
                                        <p:tgtEl>
                                          <p:spTgt spid="151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61" grpId="0" animBg="1"/>
      <p:bldP spid="151561" grpId="1" animBg="1"/>
      <p:bldP spid="151562" grpId="0"/>
      <p:bldP spid="151563" grpId="0"/>
      <p:bldP spid="151564" grpId="0"/>
      <p:bldP spid="151565" grpId="0" animBg="1"/>
      <p:bldP spid="151566" grpId="0" animBg="1"/>
      <p:bldP spid="151567" grpId="0"/>
      <p:bldP spid="151568" grpId="0"/>
      <p:bldP spid="151569" grpId="0"/>
      <p:bldP spid="151570" grpId="0"/>
      <p:bldP spid="151571" grpId="0"/>
      <p:bldP spid="151572" grpId="0"/>
      <p:bldP spid="151573" grpId="0"/>
      <p:bldP spid="15157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575555" y="684841"/>
            <a:ext cx="7742143" cy="646112"/>
          </a:xfrm>
        </p:spPr>
        <p:txBody>
          <a:bodyPr vert="horz">
            <a:normAutofit/>
          </a:bodyPr>
          <a:lstStyle/>
          <a:p>
            <a:r>
              <a:rPr lang="es-UY" sz="2800" dirty="0">
                <a:solidFill>
                  <a:srgbClr val="C00000"/>
                </a:solidFill>
              </a:rPr>
              <a:t>Áreas Clave de Proceso</a:t>
            </a:r>
            <a:endParaRPr lang="es-ES" sz="2800" dirty="0">
              <a:solidFill>
                <a:srgbClr val="C00000"/>
              </a:solidFill>
            </a:endParaRPr>
          </a:p>
        </p:txBody>
      </p:sp>
      <p:sp>
        <p:nvSpPr>
          <p:cNvPr id="64515" name="Rectangle 3"/>
          <p:cNvSpPr>
            <a:spLocks noGrp="1" noChangeArrowheads="1"/>
          </p:cNvSpPr>
          <p:nvPr>
            <p:ph sz="quarter" idx="1"/>
          </p:nvPr>
        </p:nvSpPr>
        <p:spPr>
          <a:xfrm>
            <a:off x="467544" y="2064377"/>
            <a:ext cx="7958167" cy="4953000"/>
          </a:xfrm>
        </p:spPr>
        <p:txBody>
          <a:bodyPr/>
          <a:lstStyle/>
          <a:p>
            <a:pPr>
              <a:buFont typeface="Wingdings" pitchFamily="2" charset="2"/>
              <a:buNone/>
            </a:pPr>
            <a:r>
              <a:rPr lang="es-ES" sz="2200" dirty="0"/>
              <a:t>Conjunto de actividades relacionadas tal que cuando se llevan a cabo, se logran un conjunto de </a:t>
            </a:r>
            <a:r>
              <a:rPr lang="es-ES" sz="2200" b="1" dirty="0"/>
              <a:t>objetivos. </a:t>
            </a:r>
            <a:endParaRPr lang="es-ES" sz="2200" dirty="0"/>
          </a:p>
          <a:p>
            <a:endParaRPr lang="es-ES" sz="2200" dirty="0"/>
          </a:p>
          <a:p>
            <a:pPr>
              <a:buFont typeface="Wingdings" pitchFamily="2" charset="2"/>
              <a:buNone/>
            </a:pPr>
            <a:r>
              <a:rPr lang="es-ES" sz="2200" dirty="0"/>
              <a:t>Cada Área Clave (Key Process Area) está presentada en el modelo de acuerdo a Características Comunes (Common Features), referidas a su institucionalización:</a:t>
            </a:r>
          </a:p>
          <a:p>
            <a:pPr lvl="1"/>
            <a:r>
              <a:rPr lang="es-ES" sz="2200" dirty="0"/>
              <a:t>Compromiso en realizar</a:t>
            </a:r>
          </a:p>
          <a:p>
            <a:pPr lvl="1"/>
            <a:r>
              <a:rPr lang="es-ES" sz="2200" dirty="0"/>
              <a:t>Capacidad de realizar</a:t>
            </a:r>
          </a:p>
          <a:p>
            <a:pPr lvl="1"/>
            <a:r>
              <a:rPr lang="es-ES" sz="2200" dirty="0"/>
              <a:t>Actividades realizadas</a:t>
            </a:r>
          </a:p>
          <a:p>
            <a:pPr lvl="1"/>
            <a:r>
              <a:rPr lang="es-ES" sz="2200" dirty="0"/>
              <a:t>Medición y análisis</a:t>
            </a:r>
          </a:p>
          <a:p>
            <a:pPr lvl="1"/>
            <a:r>
              <a:rPr lang="es-ES" sz="2200" dirty="0"/>
              <a:t>Verificación de implementación</a:t>
            </a:r>
            <a:endParaRPr lang="es-ES" sz="2200" dirty="0">
              <a:solidFill>
                <a:srgbClr val="333399"/>
              </a:solidFill>
            </a:endParaRPr>
          </a:p>
        </p:txBody>
      </p:sp>
      <p:sp>
        <p:nvSpPr>
          <p:cNvPr id="7" name="6 Marcador de pie de página"/>
          <p:cNvSpPr>
            <a:spLocks noGrp="1"/>
          </p:cNvSpPr>
          <p:nvPr>
            <p:ph type="ftr" sz="quarter" idx="10"/>
          </p:nvPr>
        </p:nvSpPr>
        <p:spPr/>
        <p:txBody>
          <a:bodyPr/>
          <a:lstStyle/>
          <a:p>
            <a:r>
              <a:rPr lang="es-ES"/>
              <a:t>2019</a:t>
            </a:r>
            <a:endParaRPr lang="es-ES" dirty="0"/>
          </a:p>
        </p:txBody>
      </p:sp>
      <p:sp>
        <p:nvSpPr>
          <p:cNvPr id="6" name="5 Marcador de número de diapositiva"/>
          <p:cNvSpPr>
            <a:spLocks noGrp="1"/>
          </p:cNvSpPr>
          <p:nvPr>
            <p:ph type="sldNum" sz="quarter" idx="11"/>
          </p:nvPr>
        </p:nvSpPr>
        <p:spPr/>
        <p:txBody>
          <a:bodyPr/>
          <a:lstStyle/>
          <a:p>
            <a:fld id="{E4A9E5BF-21F5-4DBF-A9B4-57EB35BAC91D}" type="slidenum">
              <a:rPr lang="es-ES" smtClean="0"/>
              <a:pPr/>
              <a:t>16</a:t>
            </a:fld>
            <a:endParaRPr lang="es-ES" dirty="0"/>
          </a:p>
        </p:txBody>
      </p:sp>
      <p:pic>
        <p:nvPicPr>
          <p:cNvPr id="5126" name="Picture 6" descr="https://encrypted-tbn2.gstatic.com/images?q=tbn:ANd9GcRFee0Gq04lG2GI8vsrGQt6p6cULiOrRIxk9PkDtvu9d-d7KSs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4288" y="4540877"/>
            <a:ext cx="2619375" cy="1743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955014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62423" y="692696"/>
            <a:ext cx="7920682" cy="646112"/>
          </a:xfrm>
        </p:spPr>
        <p:txBody>
          <a:bodyPr vert="horz">
            <a:normAutofit/>
          </a:bodyPr>
          <a:lstStyle/>
          <a:p>
            <a:r>
              <a:rPr lang="es-UY" sz="2800" dirty="0">
                <a:solidFill>
                  <a:srgbClr val="C00000"/>
                </a:solidFill>
              </a:rPr>
              <a:t>Áreas Clave de Proceso</a:t>
            </a:r>
            <a:endParaRPr lang="es-ES" sz="2800" dirty="0">
              <a:solidFill>
                <a:srgbClr val="C00000"/>
              </a:solidFill>
            </a:endParaRPr>
          </a:p>
        </p:txBody>
      </p:sp>
      <p:sp>
        <p:nvSpPr>
          <p:cNvPr id="7" name="6 Marcador de pie de página"/>
          <p:cNvSpPr>
            <a:spLocks noGrp="1"/>
          </p:cNvSpPr>
          <p:nvPr>
            <p:ph type="ftr" sz="quarter" idx="10"/>
          </p:nvPr>
        </p:nvSpPr>
        <p:spPr/>
        <p:txBody>
          <a:bodyPr/>
          <a:lstStyle/>
          <a:p>
            <a:r>
              <a:rPr lang="es-ES"/>
              <a:t>2019</a:t>
            </a:r>
            <a:endParaRPr lang="es-ES" dirty="0"/>
          </a:p>
        </p:txBody>
      </p:sp>
      <p:sp>
        <p:nvSpPr>
          <p:cNvPr id="6" name="5 Marcador de número de diapositiva"/>
          <p:cNvSpPr>
            <a:spLocks noGrp="1"/>
          </p:cNvSpPr>
          <p:nvPr>
            <p:ph type="sldNum" sz="quarter" idx="11"/>
          </p:nvPr>
        </p:nvSpPr>
        <p:spPr/>
        <p:txBody>
          <a:bodyPr/>
          <a:lstStyle/>
          <a:p>
            <a:fld id="{E4A9E5BF-21F5-4DBF-A9B4-57EB35BAC91D}" type="slidenum">
              <a:rPr lang="es-ES" smtClean="0"/>
              <a:pPr/>
              <a:t>17</a:t>
            </a:fld>
            <a:endParaRPr lang="es-ES" dirty="0"/>
          </a:p>
        </p:txBody>
      </p:sp>
      <p:pic>
        <p:nvPicPr>
          <p:cNvPr id="5" name="Imagen 4"/>
          <p:cNvPicPr>
            <a:picLocks noChangeAspect="1"/>
          </p:cNvPicPr>
          <p:nvPr/>
        </p:nvPicPr>
        <p:blipFill>
          <a:blip r:embed="rId3" cstate="print">
            <a:clrChange>
              <a:clrFrom>
                <a:srgbClr val="FFFFFF"/>
              </a:clrFrom>
              <a:clrTo>
                <a:srgbClr val="FFFFFF">
                  <a:alpha val="0"/>
                </a:srgbClr>
              </a:clrTo>
            </a:clrChange>
            <a:grayscl/>
          </a:blip>
          <a:stretch>
            <a:fillRect/>
          </a:stretch>
        </p:blipFill>
        <p:spPr>
          <a:xfrm>
            <a:off x="539552" y="1960897"/>
            <a:ext cx="7766425" cy="4434805"/>
          </a:xfrm>
          <a:prstGeom prst="rect">
            <a:avLst/>
          </a:prstGeom>
        </p:spPr>
      </p:pic>
    </p:spTree>
    <p:extLst>
      <p:ext uri="{BB962C8B-B14F-4D97-AF65-F5344CB8AC3E}">
        <p14:creationId xmlns:p14="http://schemas.microsoft.com/office/powerpoint/2010/main" val="302573888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72875BD-FB0A-44CA-98CF-E11541443AAE}"/>
              </a:ext>
            </a:extLst>
          </p:cNvPr>
          <p:cNvSpPr>
            <a:spLocks noGrp="1"/>
          </p:cNvSpPr>
          <p:nvPr>
            <p:ph type="title"/>
          </p:nvPr>
        </p:nvSpPr>
        <p:spPr>
          <a:xfrm>
            <a:off x="467916" y="500065"/>
            <a:ext cx="8104584" cy="624680"/>
          </a:xfrm>
        </p:spPr>
        <p:txBody>
          <a:bodyPr/>
          <a:lstStyle/>
          <a:p>
            <a:r>
              <a:rPr lang="es-AR" b="1" dirty="0"/>
              <a:t>Niveles de Madurez</a:t>
            </a:r>
          </a:p>
        </p:txBody>
      </p:sp>
      <p:sp>
        <p:nvSpPr>
          <p:cNvPr id="3" name="Marcador de contenido 2">
            <a:extLst>
              <a:ext uri="{FF2B5EF4-FFF2-40B4-BE49-F238E27FC236}">
                <a16:creationId xmlns="" xmlns:a16="http://schemas.microsoft.com/office/drawing/2014/main" id="{DD87A6B2-DCB6-4937-84A3-FBA31A948814}"/>
              </a:ext>
            </a:extLst>
          </p:cNvPr>
          <p:cNvSpPr>
            <a:spLocks noGrp="1"/>
          </p:cNvSpPr>
          <p:nvPr>
            <p:ph sz="quarter" idx="1"/>
          </p:nvPr>
        </p:nvSpPr>
        <p:spPr/>
        <p:txBody>
          <a:bodyPr/>
          <a:lstStyle/>
          <a:p>
            <a:endParaRPr lang="es-AR"/>
          </a:p>
        </p:txBody>
      </p:sp>
      <p:sp>
        <p:nvSpPr>
          <p:cNvPr id="4" name="Marcador de pie de página 3">
            <a:extLst>
              <a:ext uri="{FF2B5EF4-FFF2-40B4-BE49-F238E27FC236}">
                <a16:creationId xmlns="" xmlns:a16="http://schemas.microsoft.com/office/drawing/2014/main" id="{7579FF2F-F9B0-4573-A2EC-32C927EA5AF3}"/>
              </a:ext>
            </a:extLst>
          </p:cNvPr>
          <p:cNvSpPr>
            <a:spLocks noGrp="1"/>
          </p:cNvSpPr>
          <p:nvPr>
            <p:ph type="ftr" sz="quarter" idx="10"/>
          </p:nvPr>
        </p:nvSpPr>
        <p:spPr/>
        <p:txBody>
          <a:bodyPr/>
          <a:lstStyle/>
          <a:p>
            <a:pPr>
              <a:defRPr/>
            </a:pPr>
            <a:r>
              <a:rPr lang="es-AR" altLang="en-US"/>
              <a:t>2019</a:t>
            </a:r>
          </a:p>
        </p:txBody>
      </p:sp>
      <p:sp>
        <p:nvSpPr>
          <p:cNvPr id="5" name="Marcador de número de diapositiva 4">
            <a:extLst>
              <a:ext uri="{FF2B5EF4-FFF2-40B4-BE49-F238E27FC236}">
                <a16:creationId xmlns="" xmlns:a16="http://schemas.microsoft.com/office/drawing/2014/main" id="{BF4BA5DF-6B0C-441C-8FE2-27B11255BAE2}"/>
              </a:ext>
            </a:extLst>
          </p:cNvPr>
          <p:cNvSpPr>
            <a:spLocks noGrp="1"/>
          </p:cNvSpPr>
          <p:nvPr>
            <p:ph type="sldNum" sz="quarter" idx="11"/>
          </p:nvPr>
        </p:nvSpPr>
        <p:spPr/>
        <p:txBody>
          <a:bodyPr/>
          <a:lstStyle/>
          <a:p>
            <a:pPr>
              <a:defRPr/>
            </a:pPr>
            <a:fld id="{01CBA7DD-828F-4793-8270-8C23356C5813}" type="slidenum">
              <a:rPr lang="es-AR" altLang="en-US" smtClean="0"/>
              <a:pPr>
                <a:defRPr/>
              </a:pPr>
              <a:t>18</a:t>
            </a:fld>
            <a:endParaRPr lang="es-AR" altLang="en-US"/>
          </a:p>
        </p:txBody>
      </p:sp>
      <p:pic>
        <p:nvPicPr>
          <p:cNvPr id="7" name="Imagen 6">
            <a:extLst>
              <a:ext uri="{FF2B5EF4-FFF2-40B4-BE49-F238E27FC236}">
                <a16:creationId xmlns="" xmlns:a16="http://schemas.microsoft.com/office/drawing/2014/main" id="{76FD6C1B-E170-4DFE-B660-81B3471FFB62}"/>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0" y="593407"/>
            <a:ext cx="8820472" cy="6087915"/>
          </a:xfrm>
          <a:prstGeom prst="rect">
            <a:avLst/>
          </a:prstGeom>
        </p:spPr>
      </p:pic>
    </p:spTree>
    <p:extLst>
      <p:ext uri="{BB962C8B-B14F-4D97-AF65-F5344CB8AC3E}">
        <p14:creationId xmlns:p14="http://schemas.microsoft.com/office/powerpoint/2010/main" val="504522638"/>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792164" y="0"/>
            <a:ext cx="7128675" cy="980728"/>
          </a:xfrm>
        </p:spPr>
        <p:txBody>
          <a:bodyPr>
            <a:normAutofit/>
          </a:bodyPr>
          <a:lstStyle/>
          <a:p>
            <a:r>
              <a:rPr lang="es-ES" sz="2800" dirty="0">
                <a:solidFill>
                  <a:srgbClr val="C00000"/>
                </a:solidFill>
              </a:rPr>
              <a:t>Estructura</a:t>
            </a:r>
          </a:p>
        </p:txBody>
      </p:sp>
      <p:sp>
        <p:nvSpPr>
          <p:cNvPr id="19" name="18 Marcador de pie de página"/>
          <p:cNvSpPr>
            <a:spLocks noGrp="1"/>
          </p:cNvSpPr>
          <p:nvPr>
            <p:ph type="ftr" sz="quarter" idx="10"/>
          </p:nvPr>
        </p:nvSpPr>
        <p:spPr/>
        <p:txBody>
          <a:bodyPr/>
          <a:lstStyle/>
          <a:p>
            <a:r>
              <a:rPr lang="es-ES"/>
              <a:t>2019</a:t>
            </a:r>
            <a:endParaRPr lang="es-ES" dirty="0"/>
          </a:p>
        </p:txBody>
      </p:sp>
      <p:sp>
        <p:nvSpPr>
          <p:cNvPr id="18" name="17 Marcador de número de diapositiva"/>
          <p:cNvSpPr>
            <a:spLocks noGrp="1"/>
          </p:cNvSpPr>
          <p:nvPr>
            <p:ph type="sldNum" sz="quarter" idx="11"/>
          </p:nvPr>
        </p:nvSpPr>
        <p:spPr/>
        <p:txBody>
          <a:bodyPr/>
          <a:lstStyle/>
          <a:p>
            <a:fld id="{E4A9E5BF-21F5-4DBF-A9B4-57EB35BAC91D}" type="slidenum">
              <a:rPr lang="es-ES" smtClean="0"/>
              <a:pPr/>
              <a:t>19</a:t>
            </a:fld>
            <a:endParaRPr lang="es-ES" dirty="0"/>
          </a:p>
        </p:txBody>
      </p:sp>
      <p:pic>
        <p:nvPicPr>
          <p:cNvPr id="53252" name="Picture 4"/>
          <p:cNvPicPr>
            <a:picLocks noChangeAspect="1" noChangeArrowheads="1"/>
          </p:cNvPicPr>
          <p:nvPr/>
        </p:nvPicPr>
        <p:blipFill>
          <a:blip r:embed="rId3" cstate="print">
            <a:clrChange>
              <a:clrFrom>
                <a:srgbClr val="FFFFFF"/>
              </a:clrFrom>
              <a:clrTo>
                <a:srgbClr val="FFFFFF">
                  <a:alpha val="0"/>
                </a:srgbClr>
              </a:clrTo>
            </a:clrChange>
            <a:duotone>
              <a:prstClr val="black"/>
              <a:schemeClr val="accent4">
                <a:tint val="45000"/>
                <a:satMod val="400000"/>
              </a:schemeClr>
            </a:duotone>
          </a:blip>
          <a:srcRect/>
          <a:stretch>
            <a:fillRect/>
          </a:stretch>
        </p:blipFill>
        <p:spPr bwMode="auto">
          <a:xfrm>
            <a:off x="1763713" y="880268"/>
            <a:ext cx="6408738" cy="5026025"/>
          </a:xfrm>
          <a:prstGeom prst="rect">
            <a:avLst/>
          </a:prstGeom>
          <a:noFill/>
          <a:ln w="9525">
            <a:noFill/>
            <a:miter lim="800000"/>
            <a:headEnd/>
            <a:tailEnd/>
          </a:ln>
          <a:effectLst/>
        </p:spPr>
      </p:pic>
      <p:sp>
        <p:nvSpPr>
          <p:cNvPr id="53253" name="Oval 5"/>
          <p:cNvSpPr>
            <a:spLocks noChangeArrowheads="1"/>
          </p:cNvSpPr>
          <p:nvPr/>
        </p:nvSpPr>
        <p:spPr bwMode="auto">
          <a:xfrm>
            <a:off x="1763713" y="3716338"/>
            <a:ext cx="935037" cy="503237"/>
          </a:xfrm>
          <a:prstGeom prst="ellipse">
            <a:avLst/>
          </a:prstGeom>
          <a:noFill/>
          <a:ln w="9525">
            <a:solidFill>
              <a:schemeClr val="tx1"/>
            </a:solidFill>
            <a:round/>
            <a:headEnd/>
            <a:tailEnd/>
          </a:ln>
          <a:effectLst/>
        </p:spPr>
        <p:txBody>
          <a:bodyPr wrap="none" anchor="ctr"/>
          <a:lstStyle/>
          <a:p>
            <a:pPr algn="ctr"/>
            <a:r>
              <a:rPr lang="es-ES" sz="1200" b="1" dirty="0"/>
              <a:t>Genéricos</a:t>
            </a:r>
          </a:p>
        </p:txBody>
      </p:sp>
      <p:sp>
        <p:nvSpPr>
          <p:cNvPr id="53254" name="Oval 6"/>
          <p:cNvSpPr>
            <a:spLocks noChangeArrowheads="1"/>
          </p:cNvSpPr>
          <p:nvPr/>
        </p:nvSpPr>
        <p:spPr bwMode="auto">
          <a:xfrm>
            <a:off x="1979613" y="4508500"/>
            <a:ext cx="935037" cy="503238"/>
          </a:xfrm>
          <a:prstGeom prst="ellipse">
            <a:avLst/>
          </a:prstGeom>
          <a:noFill/>
          <a:ln w="9525">
            <a:solidFill>
              <a:schemeClr val="tx1"/>
            </a:solidFill>
            <a:round/>
            <a:headEnd/>
            <a:tailEnd/>
          </a:ln>
          <a:effectLst/>
        </p:spPr>
        <p:txBody>
          <a:bodyPr wrap="none" anchor="ctr"/>
          <a:lstStyle/>
          <a:p>
            <a:pPr algn="ctr"/>
            <a:r>
              <a:rPr lang="es-ES" sz="1200" b="1" dirty="0"/>
              <a:t>específicos</a:t>
            </a:r>
          </a:p>
        </p:txBody>
      </p:sp>
      <p:sp>
        <p:nvSpPr>
          <p:cNvPr id="53255" name="Line 7"/>
          <p:cNvSpPr>
            <a:spLocks noChangeShapeType="1"/>
          </p:cNvSpPr>
          <p:nvPr/>
        </p:nvSpPr>
        <p:spPr bwMode="auto">
          <a:xfrm flipV="1">
            <a:off x="2700338" y="3393280"/>
            <a:ext cx="503237" cy="540545"/>
          </a:xfrm>
          <a:prstGeom prst="line">
            <a:avLst/>
          </a:prstGeom>
          <a:noFill/>
          <a:ln w="9525">
            <a:solidFill>
              <a:schemeClr val="tx1"/>
            </a:solidFill>
            <a:round/>
            <a:headEnd/>
            <a:tailEnd/>
          </a:ln>
          <a:effectLst/>
        </p:spPr>
        <p:txBody>
          <a:bodyPr/>
          <a:lstStyle/>
          <a:p>
            <a:endParaRPr lang="es-ES_tradnl" dirty="0"/>
          </a:p>
        </p:txBody>
      </p:sp>
      <p:sp>
        <p:nvSpPr>
          <p:cNvPr id="53256" name="Line 8"/>
          <p:cNvSpPr>
            <a:spLocks noChangeShapeType="1"/>
          </p:cNvSpPr>
          <p:nvPr/>
        </p:nvSpPr>
        <p:spPr bwMode="auto">
          <a:xfrm flipV="1">
            <a:off x="2987675" y="3501007"/>
            <a:ext cx="288181" cy="1151955"/>
          </a:xfrm>
          <a:prstGeom prst="line">
            <a:avLst/>
          </a:prstGeom>
          <a:noFill/>
          <a:ln w="9525">
            <a:solidFill>
              <a:schemeClr val="tx1"/>
            </a:solidFill>
            <a:round/>
            <a:headEnd/>
            <a:tailEnd/>
          </a:ln>
          <a:effectLst/>
        </p:spPr>
        <p:txBody>
          <a:bodyPr/>
          <a:lstStyle/>
          <a:p>
            <a:endParaRPr lang="es-ES_tradnl" dirty="0"/>
          </a:p>
        </p:txBody>
      </p:sp>
      <p:sp>
        <p:nvSpPr>
          <p:cNvPr id="53257" name="Oval 9"/>
          <p:cNvSpPr>
            <a:spLocks noChangeArrowheads="1"/>
          </p:cNvSpPr>
          <p:nvPr/>
        </p:nvSpPr>
        <p:spPr bwMode="auto">
          <a:xfrm>
            <a:off x="7908998" y="3911455"/>
            <a:ext cx="935038" cy="503237"/>
          </a:xfrm>
          <a:prstGeom prst="ellipse">
            <a:avLst/>
          </a:prstGeom>
          <a:noFill/>
          <a:ln w="9525">
            <a:solidFill>
              <a:schemeClr val="tx1"/>
            </a:solidFill>
            <a:round/>
            <a:headEnd/>
            <a:tailEnd/>
          </a:ln>
          <a:effectLst/>
        </p:spPr>
        <p:txBody>
          <a:bodyPr wrap="none" anchor="ctr"/>
          <a:lstStyle/>
          <a:p>
            <a:pPr algn="ctr"/>
            <a:r>
              <a:rPr lang="es-ES" sz="1200" b="1" dirty="0"/>
              <a:t>Genéricas</a:t>
            </a:r>
          </a:p>
        </p:txBody>
      </p:sp>
      <p:sp>
        <p:nvSpPr>
          <p:cNvPr id="53258" name="Oval 10"/>
          <p:cNvSpPr>
            <a:spLocks noChangeArrowheads="1"/>
          </p:cNvSpPr>
          <p:nvPr/>
        </p:nvSpPr>
        <p:spPr bwMode="auto">
          <a:xfrm>
            <a:off x="6915131" y="4256881"/>
            <a:ext cx="935038" cy="503238"/>
          </a:xfrm>
          <a:prstGeom prst="ellipse">
            <a:avLst/>
          </a:prstGeom>
          <a:noFill/>
          <a:ln w="9525">
            <a:solidFill>
              <a:schemeClr val="tx1"/>
            </a:solidFill>
            <a:round/>
            <a:headEnd/>
            <a:tailEnd/>
          </a:ln>
          <a:effectLst/>
        </p:spPr>
        <p:txBody>
          <a:bodyPr wrap="none" anchor="ctr"/>
          <a:lstStyle/>
          <a:p>
            <a:pPr algn="ctr"/>
            <a:r>
              <a:rPr lang="es-ES" sz="1200" b="1" dirty="0"/>
              <a:t>especificas</a:t>
            </a:r>
          </a:p>
        </p:txBody>
      </p:sp>
      <p:sp>
        <p:nvSpPr>
          <p:cNvPr id="53259" name="Line 11"/>
          <p:cNvSpPr>
            <a:spLocks noChangeShapeType="1"/>
          </p:cNvSpPr>
          <p:nvPr/>
        </p:nvSpPr>
        <p:spPr bwMode="auto">
          <a:xfrm flipH="1" flipV="1">
            <a:off x="7382649" y="3933825"/>
            <a:ext cx="645734" cy="283586"/>
          </a:xfrm>
          <a:prstGeom prst="line">
            <a:avLst/>
          </a:prstGeom>
          <a:noFill/>
          <a:ln w="9525">
            <a:solidFill>
              <a:schemeClr val="tx1"/>
            </a:solidFill>
            <a:round/>
            <a:headEnd/>
            <a:tailEnd/>
          </a:ln>
          <a:effectLst/>
        </p:spPr>
        <p:txBody>
          <a:bodyPr/>
          <a:lstStyle/>
          <a:p>
            <a:endParaRPr lang="es-ES_tradnl" dirty="0"/>
          </a:p>
        </p:txBody>
      </p:sp>
      <p:sp>
        <p:nvSpPr>
          <p:cNvPr id="53260" name="Line 12"/>
          <p:cNvSpPr>
            <a:spLocks noChangeShapeType="1"/>
          </p:cNvSpPr>
          <p:nvPr/>
        </p:nvSpPr>
        <p:spPr bwMode="auto">
          <a:xfrm>
            <a:off x="6843136" y="4001511"/>
            <a:ext cx="503237" cy="215900"/>
          </a:xfrm>
          <a:prstGeom prst="line">
            <a:avLst/>
          </a:prstGeom>
          <a:noFill/>
          <a:ln w="9525">
            <a:solidFill>
              <a:schemeClr val="tx1"/>
            </a:solidFill>
            <a:round/>
            <a:headEnd/>
            <a:tailEnd/>
          </a:ln>
          <a:effectLst/>
        </p:spPr>
        <p:txBody>
          <a:bodyPr/>
          <a:lstStyle/>
          <a:p>
            <a:endParaRPr lang="es-ES_tradnl" dirty="0"/>
          </a:p>
        </p:txBody>
      </p:sp>
      <p:sp>
        <p:nvSpPr>
          <p:cNvPr id="14" name="13 Llamada rectangular redondeada"/>
          <p:cNvSpPr/>
          <p:nvPr/>
        </p:nvSpPr>
        <p:spPr>
          <a:xfrm>
            <a:off x="-74643" y="1323170"/>
            <a:ext cx="1857388" cy="1385750"/>
          </a:xfrm>
          <a:prstGeom prst="wedgeRoundRectCallout">
            <a:avLst>
              <a:gd name="adj1" fmla="val 52324"/>
              <a:gd name="adj2" fmla="val 1382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a:t>Establecen lo que una organización debe alcanzar en ese nivel de capacidad. </a:t>
            </a:r>
            <a:endParaRPr lang="es-ES_tradnl" sz="1400" dirty="0"/>
          </a:p>
        </p:txBody>
      </p:sp>
      <p:sp>
        <p:nvSpPr>
          <p:cNvPr id="15" name="14 Llamada rectangular redondeada"/>
          <p:cNvSpPr/>
          <p:nvPr/>
        </p:nvSpPr>
        <p:spPr>
          <a:xfrm>
            <a:off x="446867" y="5359417"/>
            <a:ext cx="2000264" cy="832628"/>
          </a:xfrm>
          <a:prstGeom prst="wedgeRoundRectCallout">
            <a:avLst>
              <a:gd name="adj1" fmla="val 47903"/>
              <a:gd name="adj2" fmla="val -11309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a:t>Se aplican a una única área de proceso. </a:t>
            </a:r>
            <a:endParaRPr lang="es-ES_tradnl" sz="1400" dirty="0"/>
          </a:p>
        </p:txBody>
      </p:sp>
      <p:sp>
        <p:nvSpPr>
          <p:cNvPr id="16" name="15 Llamada rectangular redondeada"/>
          <p:cNvSpPr/>
          <p:nvPr/>
        </p:nvSpPr>
        <p:spPr>
          <a:xfrm>
            <a:off x="6095196" y="1223212"/>
            <a:ext cx="2928958" cy="1197675"/>
          </a:xfrm>
          <a:prstGeom prst="wedgeRoundRectCallout">
            <a:avLst>
              <a:gd name="adj1" fmla="val 27379"/>
              <a:gd name="adj2" fmla="val 18224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a:t>Se aplica a cualquier área de proceso porque puede mejorar el funcionamiento y el control de cualquier proceso.. </a:t>
            </a:r>
            <a:endParaRPr lang="es-ES_tradnl" sz="1400" dirty="0"/>
          </a:p>
        </p:txBody>
      </p:sp>
      <p:sp>
        <p:nvSpPr>
          <p:cNvPr id="17" name="16 Llamada rectangular redondeada"/>
          <p:cNvSpPr/>
          <p:nvPr/>
        </p:nvSpPr>
        <p:spPr>
          <a:xfrm>
            <a:off x="4283075" y="5517232"/>
            <a:ext cx="3099574" cy="1224136"/>
          </a:xfrm>
          <a:prstGeom prst="wedgeRoundRectCallout">
            <a:avLst>
              <a:gd name="adj1" fmla="val 48493"/>
              <a:gd name="adj2" fmla="val -14135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a:t>Es una actividad que se considera importante en la realización del objetivo especifico al cual está asociado</a:t>
            </a:r>
            <a:endParaRPr lang="es-ES_tradnl" sz="1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2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2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ox(in)">
                                      <p:cBhvr>
                                        <p:cTn id="22"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3CFCFCC-3ADA-4605-9DAE-9325007B19B9}"/>
              </a:ext>
            </a:extLst>
          </p:cNvPr>
          <p:cNvSpPr>
            <a:spLocks noGrp="1"/>
          </p:cNvSpPr>
          <p:nvPr>
            <p:ph type="title"/>
          </p:nvPr>
        </p:nvSpPr>
        <p:spPr/>
        <p:txBody>
          <a:bodyPr/>
          <a:lstStyle/>
          <a:p>
            <a:r>
              <a:rPr lang="es-ES" dirty="0"/>
              <a:t>Certificaciones de calidad</a:t>
            </a:r>
            <a:endParaRPr lang="es-AR" dirty="0"/>
          </a:p>
        </p:txBody>
      </p:sp>
      <p:sp>
        <p:nvSpPr>
          <p:cNvPr id="4" name="Marcador de pie de página 3">
            <a:extLst>
              <a:ext uri="{FF2B5EF4-FFF2-40B4-BE49-F238E27FC236}">
                <a16:creationId xmlns="" xmlns:a16="http://schemas.microsoft.com/office/drawing/2014/main" id="{52ED3880-DCF4-4628-8231-A9ACED3806B5}"/>
              </a:ext>
            </a:extLst>
          </p:cNvPr>
          <p:cNvSpPr>
            <a:spLocks noGrp="1"/>
          </p:cNvSpPr>
          <p:nvPr>
            <p:ph type="ftr" sz="quarter" idx="10"/>
          </p:nvPr>
        </p:nvSpPr>
        <p:spPr/>
        <p:txBody>
          <a:bodyPr/>
          <a:lstStyle/>
          <a:p>
            <a:pPr>
              <a:defRPr/>
            </a:pPr>
            <a:r>
              <a:rPr lang="es-AR" altLang="en-US"/>
              <a:t>2019</a:t>
            </a:r>
          </a:p>
        </p:txBody>
      </p:sp>
      <p:sp>
        <p:nvSpPr>
          <p:cNvPr id="5" name="Marcador de número de diapositiva 4">
            <a:extLst>
              <a:ext uri="{FF2B5EF4-FFF2-40B4-BE49-F238E27FC236}">
                <a16:creationId xmlns="" xmlns:a16="http://schemas.microsoft.com/office/drawing/2014/main" id="{057A5A44-F925-4F60-A6DC-063642548B4A}"/>
              </a:ext>
            </a:extLst>
          </p:cNvPr>
          <p:cNvSpPr>
            <a:spLocks noGrp="1"/>
          </p:cNvSpPr>
          <p:nvPr>
            <p:ph type="sldNum" sz="quarter" idx="11"/>
          </p:nvPr>
        </p:nvSpPr>
        <p:spPr/>
        <p:txBody>
          <a:bodyPr/>
          <a:lstStyle/>
          <a:p>
            <a:pPr>
              <a:defRPr/>
            </a:pPr>
            <a:fld id="{01CBA7DD-828F-4793-8270-8C23356C5813}" type="slidenum">
              <a:rPr lang="es-AR" altLang="en-US" smtClean="0"/>
              <a:pPr>
                <a:defRPr/>
              </a:pPr>
              <a:t>2</a:t>
            </a:fld>
            <a:endParaRPr lang="es-AR" altLang="en-US"/>
          </a:p>
        </p:txBody>
      </p:sp>
      <p:sp>
        <p:nvSpPr>
          <p:cNvPr id="6" name="Rectángulo 5">
            <a:extLst>
              <a:ext uri="{FF2B5EF4-FFF2-40B4-BE49-F238E27FC236}">
                <a16:creationId xmlns="" xmlns:a16="http://schemas.microsoft.com/office/drawing/2014/main" id="{DED0C214-5450-41F3-AC3E-43D9A368109D}"/>
              </a:ext>
            </a:extLst>
          </p:cNvPr>
          <p:cNvSpPr/>
          <p:nvPr/>
        </p:nvSpPr>
        <p:spPr>
          <a:xfrm>
            <a:off x="486670" y="1772816"/>
            <a:ext cx="8189413" cy="2554545"/>
          </a:xfrm>
          <a:prstGeom prst="rect">
            <a:avLst/>
          </a:prstGeom>
        </p:spPr>
        <p:txBody>
          <a:bodyPr wrap="square">
            <a:spAutoFit/>
          </a:bodyPr>
          <a:lstStyle/>
          <a:p>
            <a:r>
              <a:rPr lang="es-ES" i="1" dirty="0">
                <a:latin typeface="+mn-lt"/>
              </a:rPr>
              <a:t>Al analizar las certificaciones de calidad, un 64% de las empresas manifestó tener algún tipo de certificación a diciembre de 2018 (el 60% había certificado al menos ISO9001).</a:t>
            </a:r>
          </a:p>
          <a:p>
            <a:r>
              <a:rPr lang="es-ES" i="1" dirty="0">
                <a:latin typeface="+mn-lt"/>
              </a:rPr>
              <a:t> Esta elevada proporción no es de extrañar siendo que las certificaciones de calidad son uno de los requisitos para acceder al régimen de promoción de la Ley de Software (la mayoría de las empresas relevadas percibe beneficios por el régimen o está en proceso de inscripción). </a:t>
            </a:r>
          </a:p>
          <a:p>
            <a:r>
              <a:rPr lang="es-ES" i="1" dirty="0">
                <a:latin typeface="+mn-lt"/>
              </a:rPr>
              <a:t>Cabe aclarar que el total no suma 100% porque un 4% de las empresas indicó tener dos o más tipos de certificación. Por último, cabe mencionar que un 94% de las empresas con ISO9001 realizó la revisión 2015 de la norma.</a:t>
            </a:r>
          </a:p>
          <a:p>
            <a:endParaRPr lang="es-ES" i="1" dirty="0">
              <a:latin typeface="+mn-lt"/>
            </a:endParaRPr>
          </a:p>
          <a:p>
            <a:r>
              <a:rPr lang="es-ES" b="1" i="1" dirty="0" err="1">
                <a:latin typeface="+mn-lt"/>
              </a:rPr>
              <a:t>CESSI</a:t>
            </a:r>
            <a:r>
              <a:rPr lang="es-ES" b="1" i="1" dirty="0">
                <a:latin typeface="+mn-lt"/>
              </a:rPr>
              <a:t> abril2019</a:t>
            </a:r>
            <a:endParaRPr lang="es-AR" b="1" i="1" dirty="0">
              <a:latin typeface="+mn-lt"/>
            </a:endParaRPr>
          </a:p>
        </p:txBody>
      </p:sp>
      <p:pic>
        <p:nvPicPr>
          <p:cNvPr id="7" name="Imagen 6">
            <a:extLst>
              <a:ext uri="{FF2B5EF4-FFF2-40B4-BE49-F238E27FC236}">
                <a16:creationId xmlns="" xmlns:a16="http://schemas.microsoft.com/office/drawing/2014/main" id="{77756C30-0C9C-4176-B412-5D2A8FB5BA27}"/>
              </a:ext>
            </a:extLst>
          </p:cNvPr>
          <p:cNvPicPr>
            <a:picLocks noChangeAspect="1"/>
          </p:cNvPicPr>
          <p:nvPr/>
        </p:nvPicPr>
        <p:blipFill rotWithShape="1">
          <a:blip r:embed="rId2">
            <a:clrChange>
              <a:clrFrom>
                <a:srgbClr val="FFFFFF"/>
              </a:clrFrom>
              <a:clrTo>
                <a:srgbClr val="FFFFFF">
                  <a:alpha val="0"/>
                </a:srgbClr>
              </a:clrTo>
            </a:clrChange>
          </a:blip>
          <a:srcRect l="34251" t="38799" r="29115" b="31801"/>
          <a:stretch/>
        </p:blipFill>
        <p:spPr>
          <a:xfrm>
            <a:off x="2627784" y="4237685"/>
            <a:ext cx="5212341" cy="2352872"/>
          </a:xfrm>
          <a:prstGeom prst="rect">
            <a:avLst/>
          </a:prstGeom>
        </p:spPr>
      </p:pic>
    </p:spTree>
    <p:extLst>
      <p:ext uri="{BB962C8B-B14F-4D97-AF65-F5344CB8AC3E}">
        <p14:creationId xmlns:p14="http://schemas.microsoft.com/office/powerpoint/2010/main" val="857385591"/>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normAutofit/>
          </a:bodyPr>
          <a:lstStyle/>
          <a:p>
            <a:r>
              <a:rPr lang="es-ES" sz="2800" dirty="0">
                <a:solidFill>
                  <a:srgbClr val="C00000"/>
                </a:solidFill>
              </a:rPr>
              <a:t>Ejemplo KPA</a:t>
            </a:r>
          </a:p>
        </p:txBody>
      </p:sp>
      <p:sp>
        <p:nvSpPr>
          <p:cNvPr id="8" name="7 Marcador de pie de página"/>
          <p:cNvSpPr>
            <a:spLocks noGrp="1"/>
          </p:cNvSpPr>
          <p:nvPr>
            <p:ph type="ftr" sz="quarter" idx="11"/>
          </p:nvPr>
        </p:nvSpPr>
        <p:spPr/>
        <p:txBody>
          <a:bodyPr/>
          <a:lstStyle/>
          <a:p>
            <a:r>
              <a:rPr lang="es-ES"/>
              <a:t>2019</a:t>
            </a:r>
            <a:endParaRPr lang="es-ES" dirty="0"/>
          </a:p>
        </p:txBody>
      </p:sp>
      <p:sp>
        <p:nvSpPr>
          <p:cNvPr id="7" name="6 Marcador de número de diapositiva"/>
          <p:cNvSpPr>
            <a:spLocks noGrp="1"/>
          </p:cNvSpPr>
          <p:nvPr>
            <p:ph type="sldNum" sz="quarter" idx="12"/>
          </p:nvPr>
        </p:nvSpPr>
        <p:spPr/>
        <p:txBody>
          <a:bodyPr/>
          <a:lstStyle/>
          <a:p>
            <a:fld id="{E4A9E5BF-21F5-4DBF-A9B4-57EB35BAC91D}" type="slidenum">
              <a:rPr lang="es-ES" smtClean="0"/>
              <a:pPr/>
              <a:t>20</a:t>
            </a:fld>
            <a:endParaRPr lang="es-ES" dirty="0"/>
          </a:p>
        </p:txBody>
      </p:sp>
      <p:pic>
        <p:nvPicPr>
          <p:cNvPr id="102406" name="Picture 6"/>
          <p:cNvPicPr>
            <a:picLocks noGrp="1" noChangeAspect="1" noChangeArrowheads="1"/>
          </p:cNvPicPr>
          <p:nvPr>
            <p:ph idx="4294967295"/>
          </p:nvPr>
        </p:nvPicPr>
        <p:blipFill>
          <a:blip r:embed="rId3" cstate="print">
            <a:clrChange>
              <a:clrFrom>
                <a:srgbClr val="FFFFFF"/>
              </a:clrFrom>
              <a:clrTo>
                <a:srgbClr val="FFFFFF">
                  <a:alpha val="0"/>
                </a:srgbClr>
              </a:clrTo>
            </a:clrChange>
          </a:blip>
          <a:stretch>
            <a:fillRect/>
          </a:stretch>
        </p:blipFill>
        <p:spPr bwMode="auto">
          <a:xfrm>
            <a:off x="0" y="2024063"/>
            <a:ext cx="6600825" cy="4019550"/>
          </a:xfrm>
          <a:prstGeom prst="rect">
            <a:avLst/>
          </a:prstGeom>
          <a:noFill/>
          <a:ln w="9525">
            <a:noFill/>
            <a:miter lim="800000"/>
            <a:headEnd/>
            <a:tailEnd/>
          </a:ln>
          <a:effec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sz="quarter" idx="1"/>
          </p:nvPr>
        </p:nvSpPr>
        <p:spPr>
          <a:xfrm>
            <a:off x="4355976" y="548605"/>
            <a:ext cx="3960440" cy="6048375"/>
          </a:xfrm>
        </p:spPr>
        <p:txBody>
          <a:bodyPr>
            <a:normAutofit/>
          </a:bodyPr>
          <a:lstStyle/>
          <a:p>
            <a:pPr>
              <a:lnSpc>
                <a:spcPct val="80000"/>
              </a:lnSpc>
              <a:buFont typeface="Wingdings" pitchFamily="2" charset="2"/>
              <a:buNone/>
            </a:pPr>
            <a:r>
              <a:rPr lang="es-ES" sz="1800" b="1" dirty="0">
                <a:latin typeface="Times New Roman" pitchFamily="18" charset="0"/>
              </a:rPr>
              <a:t>2.2.Planeamiento de proyectos de software </a:t>
            </a:r>
          </a:p>
          <a:p>
            <a:pPr>
              <a:lnSpc>
                <a:spcPct val="80000"/>
              </a:lnSpc>
              <a:buFont typeface="Wingdings" pitchFamily="2" charset="2"/>
              <a:buNone/>
            </a:pPr>
            <a:r>
              <a:rPr lang="es-ES" sz="1800" b="1" dirty="0">
                <a:latin typeface="Times New Roman" pitchFamily="18" charset="0"/>
              </a:rPr>
              <a:t>Propósito</a:t>
            </a:r>
            <a:r>
              <a:rPr lang="es-ES" sz="1800" dirty="0">
                <a:latin typeface="Times New Roman" pitchFamily="18" charset="0"/>
              </a:rPr>
              <a:t>: Establecer planes razonables para ejecutar la SE y para gerenciar el proyecto de Software .  Estos planes son la base de la gestión del proyecto (Seguimiento &amp; supervisión de proyectos 2.3)</a:t>
            </a:r>
            <a:endParaRPr lang="es-ES" sz="1800" b="1" dirty="0">
              <a:latin typeface="Times New Roman" pitchFamily="18" charset="0"/>
            </a:endParaRPr>
          </a:p>
          <a:p>
            <a:pPr>
              <a:lnSpc>
                <a:spcPct val="80000"/>
              </a:lnSpc>
              <a:buFont typeface="Wingdings" pitchFamily="2" charset="2"/>
              <a:buNone/>
            </a:pPr>
            <a:r>
              <a:rPr lang="es-ES" sz="1800" b="1" dirty="0">
                <a:latin typeface="Times New Roman" pitchFamily="18" charset="0"/>
              </a:rPr>
              <a:t>Meta 1</a:t>
            </a:r>
            <a:r>
              <a:rPr lang="es-ES" sz="1800" dirty="0">
                <a:latin typeface="Times New Roman" pitchFamily="18" charset="0"/>
              </a:rPr>
              <a:t>: Las estimaciones de software están documentadas para usar en el planeamiento y seguimiento del proyecto el software </a:t>
            </a:r>
            <a:endParaRPr lang="es-ES" sz="1800" b="1" dirty="0">
              <a:latin typeface="Times New Roman" pitchFamily="18" charset="0"/>
            </a:endParaRPr>
          </a:p>
          <a:p>
            <a:pPr>
              <a:lnSpc>
                <a:spcPct val="80000"/>
              </a:lnSpc>
              <a:buFont typeface="Wingdings" pitchFamily="2" charset="2"/>
              <a:buNone/>
            </a:pPr>
            <a:r>
              <a:rPr lang="es-ES" sz="1800" b="1" dirty="0">
                <a:latin typeface="Times New Roman" pitchFamily="18" charset="0"/>
              </a:rPr>
              <a:t>Meta 2</a:t>
            </a:r>
            <a:r>
              <a:rPr lang="es-ES" sz="1800" dirty="0">
                <a:latin typeface="Times New Roman" pitchFamily="18" charset="0"/>
              </a:rPr>
              <a:t>: Las actividades y compromisos del proyecto de software están planeadas y documentadas </a:t>
            </a:r>
            <a:endParaRPr lang="es-ES" sz="1800" b="1" dirty="0">
              <a:latin typeface="Times New Roman" pitchFamily="18" charset="0"/>
            </a:endParaRPr>
          </a:p>
          <a:p>
            <a:pPr>
              <a:lnSpc>
                <a:spcPct val="80000"/>
              </a:lnSpc>
              <a:buFont typeface="Wingdings" pitchFamily="2" charset="2"/>
              <a:buNone/>
            </a:pPr>
            <a:r>
              <a:rPr lang="es-ES" sz="1800" b="1" dirty="0">
                <a:latin typeface="Times New Roman" pitchFamily="18" charset="0"/>
              </a:rPr>
              <a:t>Meta 3</a:t>
            </a:r>
            <a:r>
              <a:rPr lang="es-ES" sz="1800" dirty="0">
                <a:latin typeface="Times New Roman" pitchFamily="18" charset="0"/>
              </a:rPr>
              <a:t>: Los individuos y grupos afectados acuerdan sus compromisos vinculados con el proyecto de software </a:t>
            </a:r>
          </a:p>
        </p:txBody>
      </p:sp>
      <p:sp>
        <p:nvSpPr>
          <p:cNvPr id="7" name="6 Marcador de pie de página"/>
          <p:cNvSpPr>
            <a:spLocks noGrp="1"/>
          </p:cNvSpPr>
          <p:nvPr>
            <p:ph type="ftr" sz="quarter" idx="10"/>
          </p:nvPr>
        </p:nvSpPr>
        <p:spPr/>
        <p:txBody>
          <a:bodyPr/>
          <a:lstStyle/>
          <a:p>
            <a:r>
              <a:rPr lang="es-ES"/>
              <a:t>2019</a:t>
            </a:r>
            <a:endParaRPr lang="es-ES" dirty="0"/>
          </a:p>
        </p:txBody>
      </p:sp>
      <p:sp>
        <p:nvSpPr>
          <p:cNvPr id="6" name="5 Marcador de número de diapositiva"/>
          <p:cNvSpPr>
            <a:spLocks noGrp="1"/>
          </p:cNvSpPr>
          <p:nvPr>
            <p:ph type="sldNum" sz="quarter" idx="11"/>
          </p:nvPr>
        </p:nvSpPr>
        <p:spPr/>
        <p:txBody>
          <a:bodyPr/>
          <a:lstStyle/>
          <a:p>
            <a:fld id="{E4A9E5BF-21F5-4DBF-A9B4-57EB35BAC91D}" type="slidenum">
              <a:rPr lang="es-ES" smtClean="0"/>
              <a:pPr/>
              <a:t>21</a:t>
            </a:fld>
            <a:endParaRPr lang="es-ES" dirty="0"/>
          </a:p>
        </p:txBody>
      </p:sp>
      <p:pic>
        <p:nvPicPr>
          <p:cNvPr id="103428" name="Picture 4"/>
          <p:cNvPicPr>
            <a:picLocks noChangeAspect="1" noChangeArrowheads="1"/>
          </p:cNvPicPr>
          <p:nvPr/>
        </p:nvPicPr>
        <p:blipFill>
          <a:blip r:embed="rId3" cstate="print">
            <a:clrChange>
              <a:clrFrom>
                <a:srgbClr val="FFFFFF"/>
              </a:clrFrom>
              <a:clrTo>
                <a:srgbClr val="FFFFFF">
                  <a:alpha val="0"/>
                </a:srgbClr>
              </a:clrTo>
            </a:clrChange>
          </a:blip>
          <a:srcRect l="16954" r="20976"/>
          <a:stretch>
            <a:fillRect/>
          </a:stretch>
        </p:blipFill>
        <p:spPr bwMode="auto">
          <a:xfrm>
            <a:off x="0" y="1196752"/>
            <a:ext cx="4265613" cy="5256212"/>
          </a:xfrm>
          <a:prstGeom prst="rect">
            <a:avLst/>
          </a:prstGeom>
          <a:noFill/>
          <a:ln w="9525">
            <a:noFill/>
            <a:miter lim="800000"/>
            <a:headEnd/>
            <a:tailEnd/>
          </a:ln>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2" name="Picture 4"/>
          <p:cNvPicPr>
            <a:picLocks noGrp="1" noChangeAspect="1" noChangeArrowheads="1"/>
          </p:cNvPicPr>
          <p:nvPr>
            <p:ph sz="quarter" idx="1"/>
          </p:nvPr>
        </p:nvPicPr>
        <p:blipFill>
          <a:blip r:embed="rId3" cstate="print">
            <a:clrChange>
              <a:clrFrom>
                <a:srgbClr val="FFFFFF"/>
              </a:clrFrom>
              <a:clrTo>
                <a:srgbClr val="FFFFFF">
                  <a:alpha val="0"/>
                </a:srgbClr>
              </a:clrTo>
            </a:clrChange>
          </a:blip>
          <a:srcRect l="17433" r="20323"/>
          <a:stretch>
            <a:fillRect/>
          </a:stretch>
        </p:blipFill>
        <p:spPr>
          <a:xfrm>
            <a:off x="539552" y="1342753"/>
            <a:ext cx="3827462" cy="5040312"/>
          </a:xfrm>
          <a:noFill/>
          <a:ln/>
        </p:spPr>
      </p:pic>
      <p:sp>
        <p:nvSpPr>
          <p:cNvPr id="7" name="6 Marcador de pie de página"/>
          <p:cNvSpPr>
            <a:spLocks noGrp="1"/>
          </p:cNvSpPr>
          <p:nvPr>
            <p:ph type="ftr" sz="quarter" idx="10"/>
          </p:nvPr>
        </p:nvSpPr>
        <p:spPr/>
        <p:txBody>
          <a:bodyPr/>
          <a:lstStyle/>
          <a:p>
            <a:r>
              <a:rPr lang="es-ES"/>
              <a:t>2019</a:t>
            </a:r>
            <a:endParaRPr lang="es-ES" dirty="0"/>
          </a:p>
        </p:txBody>
      </p:sp>
      <p:sp>
        <p:nvSpPr>
          <p:cNvPr id="6" name="5 Marcador de número de diapositiva"/>
          <p:cNvSpPr>
            <a:spLocks noGrp="1"/>
          </p:cNvSpPr>
          <p:nvPr>
            <p:ph type="sldNum" sz="quarter" idx="11"/>
          </p:nvPr>
        </p:nvSpPr>
        <p:spPr/>
        <p:txBody>
          <a:bodyPr/>
          <a:lstStyle/>
          <a:p>
            <a:fld id="{E4A9E5BF-21F5-4DBF-A9B4-57EB35BAC91D}" type="slidenum">
              <a:rPr lang="es-ES" smtClean="0"/>
              <a:pPr/>
              <a:t>22</a:t>
            </a:fld>
            <a:endParaRPr lang="es-ES" dirty="0"/>
          </a:p>
        </p:txBody>
      </p:sp>
      <p:sp>
        <p:nvSpPr>
          <p:cNvPr id="104453" name="Rectangle 5"/>
          <p:cNvSpPr>
            <a:spLocks noChangeArrowheads="1"/>
          </p:cNvSpPr>
          <p:nvPr/>
        </p:nvSpPr>
        <p:spPr bwMode="auto">
          <a:xfrm>
            <a:off x="4355976" y="260648"/>
            <a:ext cx="4032250" cy="6194425"/>
          </a:xfrm>
          <a:prstGeom prst="rect">
            <a:avLst/>
          </a:prstGeom>
          <a:noFill/>
          <a:ln w="9525">
            <a:noFill/>
            <a:miter lim="800000"/>
            <a:headEnd/>
            <a:tailEnd/>
          </a:ln>
          <a:effectLst/>
        </p:spPr>
        <p:txBody>
          <a:bodyPr anchor="ctr">
            <a:spAutoFit/>
          </a:bodyPr>
          <a:lstStyle/>
          <a:p>
            <a:pPr marL="342900" indent="-342900"/>
            <a:r>
              <a:rPr lang="es-ES" sz="2000" b="1" dirty="0">
                <a:latin typeface="Times New Roman" pitchFamily="18" charset="0"/>
              </a:rPr>
              <a:t>KPA -Aspectos comunes</a:t>
            </a:r>
          </a:p>
          <a:p>
            <a:pPr marL="342900" indent="-342900"/>
            <a:endParaRPr lang="es-ES" sz="2000" dirty="0">
              <a:latin typeface="Times New Roman" pitchFamily="18" charset="0"/>
            </a:endParaRPr>
          </a:p>
          <a:p>
            <a:pPr marL="342900" indent="-342900">
              <a:buFontTx/>
              <a:buAutoNum type="arabicPeriod"/>
            </a:pPr>
            <a:r>
              <a:rPr lang="es-ES" sz="1800" b="1" dirty="0">
                <a:latin typeface="Times New Roman" pitchFamily="18" charset="0"/>
              </a:rPr>
              <a:t>Compromiso para la ejecución</a:t>
            </a:r>
            <a:r>
              <a:rPr lang="es-ES" sz="1800" dirty="0">
                <a:latin typeface="Times New Roman" pitchFamily="18" charset="0"/>
              </a:rPr>
              <a:t>. Acciones que deben tomarse para asegurar que el proyecto se establezca y perdure. </a:t>
            </a:r>
          </a:p>
          <a:p>
            <a:pPr marL="342900" indent="-342900">
              <a:buFontTx/>
              <a:buAutoNum type="arabicPeriod"/>
            </a:pPr>
            <a:r>
              <a:rPr lang="es-ES" sz="1800" b="1" dirty="0">
                <a:latin typeface="Times New Roman" pitchFamily="18" charset="0"/>
              </a:rPr>
              <a:t>Capacidad para ejecutar</a:t>
            </a:r>
            <a:r>
              <a:rPr lang="es-ES" sz="1800" dirty="0">
                <a:latin typeface="Times New Roman" pitchFamily="18" charset="0"/>
              </a:rPr>
              <a:t>. Precondiciones que deben existir (en el proyecto u organización) para implementar el proceso </a:t>
            </a:r>
          </a:p>
          <a:p>
            <a:pPr marL="342900" indent="-342900">
              <a:buFontTx/>
              <a:buAutoNum type="arabicPeriod"/>
            </a:pPr>
            <a:r>
              <a:rPr lang="es-ES" sz="1800" b="1" dirty="0">
                <a:latin typeface="Times New Roman" pitchFamily="18" charset="0"/>
              </a:rPr>
              <a:t>Actividades ejecutadas</a:t>
            </a:r>
            <a:r>
              <a:rPr lang="es-ES" sz="1800" dirty="0">
                <a:latin typeface="Times New Roman" pitchFamily="18" charset="0"/>
              </a:rPr>
              <a:t>. Roles y procedimientos necesarios para implementar un área clave de proceso. </a:t>
            </a:r>
          </a:p>
          <a:p>
            <a:pPr marL="342900" indent="-342900">
              <a:buFontTx/>
              <a:buAutoNum type="arabicPeriod"/>
            </a:pPr>
            <a:r>
              <a:rPr lang="es-ES" sz="1800" b="1" dirty="0">
                <a:latin typeface="Times New Roman" pitchFamily="18" charset="0"/>
              </a:rPr>
              <a:t>Mediciones y análisis</a:t>
            </a:r>
            <a:r>
              <a:rPr lang="es-ES" sz="1800" dirty="0">
                <a:latin typeface="Times New Roman" pitchFamily="18" charset="0"/>
              </a:rPr>
              <a:t>. Medir el proceso y analizar las mediciones </a:t>
            </a:r>
          </a:p>
          <a:p>
            <a:pPr marL="342900" indent="-342900">
              <a:buFontTx/>
              <a:buAutoNum type="arabicPeriod"/>
            </a:pPr>
            <a:r>
              <a:rPr lang="es-ES" sz="1800" b="1" dirty="0">
                <a:latin typeface="Times New Roman" pitchFamily="18" charset="0"/>
              </a:rPr>
              <a:t>Verificación de implementación</a:t>
            </a:r>
            <a:r>
              <a:rPr lang="es-ES" sz="1800" dirty="0">
                <a:latin typeface="Times New Roman" pitchFamily="18" charset="0"/>
              </a:rPr>
              <a:t>. Pasos para asegurar que las  actividades se ejecutan de acuerdo con el proceso que se ha implementado .</a:t>
            </a:r>
          </a:p>
          <a:p>
            <a:pPr marL="342900" indent="-342900" eaLnBrk="0" hangingPunct="0"/>
            <a:endParaRPr lang="es-ES" sz="1800" dirty="0">
              <a:latin typeface="Times New Roman" pitchFamily="18"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611560" y="525438"/>
            <a:ext cx="8686800" cy="838200"/>
          </a:xfrm>
        </p:spPr>
        <p:txBody>
          <a:bodyPr vert="horz">
            <a:noAutofit/>
          </a:bodyPr>
          <a:lstStyle/>
          <a:p>
            <a:r>
              <a:rPr lang="es-ES" sz="2800" dirty="0">
                <a:solidFill>
                  <a:srgbClr val="C00000"/>
                </a:solidFill>
              </a:rPr>
              <a:t>CMMI – Representaciones</a:t>
            </a:r>
            <a:br>
              <a:rPr lang="es-ES" sz="2800" dirty="0">
                <a:solidFill>
                  <a:srgbClr val="C00000"/>
                </a:solidFill>
              </a:rPr>
            </a:br>
            <a:r>
              <a:rPr lang="es-ES" sz="2800" dirty="0">
                <a:solidFill>
                  <a:srgbClr val="C00000"/>
                </a:solidFill>
              </a:rPr>
              <a:t>Representación continua</a:t>
            </a:r>
          </a:p>
        </p:txBody>
      </p:sp>
      <p:sp>
        <p:nvSpPr>
          <p:cNvPr id="66563" name="Rectangle 3"/>
          <p:cNvSpPr>
            <a:spLocks noGrp="1" noChangeArrowheads="1"/>
          </p:cNvSpPr>
          <p:nvPr>
            <p:ph sz="quarter" idx="1"/>
          </p:nvPr>
        </p:nvSpPr>
        <p:spPr>
          <a:xfrm>
            <a:off x="647564" y="2140100"/>
            <a:ext cx="7848872" cy="4627414"/>
          </a:xfrm>
        </p:spPr>
        <p:txBody>
          <a:bodyPr/>
          <a:lstStyle/>
          <a:p>
            <a:r>
              <a:rPr lang="es-ES" sz="2000" dirty="0"/>
              <a:t>El enfoque permite a una organización seleccionar áreas de proceso específicas, para mejorar con respecto a ellas.</a:t>
            </a:r>
          </a:p>
          <a:p>
            <a:r>
              <a:rPr lang="es-ES" sz="2000" dirty="0"/>
              <a:t>Existen limitaciones para la selección de áreas de proceso debido a las dependencias entre ellas.</a:t>
            </a:r>
          </a:p>
          <a:p>
            <a:r>
              <a:rPr lang="es-ES" sz="2000" dirty="0"/>
              <a:t>La representación continua usa niveles de capacidad para caracterizar y medir mejoras relativas a un área de proceso individual.</a:t>
            </a:r>
          </a:p>
          <a:p>
            <a:r>
              <a:rPr lang="es-ES" sz="2000" dirty="0"/>
              <a:t>Una organización puede alcanzar un mismo nivel de capacidad para todas las áreas de proceso que seleccione o distintos niveles (por ejemplo podría querer alcanzar nivel de capacidad 2 en un área de proceso y nivel de capacidad 4 en otra).</a:t>
            </a:r>
          </a:p>
        </p:txBody>
      </p:sp>
      <p:sp>
        <p:nvSpPr>
          <p:cNvPr id="7" name="6 Marcador de pie de página"/>
          <p:cNvSpPr>
            <a:spLocks noGrp="1"/>
          </p:cNvSpPr>
          <p:nvPr>
            <p:ph type="ftr" sz="quarter" idx="10"/>
          </p:nvPr>
        </p:nvSpPr>
        <p:spPr/>
        <p:txBody>
          <a:bodyPr/>
          <a:lstStyle/>
          <a:p>
            <a:r>
              <a:rPr lang="es-ES"/>
              <a:t>2019</a:t>
            </a:r>
            <a:endParaRPr lang="es-ES" dirty="0"/>
          </a:p>
        </p:txBody>
      </p:sp>
      <p:sp>
        <p:nvSpPr>
          <p:cNvPr id="6" name="5 Marcador de número de diapositiva"/>
          <p:cNvSpPr>
            <a:spLocks noGrp="1"/>
          </p:cNvSpPr>
          <p:nvPr>
            <p:ph type="sldNum" sz="quarter" idx="11"/>
          </p:nvPr>
        </p:nvSpPr>
        <p:spPr/>
        <p:txBody>
          <a:bodyPr/>
          <a:lstStyle/>
          <a:p>
            <a:fld id="{E4A9E5BF-21F5-4DBF-A9B4-57EB35BAC91D}" type="slidenum">
              <a:rPr lang="es-ES" smtClean="0"/>
              <a:pPr/>
              <a:t>23</a:t>
            </a:fld>
            <a:endParaRPr lang="es-E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41164" y="189501"/>
            <a:ext cx="6408514" cy="1280890"/>
          </a:xfrm>
        </p:spPr>
        <p:txBody>
          <a:bodyPr vert="horz">
            <a:normAutofit/>
          </a:bodyPr>
          <a:lstStyle/>
          <a:p>
            <a:r>
              <a:rPr lang="es-ES" sz="2800" dirty="0">
                <a:solidFill>
                  <a:srgbClr val="C00000"/>
                </a:solidFill>
              </a:rPr>
              <a:t>CMMI Continua / Escalonado</a:t>
            </a:r>
          </a:p>
        </p:txBody>
      </p:sp>
      <p:sp>
        <p:nvSpPr>
          <p:cNvPr id="7" name="6 Marcador de pie de página"/>
          <p:cNvSpPr>
            <a:spLocks noGrp="1"/>
          </p:cNvSpPr>
          <p:nvPr>
            <p:ph type="ftr" sz="quarter" idx="10"/>
          </p:nvPr>
        </p:nvSpPr>
        <p:spPr/>
        <p:txBody>
          <a:bodyPr/>
          <a:lstStyle/>
          <a:p>
            <a:r>
              <a:rPr lang="es-ES"/>
              <a:t>2019</a:t>
            </a:r>
            <a:endParaRPr lang="es-ES" dirty="0"/>
          </a:p>
        </p:txBody>
      </p:sp>
      <p:sp>
        <p:nvSpPr>
          <p:cNvPr id="6" name="5 Marcador de número de diapositiva"/>
          <p:cNvSpPr>
            <a:spLocks noGrp="1"/>
          </p:cNvSpPr>
          <p:nvPr>
            <p:ph type="sldNum" sz="quarter" idx="11"/>
          </p:nvPr>
        </p:nvSpPr>
        <p:spPr/>
        <p:txBody>
          <a:bodyPr/>
          <a:lstStyle/>
          <a:p>
            <a:fld id="{E4A9E5BF-21F5-4DBF-A9B4-57EB35BAC91D}" type="slidenum">
              <a:rPr lang="es-ES" smtClean="0"/>
              <a:pPr/>
              <a:t>24</a:t>
            </a:fld>
            <a:endParaRPr lang="es-ES" dirty="0"/>
          </a:p>
        </p:txBody>
      </p:sp>
      <p:pic>
        <p:nvPicPr>
          <p:cNvPr id="8" name="Imagen 7">
            <a:extLst>
              <a:ext uri="{FF2B5EF4-FFF2-40B4-BE49-F238E27FC236}">
                <a16:creationId xmlns="" xmlns:a16="http://schemas.microsoft.com/office/drawing/2014/main" id="{E90F447B-4125-472B-8C8A-12D256931300}"/>
              </a:ext>
            </a:extLst>
          </p:cNvPr>
          <p:cNvPicPr>
            <a:picLocks noChangeAspect="1"/>
          </p:cNvPicPr>
          <p:nvPr/>
        </p:nvPicPr>
        <p:blipFill>
          <a:blip r:embed="rId3"/>
          <a:stretch>
            <a:fillRect/>
          </a:stretch>
        </p:blipFill>
        <p:spPr>
          <a:xfrm>
            <a:off x="1357312" y="2324696"/>
            <a:ext cx="6429375" cy="3286125"/>
          </a:xfrm>
          <a:prstGeom prst="rect">
            <a:avLst/>
          </a:prstGeom>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41164" y="189501"/>
            <a:ext cx="6408514" cy="1280890"/>
          </a:xfrm>
        </p:spPr>
        <p:txBody>
          <a:bodyPr vert="horz">
            <a:normAutofit/>
          </a:bodyPr>
          <a:lstStyle/>
          <a:p>
            <a:r>
              <a:rPr lang="es-ES" sz="2800" dirty="0">
                <a:solidFill>
                  <a:srgbClr val="C00000"/>
                </a:solidFill>
              </a:rPr>
              <a:t>CMMI Continua / Escalonado</a:t>
            </a:r>
          </a:p>
        </p:txBody>
      </p:sp>
      <p:sp>
        <p:nvSpPr>
          <p:cNvPr id="7" name="6 Marcador de pie de página"/>
          <p:cNvSpPr>
            <a:spLocks noGrp="1"/>
          </p:cNvSpPr>
          <p:nvPr>
            <p:ph type="ftr" sz="quarter" idx="10"/>
          </p:nvPr>
        </p:nvSpPr>
        <p:spPr/>
        <p:txBody>
          <a:bodyPr/>
          <a:lstStyle/>
          <a:p>
            <a:r>
              <a:rPr lang="es-ES"/>
              <a:t>2019</a:t>
            </a:r>
            <a:endParaRPr lang="es-ES" dirty="0"/>
          </a:p>
        </p:txBody>
      </p:sp>
      <p:sp>
        <p:nvSpPr>
          <p:cNvPr id="6" name="5 Marcador de número de diapositiva"/>
          <p:cNvSpPr>
            <a:spLocks noGrp="1"/>
          </p:cNvSpPr>
          <p:nvPr>
            <p:ph type="sldNum" sz="quarter" idx="11"/>
          </p:nvPr>
        </p:nvSpPr>
        <p:spPr/>
        <p:txBody>
          <a:bodyPr/>
          <a:lstStyle/>
          <a:p>
            <a:fld id="{E4A9E5BF-21F5-4DBF-A9B4-57EB35BAC91D}" type="slidenum">
              <a:rPr lang="es-ES" smtClean="0"/>
              <a:pPr/>
              <a:t>25</a:t>
            </a:fld>
            <a:endParaRPr lang="es-ES" dirty="0"/>
          </a:p>
        </p:txBody>
      </p:sp>
      <p:pic>
        <p:nvPicPr>
          <p:cNvPr id="29700" name="Picture 4"/>
          <p:cNvPicPr>
            <a:picLocks noChangeAspect="1" noChangeArrowheads="1"/>
          </p:cNvPicPr>
          <p:nvPr/>
        </p:nvPicPr>
        <p:blipFill>
          <a:blip r:embed="rId3" cstate="print">
            <a:clrChange>
              <a:clrFrom>
                <a:srgbClr val="FEFDEB"/>
              </a:clrFrom>
              <a:clrTo>
                <a:srgbClr val="FEFDEB">
                  <a:alpha val="0"/>
                </a:srgbClr>
              </a:clrTo>
            </a:clrChange>
          </a:blip>
          <a:srcRect/>
          <a:stretch>
            <a:fillRect/>
          </a:stretch>
        </p:blipFill>
        <p:spPr bwMode="auto">
          <a:xfrm>
            <a:off x="683568" y="2017636"/>
            <a:ext cx="7488832" cy="4515178"/>
          </a:xfrm>
          <a:prstGeom prst="rect">
            <a:avLst/>
          </a:prstGeom>
          <a:noFill/>
        </p:spPr>
      </p:pic>
    </p:spTree>
    <p:extLst>
      <p:ext uri="{BB962C8B-B14F-4D97-AF65-F5344CB8AC3E}">
        <p14:creationId xmlns:p14="http://schemas.microsoft.com/office/powerpoint/2010/main" val="8431319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343830"/>
            <a:ext cx="8686800" cy="838200"/>
          </a:xfrm>
        </p:spPr>
        <p:txBody>
          <a:bodyPr vert="horz">
            <a:noAutofit/>
          </a:bodyPr>
          <a:lstStyle/>
          <a:p>
            <a:r>
              <a:rPr lang="es-ES" sz="2800" dirty="0">
                <a:solidFill>
                  <a:srgbClr val="C00000"/>
                </a:solidFill>
              </a:rPr>
              <a:t>CMMI – Representaciones</a:t>
            </a:r>
            <a:br>
              <a:rPr lang="es-ES" sz="2800" dirty="0">
                <a:solidFill>
                  <a:srgbClr val="C00000"/>
                </a:solidFill>
              </a:rPr>
            </a:br>
            <a:r>
              <a:rPr lang="es-ES" sz="2800" dirty="0">
                <a:solidFill>
                  <a:srgbClr val="C00000"/>
                </a:solidFill>
              </a:rPr>
              <a:t>Selección</a:t>
            </a:r>
          </a:p>
        </p:txBody>
      </p:sp>
      <p:sp>
        <p:nvSpPr>
          <p:cNvPr id="68611" name="Rectangle 3"/>
          <p:cNvSpPr>
            <a:spLocks noGrp="1" noChangeArrowheads="1"/>
          </p:cNvSpPr>
          <p:nvPr>
            <p:ph sz="quarter" idx="1"/>
          </p:nvPr>
        </p:nvSpPr>
        <p:spPr>
          <a:xfrm>
            <a:off x="611560" y="1870331"/>
            <a:ext cx="8159750" cy="4366981"/>
          </a:xfrm>
        </p:spPr>
        <p:txBody>
          <a:bodyPr>
            <a:normAutofit fontScale="92500" lnSpcReduction="10000"/>
          </a:bodyPr>
          <a:lstStyle/>
          <a:p>
            <a:pPr marL="342900" indent="-342900">
              <a:lnSpc>
                <a:spcPct val="110000"/>
              </a:lnSpc>
              <a:buFont typeface="Wingdings" panose="05000000000000000000" pitchFamily="2" charset="2"/>
              <a:buChar char="q"/>
            </a:pPr>
            <a:r>
              <a:rPr lang="es-ES" sz="2200" dirty="0"/>
              <a:t>Se puede seleccionar cualquiera de las dos representaciones, obteniendo resultados equivalentes (más del 80% del contenido de CMMI es común a ambas representaciones).</a:t>
            </a:r>
          </a:p>
          <a:p>
            <a:pPr marL="342900" indent="-342900">
              <a:lnSpc>
                <a:spcPct val="110000"/>
              </a:lnSpc>
              <a:buFont typeface="Wingdings" panose="05000000000000000000" pitchFamily="2" charset="2"/>
              <a:buChar char="q"/>
            </a:pPr>
            <a:r>
              <a:rPr lang="es-ES" sz="2200" dirty="0"/>
              <a:t>Se recomienda seleccionar aquella representación con la que la organización se encuentre más familiarizada.</a:t>
            </a:r>
          </a:p>
          <a:p>
            <a:pPr marL="342900" indent="-342900">
              <a:lnSpc>
                <a:spcPct val="110000"/>
              </a:lnSpc>
              <a:buFont typeface="Wingdings" panose="05000000000000000000" pitchFamily="2" charset="2"/>
              <a:buChar char="q"/>
            </a:pPr>
            <a:r>
              <a:rPr lang="es-ES" sz="2200" dirty="0"/>
              <a:t>Si una organización no sabe donde empezar la mejora y cuales procesos seleccionar, la representación escalonada es una buena elección.</a:t>
            </a:r>
          </a:p>
          <a:p>
            <a:pPr marL="342900" indent="-342900">
              <a:lnSpc>
                <a:spcPct val="110000"/>
              </a:lnSpc>
              <a:buFont typeface="Wingdings" panose="05000000000000000000" pitchFamily="2" charset="2"/>
              <a:buChar char="q"/>
            </a:pPr>
            <a:r>
              <a:rPr lang="es-ES" sz="2200" dirty="0"/>
              <a:t>Si una organización conoce muy bien sus propias necesidades y las dependencias entre las áreas de proceso de la disciplina elegida, la representación continua es una buena elección. </a:t>
            </a:r>
          </a:p>
          <a:p>
            <a:pPr marL="342900" indent="-342900">
              <a:lnSpc>
                <a:spcPct val="110000"/>
              </a:lnSpc>
              <a:buFont typeface="Wingdings" panose="05000000000000000000" pitchFamily="2" charset="2"/>
              <a:buChar char="q"/>
            </a:pPr>
            <a:r>
              <a:rPr lang="es-ES" sz="2200" dirty="0"/>
              <a:t>También se pueden seleccionar las dos representaciones, en diferentes momentos o necesidades particulares.</a:t>
            </a:r>
          </a:p>
        </p:txBody>
      </p:sp>
      <p:sp>
        <p:nvSpPr>
          <p:cNvPr id="7" name="6 Marcador de pie de página"/>
          <p:cNvSpPr>
            <a:spLocks noGrp="1"/>
          </p:cNvSpPr>
          <p:nvPr>
            <p:ph type="ftr" sz="quarter" idx="10"/>
          </p:nvPr>
        </p:nvSpPr>
        <p:spPr/>
        <p:txBody>
          <a:bodyPr/>
          <a:lstStyle/>
          <a:p>
            <a:r>
              <a:rPr lang="es-ES"/>
              <a:t>2019</a:t>
            </a:r>
            <a:endParaRPr lang="es-ES" dirty="0"/>
          </a:p>
        </p:txBody>
      </p:sp>
      <p:sp>
        <p:nvSpPr>
          <p:cNvPr id="6" name="5 Marcador de número de diapositiva"/>
          <p:cNvSpPr>
            <a:spLocks noGrp="1"/>
          </p:cNvSpPr>
          <p:nvPr>
            <p:ph type="sldNum" sz="quarter" idx="11"/>
          </p:nvPr>
        </p:nvSpPr>
        <p:spPr/>
        <p:txBody>
          <a:bodyPr/>
          <a:lstStyle/>
          <a:p>
            <a:fld id="{E4A9E5BF-21F5-4DBF-A9B4-57EB35BAC91D}" type="slidenum">
              <a:rPr lang="es-ES" smtClean="0"/>
              <a:pPr/>
              <a:t>26</a:t>
            </a:fld>
            <a:endParaRPr lang="es-E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normAutofit/>
          </a:bodyPr>
          <a:lstStyle/>
          <a:p>
            <a:r>
              <a:rPr lang="es-AR" sz="3600" smtClean="0"/>
              <a:t>SCAMPI</a:t>
            </a:r>
            <a:endParaRPr lang="es-AR" sz="3600" dirty="0"/>
          </a:p>
        </p:txBody>
      </p:sp>
      <p:sp>
        <p:nvSpPr>
          <p:cNvPr id="2" name="Marcador de texto 1">
            <a:extLst>
              <a:ext uri="{FF2B5EF4-FFF2-40B4-BE49-F238E27FC236}">
                <a16:creationId xmlns="" xmlns:a16="http://schemas.microsoft.com/office/drawing/2014/main" id="{ADFEF1FA-713A-4B13-BDB4-9C7B5E72A18B}"/>
              </a:ext>
            </a:extLst>
          </p:cNvPr>
          <p:cNvSpPr>
            <a:spLocks noGrp="1"/>
          </p:cNvSpPr>
          <p:nvPr>
            <p:ph type="body" sz="half" idx="2"/>
          </p:nvPr>
        </p:nvSpPr>
        <p:spPr/>
        <p:txBody>
          <a:bodyPr/>
          <a:lstStyle/>
          <a:p>
            <a:endParaRPr lang="es-AR"/>
          </a:p>
        </p:txBody>
      </p:sp>
      <p:sp>
        <p:nvSpPr>
          <p:cNvPr id="4" name="3 Marcador de pie de página"/>
          <p:cNvSpPr>
            <a:spLocks noGrp="1"/>
          </p:cNvSpPr>
          <p:nvPr>
            <p:ph type="ftr" sz="quarter" idx="11"/>
          </p:nvPr>
        </p:nvSpPr>
        <p:spPr/>
        <p:txBody>
          <a:bodyPr/>
          <a:lstStyle/>
          <a:p>
            <a:r>
              <a:rPr lang="es-ES"/>
              <a:t>2019</a:t>
            </a:r>
            <a:endParaRPr lang="es-ES" dirty="0"/>
          </a:p>
        </p:txBody>
      </p:sp>
      <p:sp>
        <p:nvSpPr>
          <p:cNvPr id="5" name="4 Marcador de número de diapositiva"/>
          <p:cNvSpPr>
            <a:spLocks noGrp="1"/>
          </p:cNvSpPr>
          <p:nvPr>
            <p:ph type="sldNum" sz="quarter" idx="12"/>
          </p:nvPr>
        </p:nvSpPr>
        <p:spPr/>
        <p:txBody>
          <a:bodyPr/>
          <a:lstStyle/>
          <a:p>
            <a:fld id="{E4A9E5BF-21F5-4DBF-A9B4-57EB35BAC91D}" type="slidenum">
              <a:rPr lang="es-ES" smtClean="0"/>
              <a:pPr/>
              <a:t>27</a:t>
            </a:fld>
            <a:endParaRPr lang="es-ES" dirty="0"/>
          </a:p>
        </p:txBody>
      </p:sp>
    </p:spTree>
    <p:extLst>
      <p:ext uri="{BB962C8B-B14F-4D97-AF65-F5344CB8AC3E}">
        <p14:creationId xmlns:p14="http://schemas.microsoft.com/office/powerpoint/2010/main" val="2148694251"/>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32302" y="170217"/>
            <a:ext cx="8147050" cy="838200"/>
          </a:xfrm>
        </p:spPr>
        <p:txBody>
          <a:bodyPr vert="horz">
            <a:normAutofit/>
          </a:bodyPr>
          <a:lstStyle/>
          <a:p>
            <a:r>
              <a:rPr lang="es-ES" sz="3600" dirty="0">
                <a:solidFill>
                  <a:srgbClr val="C00000"/>
                </a:solidFill>
              </a:rPr>
              <a:t>SCAMPI</a:t>
            </a:r>
          </a:p>
        </p:txBody>
      </p:sp>
      <p:sp>
        <p:nvSpPr>
          <p:cNvPr id="50179" name="Rectangle 3"/>
          <p:cNvSpPr>
            <a:spLocks noGrp="1" noChangeArrowheads="1"/>
          </p:cNvSpPr>
          <p:nvPr>
            <p:ph sz="quarter" idx="1"/>
          </p:nvPr>
        </p:nvSpPr>
        <p:spPr>
          <a:xfrm>
            <a:off x="464096" y="1915319"/>
            <a:ext cx="8229600" cy="4525962"/>
          </a:xfrm>
        </p:spPr>
        <p:txBody>
          <a:bodyPr>
            <a:normAutofit/>
          </a:bodyPr>
          <a:lstStyle/>
          <a:p>
            <a:r>
              <a:rPr lang="es-AR" sz="2400" b="1" dirty="0"/>
              <a:t>Evaluación SCAMPI </a:t>
            </a:r>
            <a:endParaRPr lang="es-AR" sz="2400" dirty="0"/>
          </a:p>
          <a:p>
            <a:r>
              <a:rPr lang="es-AR" sz="2400" dirty="0"/>
              <a:t>Modelo para medir el nivel de los procesos de una organización, éste define la manera en la que se debe hacer la evaluación.</a:t>
            </a:r>
          </a:p>
          <a:p>
            <a:pPr lvl="3"/>
            <a:r>
              <a:rPr lang="es-AR" sz="2800" dirty="0"/>
              <a:t>S	 Standard</a:t>
            </a:r>
          </a:p>
          <a:p>
            <a:pPr lvl="3"/>
            <a:r>
              <a:rPr lang="es-AR" sz="2800" dirty="0"/>
              <a:t>C	 CMMI</a:t>
            </a:r>
          </a:p>
          <a:p>
            <a:pPr lvl="3"/>
            <a:r>
              <a:rPr lang="es-AR" sz="2800" dirty="0"/>
              <a:t>A	 </a:t>
            </a:r>
            <a:r>
              <a:rPr lang="es-AR" sz="2800" dirty="0" err="1"/>
              <a:t>Appraisal</a:t>
            </a:r>
            <a:endParaRPr lang="es-AR" sz="2800" dirty="0"/>
          </a:p>
          <a:p>
            <a:pPr lvl="3"/>
            <a:r>
              <a:rPr lang="es-AR" sz="2800" dirty="0"/>
              <a:t>M	 </a:t>
            </a:r>
            <a:r>
              <a:rPr lang="es-AR" sz="2800" dirty="0" err="1"/>
              <a:t>Method</a:t>
            </a:r>
            <a:endParaRPr lang="es-AR" sz="2800" dirty="0"/>
          </a:p>
          <a:p>
            <a:pPr lvl="3"/>
            <a:r>
              <a:rPr lang="es-AR" sz="2800" dirty="0"/>
              <a:t>P	 </a:t>
            </a:r>
            <a:r>
              <a:rPr lang="es-AR" sz="2800" dirty="0" err="1"/>
              <a:t>for</a:t>
            </a:r>
            <a:r>
              <a:rPr lang="es-AR" sz="2800" dirty="0"/>
              <a:t> </a:t>
            </a:r>
            <a:r>
              <a:rPr lang="es-AR" sz="2800" dirty="0" err="1"/>
              <a:t>Process</a:t>
            </a:r>
            <a:r>
              <a:rPr lang="es-AR" sz="2800" dirty="0"/>
              <a:t> </a:t>
            </a:r>
          </a:p>
          <a:p>
            <a:pPr lvl="3"/>
            <a:r>
              <a:rPr lang="es-AR" sz="2800" dirty="0"/>
              <a:t>I	</a:t>
            </a:r>
            <a:r>
              <a:rPr lang="es-AR" sz="2800" dirty="0" err="1"/>
              <a:t>Improvement</a:t>
            </a:r>
            <a:r>
              <a:rPr lang="es-AR" sz="2800" dirty="0"/>
              <a:t>. </a:t>
            </a:r>
          </a:p>
          <a:p>
            <a:endParaRPr lang="es-AR" sz="2000" dirty="0"/>
          </a:p>
        </p:txBody>
      </p:sp>
      <p:sp>
        <p:nvSpPr>
          <p:cNvPr id="7" name="6 Marcador de pie de página"/>
          <p:cNvSpPr>
            <a:spLocks noGrp="1"/>
          </p:cNvSpPr>
          <p:nvPr>
            <p:ph type="ftr" sz="quarter" idx="10"/>
          </p:nvPr>
        </p:nvSpPr>
        <p:spPr/>
        <p:txBody>
          <a:bodyPr/>
          <a:lstStyle/>
          <a:p>
            <a:r>
              <a:rPr lang="es-ES"/>
              <a:t>2019</a:t>
            </a:r>
            <a:endParaRPr lang="es-ES" dirty="0"/>
          </a:p>
        </p:txBody>
      </p:sp>
      <p:sp>
        <p:nvSpPr>
          <p:cNvPr id="6" name="5 Marcador de número de diapositiva"/>
          <p:cNvSpPr>
            <a:spLocks noGrp="1"/>
          </p:cNvSpPr>
          <p:nvPr>
            <p:ph type="sldNum" sz="quarter" idx="11"/>
          </p:nvPr>
        </p:nvSpPr>
        <p:spPr/>
        <p:txBody>
          <a:bodyPr/>
          <a:lstStyle/>
          <a:p>
            <a:fld id="{E4A9E5BF-21F5-4DBF-A9B4-57EB35BAC91D}" type="slidenum">
              <a:rPr lang="es-ES" smtClean="0"/>
              <a:pPr/>
              <a:t>28</a:t>
            </a:fld>
            <a:endParaRPr lang="es-E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83568" y="332656"/>
            <a:ext cx="7139136" cy="838200"/>
          </a:xfrm>
        </p:spPr>
        <p:txBody>
          <a:bodyPr vert="horz">
            <a:normAutofit/>
          </a:bodyPr>
          <a:lstStyle/>
          <a:p>
            <a:r>
              <a:rPr lang="es-ES" sz="3600" dirty="0">
                <a:solidFill>
                  <a:srgbClr val="C00000"/>
                </a:solidFill>
              </a:rPr>
              <a:t>SCAMPI</a:t>
            </a:r>
          </a:p>
        </p:txBody>
      </p:sp>
      <p:sp>
        <p:nvSpPr>
          <p:cNvPr id="50179" name="Rectangle 3"/>
          <p:cNvSpPr>
            <a:spLocks noGrp="1" noChangeArrowheads="1"/>
          </p:cNvSpPr>
          <p:nvPr>
            <p:ph sz="quarter" idx="1"/>
          </p:nvPr>
        </p:nvSpPr>
        <p:spPr>
          <a:xfrm>
            <a:off x="469516" y="1915319"/>
            <a:ext cx="7567240" cy="4525962"/>
          </a:xfrm>
        </p:spPr>
        <p:txBody>
          <a:bodyPr>
            <a:normAutofit/>
          </a:bodyPr>
          <a:lstStyle/>
          <a:p>
            <a:pPr marL="0" indent="0">
              <a:buNone/>
            </a:pPr>
            <a:r>
              <a:rPr lang="es-AR" sz="2200" dirty="0"/>
              <a:t>Existen tres clases de evaluaciones.</a:t>
            </a:r>
          </a:p>
          <a:p>
            <a:pPr marL="0" indent="0">
              <a:buNone/>
            </a:pPr>
            <a:endParaRPr lang="es-AR" sz="2200" dirty="0"/>
          </a:p>
          <a:p>
            <a:r>
              <a:rPr lang="es-AR" sz="2200" b="1" i="1" dirty="0"/>
              <a:t>SCAMPI Clase A:</a:t>
            </a:r>
            <a:r>
              <a:rPr lang="es-AR" sz="2200" i="1" dirty="0"/>
              <a:t> </a:t>
            </a:r>
            <a:r>
              <a:rPr lang="es-AR" sz="1900" dirty="0"/>
              <a:t>El método más amplio, con mayor cobertura del modelo y es el único que puede proporcionar un nivel de madurez o perfil de capacidad. Es liderado por un </a:t>
            </a:r>
            <a:r>
              <a:rPr lang="es-AR" sz="1900" i="1" dirty="0"/>
              <a:t>SCAMPI Lead </a:t>
            </a:r>
            <a:r>
              <a:rPr lang="es-AR" sz="1900" i="1" dirty="0" err="1"/>
              <a:t>Appraiser</a:t>
            </a:r>
            <a:r>
              <a:rPr lang="es-AR" sz="1900" dirty="0"/>
              <a:t> autorizado por el SEI.</a:t>
            </a:r>
          </a:p>
          <a:p>
            <a:r>
              <a:rPr lang="es-AR" sz="2200" b="1" i="1" dirty="0"/>
              <a:t>SCAMPI Clase B:</a:t>
            </a:r>
            <a:r>
              <a:rPr lang="es-AR" sz="2200" dirty="0"/>
              <a:t> </a:t>
            </a:r>
            <a:r>
              <a:rPr lang="es-AR" sz="1900" dirty="0"/>
              <a:t>Es menos amplio y detallado que el clase “A” y eventualmente más económico. Se utiliza como evaluación inicial o parcial, enfocado en las áreas que requieren atención. En este caso no requiere de un Lead </a:t>
            </a:r>
            <a:r>
              <a:rPr lang="es-AR" sz="1900" dirty="0" err="1"/>
              <a:t>Appraiser</a:t>
            </a:r>
            <a:r>
              <a:rPr lang="es-AR" sz="1900" dirty="0"/>
              <a:t> para ser realizado.</a:t>
            </a:r>
          </a:p>
          <a:p>
            <a:r>
              <a:rPr lang="es-AR" sz="2200" b="1" i="1" dirty="0"/>
              <a:t>SCAMPI Clase C:</a:t>
            </a:r>
            <a:r>
              <a:rPr lang="es-AR" sz="2200" i="1" dirty="0"/>
              <a:t> </a:t>
            </a:r>
            <a:r>
              <a:rPr lang="es-AR" sz="2000" dirty="0"/>
              <a:t>Es el más sencillo, económico y requiere una capacitación menor. Se enfoca en áreas de interés o de mayor riesgo en la organización</a:t>
            </a:r>
            <a:r>
              <a:rPr lang="es-AR" sz="2200" dirty="0"/>
              <a:t>.</a:t>
            </a:r>
          </a:p>
        </p:txBody>
      </p:sp>
      <p:sp>
        <p:nvSpPr>
          <p:cNvPr id="7" name="6 Marcador de pie de página"/>
          <p:cNvSpPr>
            <a:spLocks noGrp="1"/>
          </p:cNvSpPr>
          <p:nvPr>
            <p:ph type="ftr" sz="quarter" idx="10"/>
          </p:nvPr>
        </p:nvSpPr>
        <p:spPr/>
        <p:txBody>
          <a:bodyPr/>
          <a:lstStyle/>
          <a:p>
            <a:r>
              <a:rPr lang="es-ES"/>
              <a:t>2019</a:t>
            </a:r>
            <a:endParaRPr lang="es-ES" dirty="0"/>
          </a:p>
        </p:txBody>
      </p:sp>
      <p:sp>
        <p:nvSpPr>
          <p:cNvPr id="6" name="5 Marcador de número de diapositiva"/>
          <p:cNvSpPr>
            <a:spLocks noGrp="1"/>
          </p:cNvSpPr>
          <p:nvPr>
            <p:ph type="sldNum" sz="quarter" idx="11"/>
          </p:nvPr>
        </p:nvSpPr>
        <p:spPr/>
        <p:txBody>
          <a:bodyPr/>
          <a:lstStyle/>
          <a:p>
            <a:fld id="{E4A9E5BF-21F5-4DBF-A9B4-57EB35BAC91D}" type="slidenum">
              <a:rPr lang="es-ES" smtClean="0"/>
              <a:pPr/>
              <a:t>29</a:t>
            </a:fld>
            <a:endParaRPr lang="es-ES" dirty="0"/>
          </a:p>
        </p:txBody>
      </p:sp>
    </p:spTree>
    <p:extLst>
      <p:ext uri="{BB962C8B-B14F-4D97-AF65-F5344CB8AC3E}">
        <p14:creationId xmlns:p14="http://schemas.microsoft.com/office/powerpoint/2010/main" val="184312279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ítulo 35"/>
          <p:cNvSpPr>
            <a:spLocks noGrp="1"/>
          </p:cNvSpPr>
          <p:nvPr>
            <p:ph type="title"/>
          </p:nvPr>
        </p:nvSpPr>
        <p:spPr>
          <a:xfrm>
            <a:off x="611560" y="0"/>
            <a:ext cx="7239000" cy="1143000"/>
          </a:xfrm>
        </p:spPr>
        <p:txBody>
          <a:bodyPr>
            <a:normAutofit/>
          </a:bodyPr>
          <a:lstStyle/>
          <a:p>
            <a:r>
              <a:rPr lang="es-AR" dirty="0"/>
              <a:t>CMMI</a:t>
            </a:r>
          </a:p>
        </p:txBody>
      </p:sp>
      <p:sp>
        <p:nvSpPr>
          <p:cNvPr id="29" name="Marcador de número de diapositiva 28"/>
          <p:cNvSpPr>
            <a:spLocks noGrp="1"/>
          </p:cNvSpPr>
          <p:nvPr>
            <p:ph type="sldNum" sz="quarter" idx="11"/>
          </p:nvPr>
        </p:nvSpPr>
        <p:spPr/>
        <p:txBody>
          <a:bodyPr/>
          <a:lstStyle/>
          <a:p>
            <a:fld id="{488DA902-7798-4E27-B81C-EE4AC795D741}" type="slidenum">
              <a:rPr lang="es-ES" smtClean="0"/>
              <a:pPr/>
              <a:t>3</a:t>
            </a:fld>
            <a:endParaRPr lang="es-ES" dirty="0"/>
          </a:p>
        </p:txBody>
      </p:sp>
      <p:sp>
        <p:nvSpPr>
          <p:cNvPr id="30" name="Marcador de pie de página 29"/>
          <p:cNvSpPr>
            <a:spLocks noGrp="1"/>
          </p:cNvSpPr>
          <p:nvPr>
            <p:ph type="ftr" sz="quarter" idx="12"/>
          </p:nvPr>
        </p:nvSpPr>
        <p:spPr/>
        <p:txBody>
          <a:bodyPr/>
          <a:lstStyle/>
          <a:p>
            <a:r>
              <a:rPr lang="es-ES"/>
              <a:t>2019</a:t>
            </a:r>
            <a:endParaRPr lang="es-ES" dirty="0"/>
          </a:p>
        </p:txBody>
      </p:sp>
      <p:pic>
        <p:nvPicPr>
          <p:cNvPr id="2" name="Imagen 1"/>
          <p:cNvPicPr>
            <a:picLocks noChangeAspect="1"/>
          </p:cNvPicPr>
          <p:nvPr/>
        </p:nvPicPr>
        <p:blipFill>
          <a:blip r:embed="rId3" cstate="print"/>
          <a:stretch>
            <a:fillRect/>
          </a:stretch>
        </p:blipFill>
        <p:spPr>
          <a:xfrm>
            <a:off x="251520" y="1196752"/>
            <a:ext cx="7708591" cy="5055409"/>
          </a:xfrm>
          <a:prstGeom prst="rect">
            <a:avLst/>
          </a:prstGeom>
        </p:spPr>
      </p:pic>
    </p:spTree>
    <p:extLst>
      <p:ext uri="{BB962C8B-B14F-4D97-AF65-F5344CB8AC3E}">
        <p14:creationId xmlns:p14="http://schemas.microsoft.com/office/powerpoint/2010/main" val="164731121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332656"/>
            <a:ext cx="7355160" cy="838200"/>
          </a:xfrm>
        </p:spPr>
        <p:txBody>
          <a:bodyPr vert="horz">
            <a:normAutofit/>
          </a:bodyPr>
          <a:lstStyle/>
          <a:p>
            <a:r>
              <a:rPr lang="es-ES" sz="3600" dirty="0">
                <a:solidFill>
                  <a:srgbClr val="C00000"/>
                </a:solidFill>
              </a:rPr>
              <a:t>SCAMPI</a:t>
            </a:r>
          </a:p>
        </p:txBody>
      </p:sp>
      <p:sp>
        <p:nvSpPr>
          <p:cNvPr id="2" name="Marcador de contenido 1"/>
          <p:cNvSpPr>
            <a:spLocks noGrp="1"/>
          </p:cNvSpPr>
          <p:nvPr>
            <p:ph sz="quarter" idx="1"/>
          </p:nvPr>
        </p:nvSpPr>
        <p:spPr>
          <a:xfrm>
            <a:off x="557136" y="1916832"/>
            <a:ext cx="7488832" cy="5040560"/>
          </a:xfrm>
        </p:spPr>
        <p:txBody>
          <a:bodyPr>
            <a:noAutofit/>
          </a:bodyPr>
          <a:lstStyle/>
          <a:p>
            <a:r>
              <a:rPr lang="es-AR" sz="2000" dirty="0"/>
              <a:t>Se basa en un enfoque colaborativo.</a:t>
            </a:r>
          </a:p>
          <a:p>
            <a:r>
              <a:rPr lang="es-AR" sz="2000" dirty="0"/>
              <a:t>Durante el SCAMPI se evalúa el estado actual de las prácticas para identificar fortalezas y oportunidades de mejora, así como las prioridades. Se determina el grado de cumplimiento con respecto al modelo de referencia, según la clase de SCAMPI que se realiza.</a:t>
            </a:r>
          </a:p>
          <a:p>
            <a:r>
              <a:rPr lang="es-AR" sz="2000" dirty="0"/>
              <a:t>En términos generales se ejecuta en tres fases fundamentales:</a:t>
            </a:r>
          </a:p>
          <a:p>
            <a:pPr marL="304038" lvl="1" indent="-342900">
              <a:buFont typeface="Arial" panose="020B0604020202020204" pitchFamily="34" charset="0"/>
              <a:buChar char="•"/>
            </a:pPr>
            <a:r>
              <a:rPr lang="es-AR" sz="1700" b="1" dirty="0">
                <a:solidFill>
                  <a:schemeClr val="tx1"/>
                </a:solidFill>
              </a:rPr>
              <a:t>Planificación y preparación para la evaluación</a:t>
            </a:r>
            <a:r>
              <a:rPr lang="es-AR" sz="1700" dirty="0">
                <a:solidFill>
                  <a:schemeClr val="tx1"/>
                </a:solidFill>
              </a:rPr>
              <a:t>, donde se: analizan los requisitos, evalúan los planes de desempeño, preparación y selección del equipo y obtienen y analizan las evidencias.</a:t>
            </a:r>
          </a:p>
          <a:p>
            <a:pPr marL="304038" lvl="1" indent="-342900">
              <a:buFont typeface="Arial" panose="020B0604020202020204" pitchFamily="34" charset="0"/>
              <a:buChar char="•"/>
            </a:pPr>
            <a:r>
              <a:rPr lang="es-AR" sz="1700" b="1" dirty="0">
                <a:solidFill>
                  <a:schemeClr val="tx1"/>
                </a:solidFill>
              </a:rPr>
              <a:t>Ejecución de la evaluación</a:t>
            </a:r>
            <a:r>
              <a:rPr lang="es-AR" sz="1700" dirty="0">
                <a:solidFill>
                  <a:schemeClr val="tx1"/>
                </a:solidFill>
              </a:rPr>
              <a:t>, que incluye la: preparación de los participantes, examen, documentación y verificación de la evidencia, validación y evaluación de los resultados. </a:t>
            </a:r>
          </a:p>
          <a:p>
            <a:pPr marL="304038" lvl="1" indent="-342900">
              <a:buFont typeface="Arial" panose="020B0604020202020204" pitchFamily="34" charset="0"/>
              <a:buChar char="•"/>
            </a:pPr>
            <a:r>
              <a:rPr lang="es-AR" sz="1700" b="1" dirty="0">
                <a:solidFill>
                  <a:schemeClr val="tx1"/>
                </a:solidFill>
              </a:rPr>
              <a:t>Reporte de resultados</a:t>
            </a:r>
            <a:r>
              <a:rPr lang="es-AR" sz="1700" dirty="0">
                <a:solidFill>
                  <a:schemeClr val="tx1"/>
                </a:solidFill>
              </a:rPr>
              <a:t>, donde se generan los documentos de resultados y se prepara el envío y entrega de los documentos al SEI.</a:t>
            </a:r>
          </a:p>
          <a:p>
            <a:endParaRPr lang="es-AR" sz="2000" dirty="0"/>
          </a:p>
        </p:txBody>
      </p:sp>
      <p:sp>
        <p:nvSpPr>
          <p:cNvPr id="7" name="6 Marcador de pie de página"/>
          <p:cNvSpPr>
            <a:spLocks noGrp="1"/>
          </p:cNvSpPr>
          <p:nvPr>
            <p:ph type="ftr" sz="quarter" idx="10"/>
          </p:nvPr>
        </p:nvSpPr>
        <p:spPr/>
        <p:txBody>
          <a:bodyPr/>
          <a:lstStyle/>
          <a:p>
            <a:r>
              <a:rPr lang="es-ES"/>
              <a:t>2019</a:t>
            </a:r>
            <a:endParaRPr lang="es-ES" dirty="0"/>
          </a:p>
        </p:txBody>
      </p:sp>
      <p:sp>
        <p:nvSpPr>
          <p:cNvPr id="6" name="5 Marcador de número de diapositiva"/>
          <p:cNvSpPr>
            <a:spLocks noGrp="1"/>
          </p:cNvSpPr>
          <p:nvPr>
            <p:ph type="sldNum" sz="quarter" idx="11"/>
          </p:nvPr>
        </p:nvSpPr>
        <p:spPr/>
        <p:txBody>
          <a:bodyPr/>
          <a:lstStyle/>
          <a:p>
            <a:fld id="{E4A9E5BF-21F5-4DBF-A9B4-57EB35BAC91D}" type="slidenum">
              <a:rPr lang="es-ES" smtClean="0"/>
              <a:pPr/>
              <a:t>30</a:t>
            </a:fld>
            <a:endParaRPr lang="es-ES" dirty="0"/>
          </a:p>
        </p:txBody>
      </p:sp>
    </p:spTree>
    <p:extLst>
      <p:ext uri="{BB962C8B-B14F-4D97-AF65-F5344CB8AC3E}">
        <p14:creationId xmlns:p14="http://schemas.microsoft.com/office/powerpoint/2010/main" val="40613166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normAutofit/>
          </a:bodyPr>
          <a:lstStyle/>
          <a:p>
            <a:r>
              <a:rPr lang="es-AR" sz="3600" dirty="0"/>
              <a:t>Modelo</a:t>
            </a:r>
            <a:r>
              <a:rPr lang="es-AR" sz="2400" dirty="0"/>
              <a:t> </a:t>
            </a:r>
            <a:r>
              <a:rPr lang="es-AR" sz="3600" dirty="0"/>
              <a:t>IDEAL</a:t>
            </a:r>
          </a:p>
        </p:txBody>
      </p:sp>
      <p:sp>
        <p:nvSpPr>
          <p:cNvPr id="2" name="Marcador de texto 1">
            <a:extLst>
              <a:ext uri="{FF2B5EF4-FFF2-40B4-BE49-F238E27FC236}">
                <a16:creationId xmlns="" xmlns:a16="http://schemas.microsoft.com/office/drawing/2014/main" id="{ADFEF1FA-713A-4B13-BDB4-9C7B5E72A18B}"/>
              </a:ext>
            </a:extLst>
          </p:cNvPr>
          <p:cNvSpPr>
            <a:spLocks noGrp="1"/>
          </p:cNvSpPr>
          <p:nvPr>
            <p:ph type="body" sz="half" idx="2"/>
          </p:nvPr>
        </p:nvSpPr>
        <p:spPr/>
        <p:txBody>
          <a:bodyPr/>
          <a:lstStyle/>
          <a:p>
            <a:endParaRPr lang="es-AR"/>
          </a:p>
        </p:txBody>
      </p:sp>
      <p:sp>
        <p:nvSpPr>
          <p:cNvPr id="4" name="3 Marcador de pie de página"/>
          <p:cNvSpPr>
            <a:spLocks noGrp="1"/>
          </p:cNvSpPr>
          <p:nvPr>
            <p:ph type="ftr" sz="quarter" idx="11"/>
          </p:nvPr>
        </p:nvSpPr>
        <p:spPr/>
        <p:txBody>
          <a:bodyPr/>
          <a:lstStyle/>
          <a:p>
            <a:r>
              <a:rPr lang="es-ES"/>
              <a:t>2019</a:t>
            </a:r>
            <a:endParaRPr lang="es-ES" dirty="0"/>
          </a:p>
        </p:txBody>
      </p:sp>
      <p:sp>
        <p:nvSpPr>
          <p:cNvPr id="5" name="4 Marcador de número de diapositiva"/>
          <p:cNvSpPr>
            <a:spLocks noGrp="1"/>
          </p:cNvSpPr>
          <p:nvPr>
            <p:ph type="sldNum" sz="quarter" idx="12"/>
          </p:nvPr>
        </p:nvSpPr>
        <p:spPr/>
        <p:txBody>
          <a:bodyPr/>
          <a:lstStyle/>
          <a:p>
            <a:fld id="{E4A9E5BF-21F5-4DBF-A9B4-57EB35BAC91D}" type="slidenum">
              <a:rPr lang="es-ES" smtClean="0"/>
              <a:pPr/>
              <a:t>31</a:t>
            </a:fld>
            <a:endParaRPr lang="es-ES" dirty="0"/>
          </a:p>
        </p:txBody>
      </p:sp>
    </p:spTree>
    <p:extLst>
      <p:ext uri="{BB962C8B-B14F-4D97-AF65-F5344CB8AC3E}">
        <p14:creationId xmlns:p14="http://schemas.microsoft.com/office/powerpoint/2010/main" val="249960203"/>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ChangeArrowheads="1"/>
          </p:cNvSpPr>
          <p:nvPr/>
        </p:nvSpPr>
        <p:spPr bwMode="auto">
          <a:xfrm>
            <a:off x="539552" y="644301"/>
            <a:ext cx="5192447" cy="56380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defTabSz="685800">
              <a:lnSpc>
                <a:spcPct val="85000"/>
              </a:lnSpc>
            </a:pPr>
            <a:r>
              <a:rPr lang="es-ES_tradnl" sz="3600" spc="-90" dirty="0">
                <a:solidFill>
                  <a:srgbClr val="C00000"/>
                </a:solidFill>
              </a:rPr>
              <a:t>IDEAL</a:t>
            </a:r>
            <a:r>
              <a:rPr lang="es-ES_tradnl" sz="3600" spc="-90" dirty="0">
                <a:solidFill>
                  <a:srgbClr val="C00000"/>
                </a:solidFill>
                <a:latin typeface="+mj-lt"/>
                <a:ea typeface="+mj-ea"/>
                <a:cs typeface="+mj-cs"/>
              </a:rPr>
              <a:t> – Un camino posible </a:t>
            </a:r>
            <a:endParaRPr lang="en-US" sz="3600" spc="-90" dirty="0">
              <a:solidFill>
                <a:srgbClr val="C00000"/>
              </a:solidFill>
              <a:latin typeface="+mj-lt"/>
              <a:ea typeface="+mj-ea"/>
              <a:cs typeface="+mj-cs"/>
            </a:endParaRPr>
          </a:p>
        </p:txBody>
      </p:sp>
      <p:sp>
        <p:nvSpPr>
          <p:cNvPr id="393219" name="Text Box 3"/>
          <p:cNvSpPr txBox="1">
            <a:spLocks noChangeArrowheads="1"/>
          </p:cNvSpPr>
          <p:nvPr/>
        </p:nvSpPr>
        <p:spPr bwMode="auto">
          <a:xfrm>
            <a:off x="1331640" y="3280290"/>
            <a:ext cx="6480720" cy="3239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88938" indent="-388938" algn="l">
              <a:spcBef>
                <a:spcPct val="0"/>
              </a:spcBef>
              <a:defRPr>
                <a:solidFill>
                  <a:schemeClr val="tx1"/>
                </a:solidFill>
                <a:latin typeface="Arial" charset="0"/>
                <a:cs typeface="Arial" charset="0"/>
              </a:defRPr>
            </a:lvl1pPr>
            <a:lvl2pPr marL="1244600" indent="-295275" algn="l">
              <a:spcBef>
                <a:spcPct val="0"/>
              </a:spcBef>
              <a:defRPr>
                <a:solidFill>
                  <a:schemeClr val="tx1"/>
                </a:solidFill>
                <a:latin typeface="Arial" charset="0"/>
                <a:cs typeface="Arial" charset="0"/>
              </a:defRPr>
            </a:lvl2pPr>
            <a:lvl3pPr marL="1435100" algn="l">
              <a:spcBef>
                <a:spcPct val="0"/>
              </a:spcBef>
              <a:defRPr>
                <a:solidFill>
                  <a:schemeClr val="tx1"/>
                </a:solidFill>
                <a:latin typeface="Arial" charset="0"/>
                <a:cs typeface="Arial" charset="0"/>
              </a:defRPr>
            </a:lvl3pPr>
            <a:lvl4pPr marL="1625600" algn="l">
              <a:spcBef>
                <a:spcPct val="0"/>
              </a:spcBef>
              <a:defRPr>
                <a:solidFill>
                  <a:schemeClr val="tx1"/>
                </a:solidFill>
                <a:latin typeface="Arial" charset="0"/>
                <a:cs typeface="Arial" charset="0"/>
              </a:defRPr>
            </a:lvl4pPr>
            <a:lvl5pPr algn="l">
              <a:spcBef>
                <a:spcPct val="0"/>
              </a:spcBef>
              <a:defRPr>
                <a:solidFill>
                  <a:schemeClr val="tx1"/>
                </a:solidFill>
                <a:latin typeface="Arial" charset="0"/>
                <a:cs typeface="Arial" charset="0"/>
              </a:defRPr>
            </a:lvl5pPr>
            <a:lvl6pPr fontAlgn="base">
              <a:spcBef>
                <a:spcPct val="0"/>
              </a:spcBef>
              <a:spcAft>
                <a:spcPct val="0"/>
              </a:spcAft>
              <a:defRPr>
                <a:solidFill>
                  <a:schemeClr val="tx1"/>
                </a:solidFill>
                <a:latin typeface="Arial" charset="0"/>
                <a:cs typeface="Arial" charset="0"/>
              </a:defRPr>
            </a:lvl6pPr>
            <a:lvl7pPr fontAlgn="base">
              <a:spcBef>
                <a:spcPct val="0"/>
              </a:spcBef>
              <a:spcAft>
                <a:spcPct val="0"/>
              </a:spcAft>
              <a:defRPr>
                <a:solidFill>
                  <a:schemeClr val="tx1"/>
                </a:solidFill>
                <a:latin typeface="Arial" charset="0"/>
                <a:cs typeface="Arial" charset="0"/>
              </a:defRPr>
            </a:lvl7pPr>
            <a:lvl8pPr fontAlgn="base">
              <a:spcBef>
                <a:spcPct val="0"/>
              </a:spcBef>
              <a:spcAft>
                <a:spcPct val="0"/>
              </a:spcAft>
              <a:defRPr>
                <a:solidFill>
                  <a:schemeClr val="tx1"/>
                </a:solidFill>
                <a:latin typeface="Arial" charset="0"/>
                <a:cs typeface="Arial" charset="0"/>
              </a:defRPr>
            </a:lvl8pPr>
            <a:lvl9pPr fontAlgn="base">
              <a:spcBef>
                <a:spcPct val="0"/>
              </a:spcBef>
              <a:spcAft>
                <a:spcPct val="0"/>
              </a:spcAft>
              <a:defRPr>
                <a:solidFill>
                  <a:schemeClr val="tx1"/>
                </a:solidFill>
                <a:latin typeface="Arial" charset="0"/>
                <a:cs typeface="Arial" charset="0"/>
              </a:defRPr>
            </a:lvl9pPr>
          </a:lstStyle>
          <a:p>
            <a:pPr algn="just">
              <a:lnSpc>
                <a:spcPct val="130000"/>
              </a:lnSpc>
              <a:spcBef>
                <a:spcPct val="50000"/>
              </a:spcBef>
              <a:buClr>
                <a:schemeClr val="hlink"/>
              </a:buClr>
              <a:buSzPct val="90000"/>
              <a:buFont typeface="Wingdings" pitchFamily="2" charset="2"/>
              <a:buNone/>
            </a:pPr>
            <a:r>
              <a:rPr lang="es-ES_tradnl" sz="2000" b="0" dirty="0">
                <a:solidFill>
                  <a:srgbClr val="000000"/>
                </a:solidFill>
                <a:latin typeface="+mn-lt"/>
              </a:rPr>
              <a:t>Se llama así por las 5 etapas previstas:</a:t>
            </a:r>
          </a:p>
          <a:p>
            <a:pPr algn="just">
              <a:lnSpc>
                <a:spcPct val="130000"/>
              </a:lnSpc>
              <a:spcBef>
                <a:spcPct val="50000"/>
              </a:spcBef>
              <a:buClr>
                <a:schemeClr val="accent2"/>
              </a:buClr>
              <a:buSzPct val="90000"/>
              <a:buFont typeface="Wingdings" pitchFamily="2" charset="2"/>
              <a:buChar char="q"/>
            </a:pPr>
            <a:r>
              <a:rPr lang="es-ES_tradnl" sz="2000" b="0" dirty="0">
                <a:solidFill>
                  <a:srgbClr val="000000"/>
                </a:solidFill>
                <a:latin typeface="+mn-lt"/>
              </a:rPr>
              <a:t>Iniciar		 (</a:t>
            </a:r>
            <a:r>
              <a:rPr lang="es-ES_tradnl" sz="2000" b="0" dirty="0" err="1">
                <a:solidFill>
                  <a:srgbClr val="000000"/>
                </a:solidFill>
                <a:latin typeface="+mn-lt"/>
              </a:rPr>
              <a:t>Initiating</a:t>
            </a:r>
            <a:r>
              <a:rPr lang="es-ES_tradnl" sz="2000" b="0" dirty="0">
                <a:solidFill>
                  <a:srgbClr val="000000"/>
                </a:solidFill>
                <a:latin typeface="+mn-lt"/>
              </a:rPr>
              <a:t>)</a:t>
            </a:r>
          </a:p>
          <a:p>
            <a:pPr algn="just">
              <a:lnSpc>
                <a:spcPct val="130000"/>
              </a:lnSpc>
              <a:spcBef>
                <a:spcPct val="50000"/>
              </a:spcBef>
              <a:buClr>
                <a:schemeClr val="accent2"/>
              </a:buClr>
              <a:buSzPct val="90000"/>
              <a:buFont typeface="Wingdings" pitchFamily="2" charset="2"/>
              <a:buChar char="q"/>
            </a:pPr>
            <a:r>
              <a:rPr lang="es-ES_tradnl" sz="2000" b="0" dirty="0">
                <a:solidFill>
                  <a:srgbClr val="000000"/>
                </a:solidFill>
                <a:latin typeface="+mn-lt"/>
              </a:rPr>
              <a:t>Diagnosticar		 (</a:t>
            </a:r>
            <a:r>
              <a:rPr lang="es-ES_tradnl" sz="2000" b="0" dirty="0" err="1">
                <a:solidFill>
                  <a:srgbClr val="000000"/>
                </a:solidFill>
                <a:latin typeface="+mn-lt"/>
              </a:rPr>
              <a:t>Diagnosing</a:t>
            </a:r>
            <a:r>
              <a:rPr lang="es-ES_tradnl" sz="2000" b="0" dirty="0">
                <a:solidFill>
                  <a:srgbClr val="000000"/>
                </a:solidFill>
                <a:latin typeface="+mn-lt"/>
              </a:rPr>
              <a:t>)</a:t>
            </a:r>
          </a:p>
          <a:p>
            <a:pPr algn="just">
              <a:lnSpc>
                <a:spcPct val="130000"/>
              </a:lnSpc>
              <a:spcBef>
                <a:spcPct val="50000"/>
              </a:spcBef>
              <a:buClr>
                <a:schemeClr val="accent2"/>
              </a:buClr>
              <a:buSzPct val="90000"/>
              <a:buFont typeface="Wingdings" pitchFamily="2" charset="2"/>
              <a:buChar char="q"/>
            </a:pPr>
            <a:r>
              <a:rPr lang="es-ES_tradnl" sz="2000" b="0" dirty="0">
                <a:solidFill>
                  <a:srgbClr val="000000"/>
                </a:solidFill>
                <a:latin typeface="+mn-lt"/>
              </a:rPr>
              <a:t>Establecer 		(</a:t>
            </a:r>
            <a:r>
              <a:rPr lang="es-ES_tradnl" sz="2000" b="0" dirty="0" err="1">
                <a:solidFill>
                  <a:srgbClr val="000000"/>
                </a:solidFill>
                <a:latin typeface="+mn-lt"/>
              </a:rPr>
              <a:t>Establishing</a:t>
            </a:r>
            <a:r>
              <a:rPr lang="es-ES_tradnl" sz="2000" b="0" dirty="0">
                <a:solidFill>
                  <a:srgbClr val="000000"/>
                </a:solidFill>
                <a:latin typeface="+mn-lt"/>
              </a:rPr>
              <a:t>)</a:t>
            </a:r>
          </a:p>
          <a:p>
            <a:pPr algn="just">
              <a:lnSpc>
                <a:spcPct val="130000"/>
              </a:lnSpc>
              <a:spcBef>
                <a:spcPct val="50000"/>
              </a:spcBef>
              <a:buClr>
                <a:schemeClr val="accent2"/>
              </a:buClr>
              <a:buSzPct val="90000"/>
              <a:buFont typeface="Wingdings" pitchFamily="2" charset="2"/>
              <a:buChar char="q"/>
            </a:pPr>
            <a:r>
              <a:rPr lang="es-ES_tradnl" sz="2000" b="0" dirty="0">
                <a:solidFill>
                  <a:srgbClr val="000000"/>
                </a:solidFill>
                <a:latin typeface="+mn-lt"/>
              </a:rPr>
              <a:t>Actuar 		(</a:t>
            </a:r>
            <a:r>
              <a:rPr lang="es-ES_tradnl" sz="2000" b="0" dirty="0" err="1">
                <a:solidFill>
                  <a:srgbClr val="000000"/>
                </a:solidFill>
                <a:latin typeface="+mn-lt"/>
              </a:rPr>
              <a:t>Acting</a:t>
            </a:r>
            <a:r>
              <a:rPr lang="es-ES_tradnl" sz="2000" b="0" dirty="0">
                <a:solidFill>
                  <a:srgbClr val="000000"/>
                </a:solidFill>
                <a:latin typeface="+mn-lt"/>
              </a:rPr>
              <a:t>)</a:t>
            </a:r>
          </a:p>
          <a:p>
            <a:pPr algn="just">
              <a:lnSpc>
                <a:spcPct val="130000"/>
              </a:lnSpc>
              <a:spcBef>
                <a:spcPct val="50000"/>
              </a:spcBef>
              <a:buClr>
                <a:schemeClr val="accent2"/>
              </a:buClr>
              <a:buSzPct val="90000"/>
              <a:buFont typeface="Wingdings" pitchFamily="2" charset="2"/>
              <a:buChar char="q"/>
            </a:pPr>
            <a:r>
              <a:rPr lang="es-ES_tradnl" sz="2000" b="0" dirty="0">
                <a:solidFill>
                  <a:srgbClr val="000000"/>
                </a:solidFill>
                <a:latin typeface="+mn-lt"/>
              </a:rPr>
              <a:t>Aprender 		(</a:t>
            </a:r>
            <a:r>
              <a:rPr lang="es-ES_tradnl" sz="2000" b="0" dirty="0" err="1">
                <a:solidFill>
                  <a:srgbClr val="000000"/>
                </a:solidFill>
                <a:latin typeface="+mn-lt"/>
              </a:rPr>
              <a:t>Learning</a:t>
            </a:r>
            <a:r>
              <a:rPr lang="es-ES_tradnl" sz="2000" b="0" dirty="0">
                <a:solidFill>
                  <a:srgbClr val="000000"/>
                </a:solidFill>
                <a:latin typeface="+mn-lt"/>
              </a:rPr>
              <a:t>)</a:t>
            </a:r>
            <a:endParaRPr lang="es-ES" sz="2000" b="0" dirty="0">
              <a:solidFill>
                <a:srgbClr val="000000"/>
              </a:solidFill>
              <a:latin typeface="+mn-lt"/>
            </a:endParaRPr>
          </a:p>
        </p:txBody>
      </p:sp>
      <p:sp>
        <p:nvSpPr>
          <p:cNvPr id="393220" name="Text Box 4"/>
          <p:cNvSpPr txBox="1">
            <a:spLocks noChangeArrowheads="1"/>
          </p:cNvSpPr>
          <p:nvPr/>
        </p:nvSpPr>
        <p:spPr bwMode="auto">
          <a:xfrm>
            <a:off x="539552" y="1916832"/>
            <a:ext cx="835292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00000"/>
              </a:lnSpc>
              <a:spcBef>
                <a:spcPct val="0"/>
              </a:spcBef>
            </a:pPr>
            <a:r>
              <a:rPr lang="es-ES" sz="2000" dirty="0">
                <a:latin typeface="+mn-lt"/>
              </a:rPr>
              <a:t>IDEAL </a:t>
            </a:r>
            <a:r>
              <a:rPr lang="es-ES_tradnl" sz="2000" dirty="0">
                <a:latin typeface="+mn-lt"/>
              </a:rPr>
              <a:t>es un modelo de mejora organizacional que sirve como mapa para iniciar, planificar e implementar acciones tendientes a mejorar los procesos.</a:t>
            </a:r>
            <a:endParaRPr lang="es-ES_tradnl" sz="2000" b="0" dirty="0">
              <a:latin typeface="+mn-lt"/>
            </a:endParaRPr>
          </a:p>
        </p:txBody>
      </p:sp>
      <p:sp>
        <p:nvSpPr>
          <p:cNvPr id="2" name="1 Marcador de pie de página"/>
          <p:cNvSpPr>
            <a:spLocks noGrp="1"/>
          </p:cNvSpPr>
          <p:nvPr>
            <p:ph type="ftr" sz="quarter" idx="10"/>
          </p:nvPr>
        </p:nvSpPr>
        <p:spPr/>
        <p:txBody>
          <a:bodyPr/>
          <a:lstStyle/>
          <a:p>
            <a:r>
              <a:rPr lang="es-ES"/>
              <a:t>2019</a:t>
            </a:r>
            <a:endParaRPr lang="es-ES" dirty="0"/>
          </a:p>
        </p:txBody>
      </p:sp>
      <p:sp>
        <p:nvSpPr>
          <p:cNvPr id="3" name="2 Marcador de número de diapositiva"/>
          <p:cNvSpPr>
            <a:spLocks noGrp="1"/>
          </p:cNvSpPr>
          <p:nvPr>
            <p:ph type="sldNum" sz="quarter" idx="11"/>
          </p:nvPr>
        </p:nvSpPr>
        <p:spPr/>
        <p:txBody>
          <a:bodyPr/>
          <a:lstStyle/>
          <a:p>
            <a:fld id="{E4A9E5BF-21F5-4DBF-A9B4-57EB35BAC91D}" type="slidenum">
              <a:rPr lang="es-ES" smtClean="0"/>
              <a:pPr/>
              <a:t>32</a:t>
            </a:fld>
            <a:endParaRPr lang="es-ES" dirty="0"/>
          </a:p>
        </p:txBody>
      </p:sp>
    </p:spTree>
    <p:extLst>
      <p:ext uri="{BB962C8B-B14F-4D97-AF65-F5344CB8AC3E}">
        <p14:creationId xmlns:p14="http://schemas.microsoft.com/office/powerpoint/2010/main" val="20426636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93220"/>
                                        </p:tgtEl>
                                        <p:attrNameLst>
                                          <p:attrName>style.visibility</p:attrName>
                                        </p:attrNameLst>
                                      </p:cBhvr>
                                      <p:to>
                                        <p:strVal val="visible"/>
                                      </p:to>
                                    </p:set>
                                    <p:animEffect transition="in" filter="box(in)">
                                      <p:cBhvr>
                                        <p:cTn id="7" dur="500"/>
                                        <p:tgtEl>
                                          <p:spTgt spid="39322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93219"/>
                                        </p:tgtEl>
                                        <p:attrNameLst>
                                          <p:attrName>style.visibility</p:attrName>
                                        </p:attrNameLst>
                                      </p:cBhvr>
                                      <p:to>
                                        <p:strVal val="visible"/>
                                      </p:to>
                                    </p:set>
                                    <p:animEffect transition="in" filter="box(in)">
                                      <p:cBhvr>
                                        <p:cTn id="10" dur="500"/>
                                        <p:tgtEl>
                                          <p:spTgt spid="393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9" grpId="0"/>
      <p:bldP spid="39322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ChangeArrowheads="1"/>
          </p:cNvSpPr>
          <p:nvPr/>
        </p:nvSpPr>
        <p:spPr bwMode="auto">
          <a:xfrm>
            <a:off x="719680" y="1196752"/>
            <a:ext cx="7324575" cy="42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95" tIns="25438" rIns="63595" bIns="25438">
            <a:spAutoFit/>
          </a:bodyPr>
          <a:lstStyle/>
          <a:p>
            <a:pPr>
              <a:lnSpc>
                <a:spcPct val="100000"/>
              </a:lnSpc>
              <a:spcBef>
                <a:spcPct val="0"/>
              </a:spcBef>
            </a:pPr>
            <a:r>
              <a:rPr lang="en-US" sz="2400" dirty="0" err="1">
                <a:solidFill>
                  <a:srgbClr val="C00000"/>
                </a:solidFill>
                <a:latin typeface="+mj-lt"/>
              </a:rPr>
              <a:t>Fases</a:t>
            </a:r>
            <a:r>
              <a:rPr lang="en-US" sz="2400" dirty="0">
                <a:solidFill>
                  <a:srgbClr val="C00000"/>
                </a:solidFill>
                <a:latin typeface="+mj-lt"/>
              </a:rPr>
              <a:t> de </a:t>
            </a:r>
            <a:r>
              <a:rPr lang="en-US" sz="2400" dirty="0" err="1">
                <a:solidFill>
                  <a:srgbClr val="C00000"/>
                </a:solidFill>
                <a:latin typeface="+mj-lt"/>
              </a:rPr>
              <a:t>este</a:t>
            </a:r>
            <a:r>
              <a:rPr lang="en-US" sz="2400" dirty="0">
                <a:solidFill>
                  <a:srgbClr val="C00000"/>
                </a:solidFill>
                <a:latin typeface="+mj-lt"/>
              </a:rPr>
              <a:t> </a:t>
            </a:r>
            <a:r>
              <a:rPr lang="en-US" sz="2400" dirty="0" err="1">
                <a:solidFill>
                  <a:srgbClr val="C00000"/>
                </a:solidFill>
                <a:latin typeface="+mj-lt"/>
              </a:rPr>
              <a:t>enfoque</a:t>
            </a:r>
            <a:endParaRPr lang="en-US" sz="2400" dirty="0">
              <a:solidFill>
                <a:srgbClr val="C00000"/>
              </a:solidFill>
              <a:latin typeface="+mj-lt"/>
            </a:endParaRPr>
          </a:p>
        </p:txBody>
      </p:sp>
      <p:sp>
        <p:nvSpPr>
          <p:cNvPr id="397315" name="Rectangle 3"/>
          <p:cNvSpPr>
            <a:spLocks noChangeArrowheads="1"/>
          </p:cNvSpPr>
          <p:nvPr/>
        </p:nvSpPr>
        <p:spPr bwMode="auto">
          <a:xfrm>
            <a:off x="538163" y="1406525"/>
            <a:ext cx="8351837" cy="307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623" tIns="44517" rIns="90623" bIns="44517"/>
          <a:lstStyle/>
          <a:p>
            <a:pPr algn="l">
              <a:lnSpc>
                <a:spcPct val="100000"/>
              </a:lnSpc>
              <a:buFontTx/>
              <a:buChar char="•"/>
            </a:pPr>
            <a:endParaRPr lang="es-AR" sz="3200" b="0"/>
          </a:p>
        </p:txBody>
      </p:sp>
      <p:graphicFrame>
        <p:nvGraphicFramePr>
          <p:cNvPr id="397316" name="Group 4"/>
          <p:cNvGraphicFramePr>
            <a:graphicFrameLocks noGrp="1"/>
          </p:cNvGraphicFramePr>
          <p:nvPr>
            <p:extLst>
              <p:ext uri="{D42A27DB-BD31-4B8C-83A1-F6EECF244321}">
                <p14:modId xmlns:p14="http://schemas.microsoft.com/office/powerpoint/2010/main" val="494775285"/>
              </p:ext>
            </p:extLst>
          </p:nvPr>
        </p:nvGraphicFramePr>
        <p:xfrm>
          <a:off x="559793" y="1916832"/>
          <a:ext cx="7324575" cy="3041889"/>
        </p:xfrm>
        <a:graphic>
          <a:graphicData uri="http://schemas.openxmlformats.org/drawingml/2006/table">
            <a:tbl>
              <a:tblPr/>
              <a:tblGrid>
                <a:gridCol w="315629">
                  <a:extLst>
                    <a:ext uri="{9D8B030D-6E8A-4147-A177-3AD203B41FA5}">
                      <a16:colId xmlns="" xmlns:a16="http://schemas.microsoft.com/office/drawing/2014/main" val="20000"/>
                    </a:ext>
                  </a:extLst>
                </a:gridCol>
                <a:gridCol w="1935272">
                  <a:extLst>
                    <a:ext uri="{9D8B030D-6E8A-4147-A177-3AD203B41FA5}">
                      <a16:colId xmlns="" xmlns:a16="http://schemas.microsoft.com/office/drawing/2014/main" val="20001"/>
                    </a:ext>
                  </a:extLst>
                </a:gridCol>
                <a:gridCol w="5073674">
                  <a:extLst>
                    <a:ext uri="{9D8B030D-6E8A-4147-A177-3AD203B41FA5}">
                      <a16:colId xmlns="" xmlns:a16="http://schemas.microsoft.com/office/drawing/2014/main" val="20002"/>
                    </a:ext>
                  </a:extLst>
                </a:gridCol>
              </a:tblGrid>
              <a:tr h="5298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a:ln>
                            <a:noFill/>
                          </a:ln>
                          <a:solidFill>
                            <a:schemeClr val="accent2"/>
                          </a:solidFill>
                          <a:effectLst/>
                          <a:latin typeface="+mn-lt"/>
                          <a:cs typeface="Arial" charset="0"/>
                        </a:rPr>
                        <a:t>I</a:t>
                      </a:r>
                      <a:endParaRPr kumimoji="0" lang="es-ES" sz="1800" b="0" i="0" u="none" strike="noStrike" cap="none" normalizeH="0" baseline="0">
                        <a:ln>
                          <a:noFill/>
                        </a:ln>
                        <a:solidFill>
                          <a:schemeClr val="accent2"/>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dirty="0">
                          <a:ln>
                            <a:noFill/>
                          </a:ln>
                          <a:solidFill>
                            <a:schemeClr val="tx1"/>
                          </a:solidFill>
                          <a:effectLst/>
                          <a:latin typeface="+mn-lt"/>
                          <a:cs typeface="Arial" charset="0"/>
                        </a:rPr>
                        <a:t>Iniciar</a:t>
                      </a:r>
                      <a:endParaRPr kumimoji="0" lang="es-ES" sz="1800" b="0" i="0" u="none" strike="noStrike" cap="none" normalizeH="0" baseline="0" dirty="0">
                        <a:ln>
                          <a:noFill/>
                        </a:ln>
                        <a:solidFill>
                          <a:schemeClr val="tx1"/>
                        </a:solidFill>
                        <a:effectLst/>
                        <a:latin typeface="+mn-lt"/>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20000"/>
                        </a:spcBef>
                        <a:spcAft>
                          <a:spcPct val="0"/>
                        </a:spcAft>
                        <a:buClrTx/>
                        <a:buSzTx/>
                        <a:buFontTx/>
                        <a:buNone/>
                        <a:tabLst/>
                      </a:pPr>
                      <a:r>
                        <a:rPr kumimoji="0" lang="es-ES_tradnl" sz="1800" b="0" i="0" u="none" strike="noStrike" cap="none" normalizeH="0" baseline="0">
                          <a:ln>
                            <a:noFill/>
                          </a:ln>
                          <a:solidFill>
                            <a:schemeClr val="tx1"/>
                          </a:solidFill>
                          <a:effectLst/>
                          <a:latin typeface="+mn-lt"/>
                          <a:cs typeface="Arial" charset="0"/>
                        </a:rPr>
                        <a:t>Definir la base para un proceso exitoso de mejora.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631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a:ln>
                            <a:noFill/>
                          </a:ln>
                          <a:solidFill>
                            <a:schemeClr val="accent2"/>
                          </a:solidFill>
                          <a:effectLst/>
                          <a:latin typeface="+mn-lt"/>
                          <a:cs typeface="Arial" charset="0"/>
                        </a:rPr>
                        <a:t>D</a:t>
                      </a:r>
                      <a:endParaRPr kumimoji="0" lang="es-ES" sz="1800" b="0" i="0" u="none" strike="noStrike" cap="none" normalizeH="0" baseline="0">
                        <a:ln>
                          <a:noFill/>
                        </a:ln>
                        <a:solidFill>
                          <a:schemeClr val="accent2"/>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dirty="0">
                          <a:ln>
                            <a:noFill/>
                          </a:ln>
                          <a:solidFill>
                            <a:schemeClr val="tx1"/>
                          </a:solidFill>
                          <a:effectLst/>
                          <a:latin typeface="+mn-lt"/>
                          <a:cs typeface="Arial" charset="0"/>
                        </a:rPr>
                        <a:t>Diagnosticar</a:t>
                      </a:r>
                      <a:endParaRPr kumimoji="0" lang="es-ES" sz="1800" b="0" i="0" u="none" strike="noStrike" cap="none" normalizeH="0" baseline="0" dirty="0">
                        <a:ln>
                          <a:noFill/>
                        </a:ln>
                        <a:solidFill>
                          <a:schemeClr val="tx1"/>
                        </a:solidFill>
                        <a:effectLst/>
                        <a:latin typeface="+mn-lt"/>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a:ln>
                            <a:noFill/>
                          </a:ln>
                          <a:solidFill>
                            <a:schemeClr val="tx1"/>
                          </a:solidFill>
                          <a:effectLst/>
                          <a:latin typeface="+mn-lt"/>
                          <a:cs typeface="Arial" charset="0"/>
                        </a:rPr>
                        <a:t>Identificar dónde está posicionada la Organización y a dónde quiere llegar.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631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a:ln>
                            <a:noFill/>
                          </a:ln>
                          <a:solidFill>
                            <a:schemeClr val="accent2"/>
                          </a:solidFill>
                          <a:effectLst/>
                          <a:latin typeface="+mn-lt"/>
                          <a:cs typeface="Arial" charset="0"/>
                        </a:rPr>
                        <a:t>E</a:t>
                      </a:r>
                      <a:endParaRPr kumimoji="0" lang="es-ES" sz="1800" b="0" i="0" u="none" strike="noStrike" cap="none" normalizeH="0" baseline="0">
                        <a:ln>
                          <a:noFill/>
                        </a:ln>
                        <a:solidFill>
                          <a:schemeClr val="accent2"/>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a:ln>
                            <a:noFill/>
                          </a:ln>
                          <a:solidFill>
                            <a:schemeClr val="tx1"/>
                          </a:solidFill>
                          <a:effectLst/>
                          <a:latin typeface="+mn-lt"/>
                          <a:cs typeface="Arial" charset="0"/>
                        </a:rPr>
                        <a:t>Establecer</a:t>
                      </a:r>
                      <a:endParaRPr kumimoji="0" lang="es-ES" sz="1800" b="0" i="0" u="none" strike="noStrike" cap="none" normalizeH="0" baseline="0">
                        <a:ln>
                          <a:noFill/>
                        </a:ln>
                        <a:solidFill>
                          <a:schemeClr val="tx1"/>
                        </a:solidFill>
                        <a:effectLst/>
                        <a:latin typeface="+mn-lt"/>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a:ln>
                            <a:noFill/>
                          </a:ln>
                          <a:solidFill>
                            <a:schemeClr val="tx1"/>
                          </a:solidFill>
                          <a:effectLst/>
                          <a:latin typeface="+mn-lt"/>
                          <a:cs typeface="Arial" charset="0"/>
                        </a:rPr>
                        <a:t>Planificar las acciones a ejecutar para alcanzar el estado deseado.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515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a:ln>
                            <a:noFill/>
                          </a:ln>
                          <a:solidFill>
                            <a:schemeClr val="accent2"/>
                          </a:solidFill>
                          <a:effectLst/>
                          <a:latin typeface="+mn-lt"/>
                          <a:cs typeface="Arial" charset="0"/>
                        </a:rPr>
                        <a:t>A</a:t>
                      </a:r>
                      <a:endParaRPr kumimoji="0" lang="es-ES" sz="1800" b="0" i="0" u="none" strike="noStrike" cap="none" normalizeH="0" baseline="0">
                        <a:ln>
                          <a:noFill/>
                        </a:ln>
                        <a:solidFill>
                          <a:schemeClr val="accent2"/>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a:ln>
                            <a:noFill/>
                          </a:ln>
                          <a:solidFill>
                            <a:schemeClr val="tx1"/>
                          </a:solidFill>
                          <a:effectLst/>
                          <a:latin typeface="+mn-lt"/>
                          <a:cs typeface="Arial" charset="0"/>
                        </a:rPr>
                        <a:t>Actuar</a:t>
                      </a:r>
                      <a:endParaRPr kumimoji="0" lang="es-ES" sz="1800" b="0" i="0" u="none" strike="noStrike" cap="none" normalizeH="0" baseline="0">
                        <a:ln>
                          <a:noFill/>
                        </a:ln>
                        <a:solidFill>
                          <a:schemeClr val="tx1"/>
                        </a:solidFill>
                        <a:effectLst/>
                        <a:latin typeface="+mn-lt"/>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20000"/>
                        </a:spcBef>
                        <a:spcAft>
                          <a:spcPct val="0"/>
                        </a:spcAft>
                        <a:buClrTx/>
                        <a:buSzTx/>
                        <a:buFontTx/>
                        <a:buNone/>
                        <a:tabLst/>
                      </a:pPr>
                      <a:r>
                        <a:rPr kumimoji="0" lang="es-ES_tradnl" sz="1800" b="0" i="0" u="none" strike="noStrike" cap="none" normalizeH="0" baseline="0">
                          <a:ln>
                            <a:noFill/>
                          </a:ln>
                          <a:solidFill>
                            <a:schemeClr val="tx1"/>
                          </a:solidFill>
                          <a:effectLst/>
                          <a:latin typeface="+mn-lt"/>
                          <a:cs typeface="Arial" charset="0"/>
                        </a:rPr>
                        <a:t>Ejecutar el Plan.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715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a:ln>
                            <a:noFill/>
                          </a:ln>
                          <a:solidFill>
                            <a:schemeClr val="accent2"/>
                          </a:solidFill>
                          <a:effectLst/>
                          <a:latin typeface="+mn-lt"/>
                          <a:cs typeface="Arial" charset="0"/>
                        </a:rPr>
                        <a:t>L</a:t>
                      </a:r>
                      <a:endParaRPr kumimoji="0" lang="es-ES" sz="1800" b="0" i="0" u="none" strike="noStrike" cap="none" normalizeH="0" baseline="0">
                        <a:ln>
                          <a:noFill/>
                        </a:ln>
                        <a:solidFill>
                          <a:schemeClr val="accent2"/>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a:ln>
                            <a:noFill/>
                          </a:ln>
                          <a:solidFill>
                            <a:schemeClr val="tx1"/>
                          </a:solidFill>
                          <a:effectLst/>
                          <a:latin typeface="+mn-lt"/>
                          <a:cs typeface="Arial" charset="0"/>
                        </a:rPr>
                        <a:t>Aprender</a:t>
                      </a:r>
                      <a:endParaRPr kumimoji="0" lang="es-ES" sz="1800" b="0" i="0" u="none" strike="noStrike" cap="none" normalizeH="0" baseline="0">
                        <a:ln>
                          <a:noFill/>
                        </a:ln>
                        <a:solidFill>
                          <a:schemeClr val="tx1"/>
                        </a:solidFill>
                        <a:effectLst/>
                        <a:latin typeface="+mn-lt"/>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dirty="0">
                          <a:ln>
                            <a:noFill/>
                          </a:ln>
                          <a:solidFill>
                            <a:schemeClr val="tx1"/>
                          </a:solidFill>
                          <a:effectLst/>
                          <a:latin typeface="+mn-lt"/>
                          <a:cs typeface="Arial" charset="0"/>
                        </a:rPr>
                        <a:t>Aprender de la experiencia realizada y visualizar oportunidades de mejoras.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bl>
          </a:graphicData>
        </a:graphic>
      </p:graphicFrame>
      <p:sp>
        <p:nvSpPr>
          <p:cNvPr id="397342" name="Rectangle 30"/>
          <p:cNvSpPr>
            <a:spLocks noChangeArrowheads="1"/>
          </p:cNvSpPr>
          <p:nvPr/>
        </p:nvSpPr>
        <p:spPr bwMode="auto">
          <a:xfrm>
            <a:off x="538163" y="587013"/>
            <a:ext cx="1955022" cy="5673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defTabSz="685800">
              <a:lnSpc>
                <a:spcPct val="85000"/>
              </a:lnSpc>
            </a:pPr>
            <a:r>
              <a:rPr lang="es-ES_tradnl" sz="3600" spc="-90" dirty="0">
                <a:solidFill>
                  <a:srgbClr val="C00000"/>
                </a:solidFill>
                <a:latin typeface="+mj-lt"/>
                <a:ea typeface="+mj-ea"/>
                <a:cs typeface="+mj-cs"/>
              </a:rPr>
              <a:t>IDEAL SM </a:t>
            </a:r>
            <a:endParaRPr lang="en-US" sz="3600" spc="-90" dirty="0">
              <a:solidFill>
                <a:srgbClr val="C00000"/>
              </a:solidFill>
              <a:latin typeface="+mj-lt"/>
              <a:ea typeface="+mj-ea"/>
              <a:cs typeface="+mj-cs"/>
            </a:endParaRPr>
          </a:p>
        </p:txBody>
      </p:sp>
      <p:sp>
        <p:nvSpPr>
          <p:cNvPr id="2" name="1 Marcador de pie de página"/>
          <p:cNvSpPr>
            <a:spLocks noGrp="1"/>
          </p:cNvSpPr>
          <p:nvPr>
            <p:ph type="ftr" sz="quarter" idx="10"/>
          </p:nvPr>
        </p:nvSpPr>
        <p:spPr/>
        <p:txBody>
          <a:bodyPr/>
          <a:lstStyle/>
          <a:p>
            <a:r>
              <a:rPr lang="es-ES"/>
              <a:t>2019</a:t>
            </a:r>
            <a:endParaRPr lang="es-ES" dirty="0"/>
          </a:p>
        </p:txBody>
      </p:sp>
      <p:sp>
        <p:nvSpPr>
          <p:cNvPr id="3" name="2 Marcador de número de diapositiva"/>
          <p:cNvSpPr>
            <a:spLocks noGrp="1"/>
          </p:cNvSpPr>
          <p:nvPr>
            <p:ph type="sldNum" sz="quarter" idx="11"/>
          </p:nvPr>
        </p:nvSpPr>
        <p:spPr/>
        <p:txBody>
          <a:bodyPr/>
          <a:lstStyle/>
          <a:p>
            <a:fld id="{E4A9E5BF-21F5-4DBF-A9B4-57EB35BAC91D}" type="slidenum">
              <a:rPr lang="es-ES" smtClean="0"/>
              <a:pPr/>
              <a:t>33</a:t>
            </a:fld>
            <a:endParaRPr lang="es-ES" dirty="0"/>
          </a:p>
        </p:txBody>
      </p:sp>
    </p:spTree>
    <p:extLst>
      <p:ext uri="{BB962C8B-B14F-4D97-AF65-F5344CB8AC3E}">
        <p14:creationId xmlns:p14="http://schemas.microsoft.com/office/powerpoint/2010/main" val="78737572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ChangeArrowheads="1"/>
          </p:cNvSpPr>
          <p:nvPr/>
        </p:nvSpPr>
        <p:spPr bwMode="auto">
          <a:xfrm>
            <a:off x="582612" y="334002"/>
            <a:ext cx="7445772" cy="1036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95" tIns="25438" rIns="63595" bIns="25438">
            <a:spAutoFit/>
          </a:bodyPr>
          <a:lstStyle/>
          <a:p>
            <a:pPr>
              <a:lnSpc>
                <a:spcPct val="100000"/>
              </a:lnSpc>
              <a:spcBef>
                <a:spcPct val="0"/>
              </a:spcBef>
            </a:pPr>
            <a:r>
              <a:rPr lang="es-ES" sz="3600" spc="-90" dirty="0" err="1">
                <a:solidFill>
                  <a:srgbClr val="C00000"/>
                </a:solidFill>
                <a:latin typeface="+mj-lt"/>
                <a:ea typeface="+mj-ea"/>
                <a:cs typeface="+mj-cs"/>
              </a:rPr>
              <a:t>The</a:t>
            </a:r>
            <a:r>
              <a:rPr lang="es-ES_tradnl" sz="3600" spc="-90" dirty="0">
                <a:solidFill>
                  <a:srgbClr val="C00000"/>
                </a:solidFill>
                <a:latin typeface="+mj-lt"/>
                <a:ea typeface="+mj-ea"/>
                <a:cs typeface="+mj-cs"/>
              </a:rPr>
              <a:t> IDEAL SM </a:t>
            </a:r>
            <a:r>
              <a:rPr lang="es-ES_tradnl" sz="3600" spc="-90" dirty="0" err="1">
                <a:solidFill>
                  <a:srgbClr val="C00000"/>
                </a:solidFill>
                <a:latin typeface="+mj-lt"/>
                <a:ea typeface="+mj-ea"/>
                <a:cs typeface="+mj-cs"/>
              </a:rPr>
              <a:t>Model</a:t>
            </a:r>
            <a:r>
              <a:rPr lang="es-ES" sz="2800" dirty="0">
                <a:solidFill>
                  <a:srgbClr val="C00000"/>
                </a:solidFill>
                <a:latin typeface="+mj-lt"/>
              </a:rPr>
              <a:t/>
            </a:r>
            <a:br>
              <a:rPr lang="es-ES" sz="2800" dirty="0">
                <a:solidFill>
                  <a:srgbClr val="C00000"/>
                </a:solidFill>
                <a:latin typeface="+mj-lt"/>
              </a:rPr>
            </a:br>
            <a:endParaRPr lang="en-US" sz="2800" dirty="0">
              <a:solidFill>
                <a:srgbClr val="C00000"/>
              </a:solidFill>
              <a:latin typeface="+mj-lt"/>
            </a:endParaRPr>
          </a:p>
        </p:txBody>
      </p:sp>
      <p:pic>
        <p:nvPicPr>
          <p:cNvPr id="395282" name="Picture 18" descr="cmmi"/>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826230"/>
            <a:ext cx="8276929" cy="6031770"/>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pie de página 2"/>
          <p:cNvSpPr>
            <a:spLocks noGrp="1"/>
          </p:cNvSpPr>
          <p:nvPr>
            <p:ph type="ftr" sz="quarter" idx="10"/>
          </p:nvPr>
        </p:nvSpPr>
        <p:spPr/>
        <p:txBody>
          <a:bodyPr/>
          <a:lstStyle/>
          <a:p>
            <a:r>
              <a:rPr lang="es-ES"/>
              <a:t>2019</a:t>
            </a:r>
            <a:endParaRPr lang="es-ES" dirty="0"/>
          </a:p>
        </p:txBody>
      </p:sp>
      <p:sp>
        <p:nvSpPr>
          <p:cNvPr id="2" name="1 Marcador de número de diapositiva"/>
          <p:cNvSpPr>
            <a:spLocks noGrp="1"/>
          </p:cNvSpPr>
          <p:nvPr>
            <p:ph type="sldNum" sz="quarter" idx="11"/>
          </p:nvPr>
        </p:nvSpPr>
        <p:spPr/>
        <p:txBody>
          <a:bodyPr/>
          <a:lstStyle/>
          <a:p>
            <a:fld id="{794467B2-E409-4545-ADAE-5E1F47DB1E55}" type="slidenum">
              <a:rPr lang="es-ES" smtClean="0"/>
              <a:pPr/>
              <a:t>34</a:t>
            </a:fld>
            <a:endParaRPr lang="es-ES"/>
          </a:p>
        </p:txBody>
      </p:sp>
    </p:spTree>
    <p:extLst>
      <p:ext uri="{BB962C8B-B14F-4D97-AF65-F5344CB8AC3E}">
        <p14:creationId xmlns:p14="http://schemas.microsoft.com/office/powerpoint/2010/main" val="31095009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5" name="Rectangle 3"/>
          <p:cNvSpPr>
            <a:spLocks noChangeArrowheads="1"/>
          </p:cNvSpPr>
          <p:nvPr/>
        </p:nvSpPr>
        <p:spPr bwMode="auto">
          <a:xfrm>
            <a:off x="412602" y="1938311"/>
            <a:ext cx="7634237" cy="4151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spcBef>
                <a:spcPct val="50000"/>
              </a:spcBef>
              <a:buClr>
                <a:schemeClr val="accent2"/>
              </a:buClr>
            </a:pPr>
            <a:r>
              <a:rPr lang="en-US" sz="2000" dirty="0" err="1">
                <a:solidFill>
                  <a:schemeClr val="tx1">
                    <a:lumMod val="65000"/>
                    <a:lumOff val="35000"/>
                  </a:schemeClr>
                </a:solidFill>
              </a:rPr>
              <a:t>Fase</a:t>
            </a:r>
            <a:r>
              <a:rPr lang="en-US" sz="2000" dirty="0">
                <a:solidFill>
                  <a:schemeClr val="tx1">
                    <a:lumMod val="65000"/>
                    <a:lumOff val="35000"/>
                  </a:schemeClr>
                </a:solidFill>
              </a:rPr>
              <a:t> </a:t>
            </a:r>
            <a:r>
              <a:rPr lang="en-US" sz="2000" dirty="0" err="1">
                <a:solidFill>
                  <a:schemeClr val="tx1">
                    <a:lumMod val="65000"/>
                    <a:lumOff val="35000"/>
                  </a:schemeClr>
                </a:solidFill>
              </a:rPr>
              <a:t>Iniciar</a:t>
            </a:r>
            <a:r>
              <a:rPr lang="en-US" sz="2000" dirty="0">
                <a:solidFill>
                  <a:schemeClr val="tx1">
                    <a:lumMod val="65000"/>
                    <a:lumOff val="35000"/>
                  </a:schemeClr>
                </a:solidFill>
              </a:rPr>
              <a:t> </a:t>
            </a:r>
            <a:r>
              <a:rPr lang="en-US" sz="2000" dirty="0">
                <a:solidFill>
                  <a:schemeClr val="tx1">
                    <a:lumMod val="65000"/>
                    <a:lumOff val="35000"/>
                  </a:schemeClr>
                </a:solidFill>
                <a:sym typeface="Wingdings" panose="05000000000000000000" pitchFamily="2" charset="2"/>
              </a:rPr>
              <a:t> </a:t>
            </a:r>
            <a:r>
              <a:rPr lang="es-ES_tradnl" sz="1800" dirty="0">
                <a:solidFill>
                  <a:srgbClr val="000000"/>
                </a:solidFill>
                <a:latin typeface="+mn-lt"/>
              </a:rPr>
              <a:t>Es aproximadamente el 5% del esfuerzo total del Proyecto</a:t>
            </a:r>
          </a:p>
          <a:p>
            <a:pPr algn="just">
              <a:lnSpc>
                <a:spcPct val="140000"/>
              </a:lnSpc>
              <a:spcBef>
                <a:spcPts val="0"/>
              </a:spcBef>
              <a:buClr>
                <a:schemeClr val="accent2"/>
              </a:buClr>
              <a:buSzPct val="90000"/>
            </a:pPr>
            <a:r>
              <a:rPr lang="es-AR" sz="1800" dirty="0">
                <a:solidFill>
                  <a:srgbClr val="000000"/>
                </a:solidFill>
                <a:latin typeface="+mn-lt"/>
              </a:rPr>
              <a:t>Algunas de las actividades previstas para esta etapa son:</a:t>
            </a:r>
          </a:p>
          <a:p>
            <a:pPr marL="1244600" lvl="1" indent="-295275">
              <a:buClr>
                <a:schemeClr val="accent2"/>
              </a:buClr>
              <a:buSzPct val="90000"/>
              <a:buFont typeface="Wingdings" pitchFamily="2" charset="2"/>
              <a:buChar char="q"/>
            </a:pPr>
            <a:r>
              <a:rPr lang="es-ES" dirty="0">
                <a:solidFill>
                  <a:srgbClr val="000000"/>
                </a:solidFill>
                <a:latin typeface="+mn-lt"/>
              </a:rPr>
              <a:t>Reuniones Iniciales de definición del proyecto</a:t>
            </a:r>
          </a:p>
          <a:p>
            <a:pPr marL="1244600" lvl="1" indent="-295275">
              <a:buClr>
                <a:schemeClr val="accent2"/>
              </a:buClr>
              <a:buSzPct val="90000"/>
              <a:buFont typeface="Wingdings" pitchFamily="2" charset="2"/>
              <a:buChar char="q"/>
            </a:pPr>
            <a:r>
              <a:rPr lang="es-AR" dirty="0">
                <a:solidFill>
                  <a:srgbClr val="000000"/>
                </a:solidFill>
                <a:latin typeface="+mn-lt"/>
              </a:rPr>
              <a:t>Workshop de Lanzamiento</a:t>
            </a:r>
            <a:endParaRPr lang="en-US" dirty="0">
              <a:solidFill>
                <a:srgbClr val="000000"/>
              </a:solidFill>
              <a:latin typeface="+mn-lt"/>
            </a:endParaRPr>
          </a:p>
          <a:p>
            <a:pPr algn="just">
              <a:lnSpc>
                <a:spcPct val="130000"/>
              </a:lnSpc>
              <a:spcBef>
                <a:spcPct val="50000"/>
              </a:spcBef>
              <a:buClr>
                <a:schemeClr val="accent2"/>
              </a:buClr>
            </a:pPr>
            <a:r>
              <a:rPr lang="en-US" sz="2000" dirty="0" err="1">
                <a:solidFill>
                  <a:schemeClr val="tx1">
                    <a:lumMod val="65000"/>
                    <a:lumOff val="35000"/>
                  </a:schemeClr>
                </a:solidFill>
              </a:rPr>
              <a:t>Fase</a:t>
            </a:r>
            <a:r>
              <a:rPr lang="en-US" sz="2000" dirty="0">
                <a:solidFill>
                  <a:schemeClr val="tx1">
                    <a:lumMod val="65000"/>
                    <a:lumOff val="35000"/>
                  </a:schemeClr>
                </a:solidFill>
              </a:rPr>
              <a:t> “</a:t>
            </a:r>
            <a:r>
              <a:rPr lang="en-US" sz="2000" dirty="0" err="1">
                <a:solidFill>
                  <a:schemeClr val="tx1">
                    <a:lumMod val="65000"/>
                    <a:lumOff val="35000"/>
                  </a:schemeClr>
                </a:solidFill>
              </a:rPr>
              <a:t>Diagnosticar</a:t>
            </a:r>
            <a:r>
              <a:rPr lang="en-US" sz="2000" dirty="0">
                <a:solidFill>
                  <a:schemeClr val="tx1">
                    <a:lumMod val="65000"/>
                    <a:lumOff val="35000"/>
                  </a:schemeClr>
                </a:solidFill>
              </a:rPr>
              <a:t>” </a:t>
            </a:r>
            <a:r>
              <a:rPr lang="en-US" sz="2000" dirty="0">
                <a:solidFill>
                  <a:schemeClr val="tx1">
                    <a:lumMod val="65000"/>
                    <a:lumOff val="35000"/>
                  </a:schemeClr>
                </a:solidFill>
                <a:sym typeface="Wingdings" panose="05000000000000000000" pitchFamily="2" charset="2"/>
              </a:rPr>
              <a:t></a:t>
            </a:r>
            <a:r>
              <a:rPr lang="es-ES_tradnl" sz="1800" b="0" dirty="0">
                <a:solidFill>
                  <a:srgbClr val="000000"/>
                </a:solidFill>
                <a:latin typeface="+mn-lt"/>
              </a:rPr>
              <a:t>Es aproximadamente</a:t>
            </a:r>
            <a:r>
              <a:rPr lang="es-ES_tradnl" sz="1800" dirty="0">
                <a:solidFill>
                  <a:srgbClr val="000000"/>
                </a:solidFill>
                <a:latin typeface="+mn-lt"/>
              </a:rPr>
              <a:t> </a:t>
            </a:r>
            <a:r>
              <a:rPr lang="es-ES_tradnl" sz="1800" b="0" dirty="0">
                <a:solidFill>
                  <a:srgbClr val="000000"/>
                </a:solidFill>
                <a:latin typeface="+mn-lt"/>
              </a:rPr>
              <a:t>el</a:t>
            </a:r>
            <a:r>
              <a:rPr lang="es-ES_tradnl" sz="1800" dirty="0">
                <a:solidFill>
                  <a:srgbClr val="000000"/>
                </a:solidFill>
                <a:latin typeface="+mn-lt"/>
              </a:rPr>
              <a:t> 5% </a:t>
            </a:r>
            <a:r>
              <a:rPr lang="es-ES_tradnl" sz="1800" b="0" dirty="0">
                <a:solidFill>
                  <a:srgbClr val="000000"/>
                </a:solidFill>
                <a:latin typeface="+mn-lt"/>
              </a:rPr>
              <a:t>del esfuerzo total del Proyecto</a:t>
            </a:r>
            <a:endParaRPr lang="es-ES_tradnl" sz="2000" b="0" dirty="0">
              <a:solidFill>
                <a:srgbClr val="000000"/>
              </a:solidFill>
              <a:latin typeface="+mn-lt"/>
            </a:endParaRPr>
          </a:p>
          <a:p>
            <a:pPr algn="just">
              <a:lnSpc>
                <a:spcPct val="140000"/>
              </a:lnSpc>
              <a:spcBef>
                <a:spcPts val="0"/>
              </a:spcBef>
              <a:buClr>
                <a:schemeClr val="accent2"/>
              </a:buClr>
            </a:pPr>
            <a:r>
              <a:rPr lang="es-AR" sz="1800" b="0" dirty="0">
                <a:solidFill>
                  <a:srgbClr val="000000"/>
                </a:solidFill>
                <a:latin typeface="+mn-lt"/>
              </a:rPr>
              <a:t>Algunas de las actividades previstas para esta etapa son:</a:t>
            </a:r>
          </a:p>
          <a:p>
            <a:pPr marL="1244600" lvl="1" indent="-295275" algn="l">
              <a:lnSpc>
                <a:spcPct val="100000"/>
              </a:lnSpc>
              <a:buClr>
                <a:schemeClr val="accent2"/>
              </a:buClr>
              <a:buFont typeface="Wingdings" pitchFamily="2" charset="2"/>
              <a:buChar char="q"/>
            </a:pPr>
            <a:r>
              <a:rPr lang="es-ES" b="0" dirty="0">
                <a:solidFill>
                  <a:srgbClr val="000000"/>
                </a:solidFill>
                <a:latin typeface="+mn-lt"/>
              </a:rPr>
              <a:t>Encuesta de Evaluación de procesos</a:t>
            </a:r>
          </a:p>
          <a:p>
            <a:pPr marL="1244600" lvl="1" indent="-295275" algn="l">
              <a:lnSpc>
                <a:spcPct val="100000"/>
              </a:lnSpc>
              <a:buClr>
                <a:schemeClr val="accent2"/>
              </a:buClr>
              <a:buFont typeface="Wingdings" pitchFamily="2" charset="2"/>
              <a:buChar char="q"/>
            </a:pPr>
            <a:r>
              <a:rPr lang="es-ES" b="0" dirty="0">
                <a:solidFill>
                  <a:srgbClr val="000000"/>
                </a:solidFill>
                <a:latin typeface="+mn-lt"/>
              </a:rPr>
              <a:t>Consolidación de resultados </a:t>
            </a:r>
          </a:p>
          <a:p>
            <a:pPr marL="1244600" lvl="1" indent="-295275" algn="l">
              <a:lnSpc>
                <a:spcPct val="100000"/>
              </a:lnSpc>
              <a:buClr>
                <a:schemeClr val="accent2"/>
              </a:buClr>
              <a:buFont typeface="Wingdings" pitchFamily="2" charset="2"/>
              <a:buChar char="q"/>
            </a:pPr>
            <a:r>
              <a:rPr lang="es-ES" b="0" dirty="0">
                <a:solidFill>
                  <a:srgbClr val="000000"/>
                </a:solidFill>
                <a:latin typeface="+mn-lt"/>
              </a:rPr>
              <a:t>Análisis de los resultados (para determinar el estado de la empresa)</a:t>
            </a:r>
          </a:p>
          <a:p>
            <a:pPr marL="1244600" lvl="1" indent="-295275" algn="l">
              <a:lnSpc>
                <a:spcPct val="100000"/>
              </a:lnSpc>
              <a:buClr>
                <a:schemeClr val="accent2"/>
              </a:buClr>
              <a:buFont typeface="Wingdings" pitchFamily="2" charset="2"/>
              <a:buChar char="q"/>
            </a:pPr>
            <a:r>
              <a:rPr lang="es-ES" b="0" dirty="0">
                <a:solidFill>
                  <a:srgbClr val="000000"/>
                </a:solidFill>
                <a:latin typeface="+mn-lt"/>
              </a:rPr>
              <a:t>Se identifican las debilidades y fortalezas de las prácticas actuales, en base a la </a:t>
            </a:r>
            <a:r>
              <a:rPr lang="es-ES" b="0" dirty="0">
                <a:latin typeface="+mn-lt"/>
              </a:rPr>
              <a:t>información recogida </a:t>
            </a:r>
            <a:r>
              <a:rPr lang="es-ES" b="0" dirty="0">
                <a:solidFill>
                  <a:srgbClr val="000000"/>
                </a:solidFill>
                <a:latin typeface="+mn-lt"/>
              </a:rPr>
              <a:t>de en las encuestas.</a:t>
            </a:r>
            <a:endParaRPr lang="es-AR" b="0" dirty="0">
              <a:solidFill>
                <a:srgbClr val="000000"/>
              </a:solidFill>
              <a:latin typeface="+mn-lt"/>
            </a:endParaRPr>
          </a:p>
          <a:p>
            <a:pPr marL="1244600" lvl="1" indent="-295275" algn="l">
              <a:lnSpc>
                <a:spcPct val="100000"/>
              </a:lnSpc>
              <a:buClr>
                <a:schemeClr val="accent2"/>
              </a:buClr>
              <a:buFont typeface="Wingdings" pitchFamily="2" charset="2"/>
              <a:buChar char="q"/>
            </a:pPr>
            <a:r>
              <a:rPr lang="es-AR" b="0" dirty="0">
                <a:solidFill>
                  <a:srgbClr val="000000"/>
                </a:solidFill>
                <a:latin typeface="+mn-lt"/>
              </a:rPr>
              <a:t>Elaboración de Informe de Diagnóstico </a:t>
            </a:r>
            <a:endParaRPr lang="es-ES_tradnl" b="0" dirty="0">
              <a:solidFill>
                <a:srgbClr val="000000"/>
              </a:solidFill>
              <a:latin typeface="+mn-lt"/>
            </a:endParaRPr>
          </a:p>
        </p:txBody>
      </p:sp>
      <p:sp>
        <p:nvSpPr>
          <p:cNvPr id="2" name="1 Marcador de pie de página"/>
          <p:cNvSpPr>
            <a:spLocks noGrp="1"/>
          </p:cNvSpPr>
          <p:nvPr>
            <p:ph type="ftr" sz="quarter" idx="10"/>
          </p:nvPr>
        </p:nvSpPr>
        <p:spPr/>
        <p:txBody>
          <a:bodyPr/>
          <a:lstStyle/>
          <a:p>
            <a:r>
              <a:rPr lang="es-ES"/>
              <a:t>2019</a:t>
            </a:r>
            <a:endParaRPr lang="es-ES" dirty="0"/>
          </a:p>
        </p:txBody>
      </p:sp>
      <p:sp>
        <p:nvSpPr>
          <p:cNvPr id="3" name="2 Marcador de número de diapositiva"/>
          <p:cNvSpPr>
            <a:spLocks noGrp="1"/>
          </p:cNvSpPr>
          <p:nvPr>
            <p:ph type="sldNum" sz="quarter" idx="11"/>
          </p:nvPr>
        </p:nvSpPr>
        <p:spPr/>
        <p:txBody>
          <a:bodyPr/>
          <a:lstStyle/>
          <a:p>
            <a:fld id="{E4A9E5BF-21F5-4DBF-A9B4-57EB35BAC91D}" type="slidenum">
              <a:rPr lang="es-ES" smtClean="0"/>
              <a:pPr/>
              <a:t>35</a:t>
            </a:fld>
            <a:endParaRPr lang="es-ES" dirty="0"/>
          </a:p>
        </p:txBody>
      </p:sp>
      <p:sp>
        <p:nvSpPr>
          <p:cNvPr id="4" name="Rectángulo 3">
            <a:extLst>
              <a:ext uri="{FF2B5EF4-FFF2-40B4-BE49-F238E27FC236}">
                <a16:creationId xmlns="" xmlns:a16="http://schemas.microsoft.com/office/drawing/2014/main" id="{CED73915-D5AA-40EA-A28D-344F3DF8DD54}"/>
              </a:ext>
            </a:extLst>
          </p:cNvPr>
          <p:cNvSpPr/>
          <p:nvPr/>
        </p:nvSpPr>
        <p:spPr>
          <a:xfrm>
            <a:off x="412602" y="598506"/>
            <a:ext cx="2161297" cy="707886"/>
          </a:xfrm>
          <a:prstGeom prst="rect">
            <a:avLst/>
          </a:prstGeom>
        </p:spPr>
        <p:txBody>
          <a:bodyPr wrap="none">
            <a:spAutoFit/>
          </a:bodyPr>
          <a:lstStyle/>
          <a:p>
            <a:r>
              <a:rPr lang="es-ES_tradnl" sz="4000" spc="-90" dirty="0">
                <a:solidFill>
                  <a:srgbClr val="C00000"/>
                </a:solidFill>
                <a:latin typeface="+mj-lt"/>
              </a:rPr>
              <a:t>IDEAL SM </a:t>
            </a:r>
            <a:endParaRPr lang="es-ES" sz="4000" dirty="0">
              <a:latin typeface="+mj-lt"/>
            </a:endParaRPr>
          </a:p>
        </p:txBody>
      </p:sp>
    </p:spTree>
    <p:extLst>
      <p:ext uri="{BB962C8B-B14F-4D97-AF65-F5344CB8AC3E}">
        <p14:creationId xmlns:p14="http://schemas.microsoft.com/office/powerpoint/2010/main" val="269831982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5" name="Rectangle 3"/>
          <p:cNvSpPr>
            <a:spLocks noChangeArrowheads="1"/>
          </p:cNvSpPr>
          <p:nvPr/>
        </p:nvSpPr>
        <p:spPr bwMode="auto">
          <a:xfrm>
            <a:off x="754881" y="1700808"/>
            <a:ext cx="7993583" cy="592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spcBef>
                <a:spcPct val="50000"/>
              </a:spcBef>
              <a:buClr>
                <a:schemeClr val="accent2"/>
              </a:buClr>
            </a:pPr>
            <a:r>
              <a:rPr lang="en-US" sz="2000" b="1" dirty="0" err="1">
                <a:solidFill>
                  <a:schemeClr val="tx1">
                    <a:lumMod val="65000"/>
                    <a:lumOff val="35000"/>
                  </a:schemeClr>
                </a:solidFill>
                <a:latin typeface="+mn-lt"/>
              </a:rPr>
              <a:t>Fase</a:t>
            </a:r>
            <a:r>
              <a:rPr lang="en-US" sz="2000" b="1" dirty="0">
                <a:solidFill>
                  <a:schemeClr val="tx1">
                    <a:lumMod val="65000"/>
                    <a:lumOff val="35000"/>
                  </a:schemeClr>
                </a:solidFill>
                <a:latin typeface="+mn-lt"/>
              </a:rPr>
              <a:t> “</a:t>
            </a:r>
            <a:r>
              <a:rPr lang="en-US" sz="2000" b="1" dirty="0" err="1">
                <a:solidFill>
                  <a:schemeClr val="tx1">
                    <a:lumMod val="65000"/>
                    <a:lumOff val="35000"/>
                  </a:schemeClr>
                </a:solidFill>
                <a:latin typeface="+mn-lt"/>
              </a:rPr>
              <a:t>Establecer</a:t>
            </a:r>
            <a:r>
              <a:rPr lang="en-US" sz="2000" b="1" dirty="0">
                <a:solidFill>
                  <a:schemeClr val="tx1">
                    <a:lumMod val="65000"/>
                    <a:lumOff val="35000"/>
                  </a:schemeClr>
                </a:solidFill>
                <a:latin typeface="+mn-lt"/>
              </a:rPr>
              <a:t>” </a:t>
            </a:r>
            <a:r>
              <a:rPr lang="en-US" sz="2000" b="1" dirty="0">
                <a:solidFill>
                  <a:schemeClr val="tx1">
                    <a:lumMod val="65000"/>
                    <a:lumOff val="35000"/>
                  </a:schemeClr>
                </a:solidFill>
                <a:latin typeface="+mn-lt"/>
                <a:sym typeface="Wingdings" panose="05000000000000000000" pitchFamily="2" charset="2"/>
              </a:rPr>
              <a:t> </a:t>
            </a:r>
            <a:r>
              <a:rPr lang="es-ES_tradnl" sz="1800" dirty="0">
                <a:solidFill>
                  <a:srgbClr val="000000"/>
                </a:solidFill>
                <a:latin typeface="+mn-lt"/>
              </a:rPr>
              <a:t>Es </a:t>
            </a:r>
            <a:r>
              <a:rPr lang="es-ES_tradnl" sz="1800" dirty="0" err="1">
                <a:solidFill>
                  <a:srgbClr val="000000"/>
                </a:solidFill>
                <a:latin typeface="+mn-lt"/>
              </a:rPr>
              <a:t>aprox</a:t>
            </a:r>
            <a:r>
              <a:rPr lang="es-ES_tradnl" sz="1800" dirty="0">
                <a:solidFill>
                  <a:srgbClr val="000000"/>
                </a:solidFill>
                <a:latin typeface="+mn-lt"/>
              </a:rPr>
              <a:t> el 5% del esfuerzo total del Proyecto</a:t>
            </a:r>
          </a:p>
          <a:p>
            <a:pPr algn="just">
              <a:lnSpc>
                <a:spcPct val="140000"/>
              </a:lnSpc>
              <a:spcBef>
                <a:spcPts val="0"/>
              </a:spcBef>
              <a:buClr>
                <a:schemeClr val="accent2"/>
              </a:buClr>
              <a:buSzPct val="90000"/>
            </a:pPr>
            <a:r>
              <a:rPr lang="es-AR" dirty="0">
                <a:solidFill>
                  <a:srgbClr val="000000"/>
                </a:solidFill>
                <a:latin typeface="+mn-lt"/>
              </a:rPr>
              <a:t>Algunas de las actividades previstas para esta etapa son:</a:t>
            </a:r>
          </a:p>
          <a:p>
            <a:pPr marL="1244600" lvl="1" indent="-295275">
              <a:buClr>
                <a:schemeClr val="accent2"/>
              </a:buClr>
              <a:buFont typeface="Wingdings" pitchFamily="2" charset="2"/>
              <a:buChar char="q"/>
            </a:pPr>
            <a:r>
              <a:rPr lang="es-ES" dirty="0">
                <a:solidFill>
                  <a:srgbClr val="000000"/>
                </a:solidFill>
                <a:latin typeface="+mn-lt"/>
              </a:rPr>
              <a:t>Elaboración de Plan de Mejoras</a:t>
            </a:r>
            <a:endParaRPr lang="es-AR" dirty="0">
              <a:solidFill>
                <a:srgbClr val="000000"/>
              </a:solidFill>
              <a:latin typeface="+mn-lt"/>
            </a:endParaRPr>
          </a:p>
          <a:p>
            <a:pPr marL="1244600" lvl="1" indent="-295275">
              <a:buClr>
                <a:schemeClr val="accent2"/>
              </a:buClr>
              <a:buFont typeface="Wingdings" pitchFamily="2" charset="2"/>
              <a:buChar char="q"/>
            </a:pPr>
            <a:r>
              <a:rPr lang="es-AR" dirty="0">
                <a:solidFill>
                  <a:srgbClr val="000000"/>
                </a:solidFill>
                <a:latin typeface="+mn-lt"/>
              </a:rPr>
              <a:t>Presentación del Diagnóstico y del Plan </a:t>
            </a:r>
            <a:endParaRPr lang="es-ES_tradnl" dirty="0">
              <a:solidFill>
                <a:srgbClr val="000000"/>
              </a:solidFill>
              <a:latin typeface="+mn-lt"/>
            </a:endParaRPr>
          </a:p>
          <a:p>
            <a:pPr algn="just">
              <a:lnSpc>
                <a:spcPct val="130000"/>
              </a:lnSpc>
              <a:spcBef>
                <a:spcPts val="600"/>
              </a:spcBef>
              <a:buClr>
                <a:schemeClr val="accent2"/>
              </a:buClr>
            </a:pPr>
            <a:r>
              <a:rPr lang="en-US" sz="2000" b="1" dirty="0" err="1">
                <a:solidFill>
                  <a:schemeClr val="tx1">
                    <a:lumMod val="65000"/>
                    <a:lumOff val="35000"/>
                  </a:schemeClr>
                </a:solidFill>
                <a:latin typeface="+mn-lt"/>
              </a:rPr>
              <a:t>Fase</a:t>
            </a:r>
            <a:r>
              <a:rPr lang="en-US" sz="2000" b="1" dirty="0">
                <a:solidFill>
                  <a:schemeClr val="tx1">
                    <a:lumMod val="65000"/>
                    <a:lumOff val="35000"/>
                  </a:schemeClr>
                </a:solidFill>
                <a:latin typeface="+mn-lt"/>
              </a:rPr>
              <a:t> “</a:t>
            </a:r>
            <a:r>
              <a:rPr lang="en-US" sz="2000" b="1" dirty="0" err="1">
                <a:solidFill>
                  <a:schemeClr val="tx1">
                    <a:lumMod val="65000"/>
                    <a:lumOff val="35000"/>
                  </a:schemeClr>
                </a:solidFill>
                <a:latin typeface="+mn-lt"/>
              </a:rPr>
              <a:t>Actuar</a:t>
            </a:r>
            <a:r>
              <a:rPr lang="en-US" sz="2000" b="1" dirty="0">
                <a:solidFill>
                  <a:schemeClr val="tx1">
                    <a:lumMod val="65000"/>
                    <a:lumOff val="35000"/>
                  </a:schemeClr>
                </a:solidFill>
                <a:latin typeface="+mn-lt"/>
              </a:rPr>
              <a:t>” </a:t>
            </a:r>
            <a:r>
              <a:rPr lang="en-US" sz="2000" b="1" dirty="0">
                <a:solidFill>
                  <a:schemeClr val="tx1">
                    <a:lumMod val="65000"/>
                    <a:lumOff val="35000"/>
                  </a:schemeClr>
                </a:solidFill>
                <a:latin typeface="+mn-lt"/>
                <a:sym typeface="Wingdings" panose="05000000000000000000" pitchFamily="2" charset="2"/>
              </a:rPr>
              <a:t></a:t>
            </a:r>
            <a:r>
              <a:rPr lang="es-ES_tradnl" sz="1800" b="0" dirty="0">
                <a:solidFill>
                  <a:srgbClr val="000000"/>
                </a:solidFill>
                <a:latin typeface="+mn-lt"/>
              </a:rPr>
              <a:t>Es aprox.</a:t>
            </a:r>
            <a:r>
              <a:rPr lang="es-ES_tradnl" sz="1800" dirty="0">
                <a:solidFill>
                  <a:srgbClr val="000000"/>
                </a:solidFill>
                <a:latin typeface="+mn-lt"/>
              </a:rPr>
              <a:t> </a:t>
            </a:r>
            <a:r>
              <a:rPr lang="es-ES_tradnl" sz="1800" b="0" dirty="0">
                <a:solidFill>
                  <a:srgbClr val="000000"/>
                </a:solidFill>
                <a:latin typeface="+mn-lt"/>
              </a:rPr>
              <a:t>el</a:t>
            </a:r>
            <a:r>
              <a:rPr lang="es-ES_tradnl" sz="1800" dirty="0">
                <a:solidFill>
                  <a:srgbClr val="000000"/>
                </a:solidFill>
                <a:latin typeface="+mn-lt"/>
              </a:rPr>
              <a:t> 80% </a:t>
            </a:r>
            <a:r>
              <a:rPr lang="es-ES_tradnl" sz="1800" b="0" dirty="0">
                <a:solidFill>
                  <a:srgbClr val="000000"/>
                </a:solidFill>
                <a:latin typeface="+mn-lt"/>
              </a:rPr>
              <a:t>del esfuerzo total del Proyecto</a:t>
            </a:r>
            <a:endParaRPr lang="es-ES_tradnl" sz="2000" b="0" dirty="0">
              <a:solidFill>
                <a:srgbClr val="000000"/>
              </a:solidFill>
              <a:latin typeface="+mn-lt"/>
            </a:endParaRPr>
          </a:p>
          <a:p>
            <a:pPr algn="just">
              <a:lnSpc>
                <a:spcPct val="140000"/>
              </a:lnSpc>
              <a:spcBef>
                <a:spcPts val="0"/>
              </a:spcBef>
              <a:buClr>
                <a:schemeClr val="accent2"/>
              </a:buClr>
            </a:pPr>
            <a:r>
              <a:rPr lang="es-AR" b="0" dirty="0">
                <a:solidFill>
                  <a:srgbClr val="000000"/>
                </a:solidFill>
                <a:latin typeface="+mn-lt"/>
              </a:rPr>
              <a:t>Algunas de las actividades previstas para esta etapa son:</a:t>
            </a:r>
          </a:p>
          <a:p>
            <a:pPr marL="1244600" lvl="1" indent="-295275">
              <a:buClr>
                <a:schemeClr val="accent2"/>
              </a:buClr>
              <a:buSzPct val="90000"/>
              <a:buFont typeface="Wingdings" pitchFamily="2" charset="2"/>
              <a:buChar char="q"/>
            </a:pPr>
            <a:r>
              <a:rPr lang="es-ES" dirty="0">
                <a:solidFill>
                  <a:srgbClr val="000000"/>
                </a:solidFill>
                <a:latin typeface="+mn-lt"/>
              </a:rPr>
              <a:t>La definición y documentación de procesos </a:t>
            </a:r>
          </a:p>
          <a:p>
            <a:pPr marL="1244600" lvl="1" indent="-295275">
              <a:buClr>
                <a:schemeClr val="accent2"/>
              </a:buClr>
              <a:buSzPct val="90000"/>
              <a:buFont typeface="Wingdings" pitchFamily="2" charset="2"/>
              <a:buChar char="q"/>
            </a:pPr>
            <a:r>
              <a:rPr lang="es-ES" dirty="0">
                <a:solidFill>
                  <a:srgbClr val="000000"/>
                </a:solidFill>
                <a:latin typeface="+mn-lt"/>
              </a:rPr>
              <a:t>Adaptación, desarrollo o adquisición de herramientas de base, para dar soporte a los procesos y al manejo de la información (plantillas, </a:t>
            </a:r>
            <a:r>
              <a:rPr lang="es-ES" dirty="0" err="1">
                <a:solidFill>
                  <a:srgbClr val="000000"/>
                </a:solidFill>
                <a:latin typeface="+mn-lt"/>
              </a:rPr>
              <a:t>soft</a:t>
            </a:r>
            <a:r>
              <a:rPr lang="es-ES" dirty="0">
                <a:solidFill>
                  <a:srgbClr val="000000"/>
                </a:solidFill>
                <a:latin typeface="+mn-lt"/>
              </a:rPr>
              <a:t>., guías)</a:t>
            </a:r>
          </a:p>
          <a:p>
            <a:pPr marL="1244600" lvl="1" indent="-295275">
              <a:buClr>
                <a:schemeClr val="accent2"/>
              </a:buClr>
              <a:buSzPct val="90000"/>
              <a:buFont typeface="Wingdings" pitchFamily="2" charset="2"/>
              <a:buChar char="q"/>
            </a:pPr>
            <a:r>
              <a:rPr lang="es-ES" dirty="0">
                <a:solidFill>
                  <a:srgbClr val="000000"/>
                </a:solidFill>
                <a:latin typeface="+mn-lt"/>
              </a:rPr>
              <a:t>Comunicación y Capacitación a quienes utilizarán el proceso</a:t>
            </a:r>
          </a:p>
          <a:p>
            <a:pPr marL="1244600" lvl="1" indent="-295275">
              <a:buClr>
                <a:schemeClr val="accent2"/>
              </a:buClr>
              <a:buSzPct val="90000"/>
              <a:buFont typeface="Wingdings" pitchFamily="2" charset="2"/>
              <a:buChar char="q"/>
            </a:pPr>
            <a:r>
              <a:rPr lang="es-ES" dirty="0">
                <a:solidFill>
                  <a:srgbClr val="000000"/>
                </a:solidFill>
                <a:latin typeface="+mn-lt"/>
              </a:rPr>
              <a:t>Implementación de los procesos en un proyecto piloto</a:t>
            </a:r>
          </a:p>
          <a:p>
            <a:pPr marL="1244600" lvl="1" indent="-295275">
              <a:buClr>
                <a:schemeClr val="accent2"/>
              </a:buClr>
              <a:buSzPct val="90000"/>
              <a:buFont typeface="Wingdings" pitchFamily="2" charset="2"/>
              <a:buChar char="q"/>
            </a:pPr>
            <a:r>
              <a:rPr lang="es-ES" dirty="0">
                <a:latin typeface="+mn-lt"/>
              </a:rPr>
              <a:t>Cursos Oficiales </a:t>
            </a:r>
            <a:r>
              <a:rPr lang="es-ES" dirty="0" err="1">
                <a:latin typeface="+mn-lt"/>
              </a:rPr>
              <a:t>CMMI</a:t>
            </a:r>
            <a:endParaRPr lang="es-ES" dirty="0">
              <a:latin typeface="+mn-lt"/>
            </a:endParaRPr>
          </a:p>
          <a:p>
            <a:pPr algn="just">
              <a:lnSpc>
                <a:spcPct val="130000"/>
              </a:lnSpc>
              <a:spcBef>
                <a:spcPct val="50000"/>
              </a:spcBef>
              <a:buClr>
                <a:schemeClr val="accent2"/>
              </a:buClr>
            </a:pPr>
            <a:r>
              <a:rPr lang="en-US" sz="2000" b="1" dirty="0" err="1">
                <a:solidFill>
                  <a:schemeClr val="tx1">
                    <a:lumMod val="65000"/>
                    <a:lumOff val="35000"/>
                  </a:schemeClr>
                </a:solidFill>
                <a:latin typeface="+mn-lt"/>
              </a:rPr>
              <a:t>Fase</a:t>
            </a:r>
            <a:r>
              <a:rPr lang="en-US" sz="2000" b="1" dirty="0">
                <a:solidFill>
                  <a:schemeClr val="tx1">
                    <a:lumMod val="65000"/>
                    <a:lumOff val="35000"/>
                  </a:schemeClr>
                </a:solidFill>
                <a:latin typeface="+mn-lt"/>
              </a:rPr>
              <a:t> “</a:t>
            </a:r>
            <a:r>
              <a:rPr lang="en-US" sz="2000" b="1" dirty="0" err="1">
                <a:solidFill>
                  <a:schemeClr val="tx1">
                    <a:lumMod val="65000"/>
                    <a:lumOff val="35000"/>
                  </a:schemeClr>
                </a:solidFill>
                <a:latin typeface="+mn-lt"/>
              </a:rPr>
              <a:t>Aprender</a:t>
            </a:r>
            <a:r>
              <a:rPr lang="en-US" sz="2000" b="1" dirty="0">
                <a:solidFill>
                  <a:schemeClr val="tx1">
                    <a:lumMod val="65000"/>
                    <a:lumOff val="35000"/>
                  </a:schemeClr>
                </a:solidFill>
                <a:latin typeface="+mn-lt"/>
              </a:rPr>
              <a:t>” </a:t>
            </a:r>
            <a:r>
              <a:rPr lang="en-US" sz="2000" dirty="0">
                <a:solidFill>
                  <a:schemeClr val="tx1">
                    <a:lumMod val="65000"/>
                    <a:lumOff val="35000"/>
                  </a:schemeClr>
                </a:solidFill>
                <a:latin typeface="+mn-lt"/>
                <a:sym typeface="Wingdings" panose="05000000000000000000" pitchFamily="2" charset="2"/>
              </a:rPr>
              <a:t></a:t>
            </a:r>
            <a:r>
              <a:rPr lang="es-ES_tradnl" sz="1800" dirty="0">
                <a:solidFill>
                  <a:srgbClr val="000000"/>
                </a:solidFill>
                <a:latin typeface="+mn-lt"/>
              </a:rPr>
              <a:t>Es aprox. el </a:t>
            </a:r>
            <a:r>
              <a:rPr lang="es-ES_tradnl" sz="1800" dirty="0">
                <a:solidFill>
                  <a:srgbClr val="000000"/>
                </a:solidFill>
                <a:latin typeface="+mn-lt"/>
              </a:rPr>
              <a:t>5</a:t>
            </a:r>
            <a:r>
              <a:rPr lang="es-ES_tradnl" sz="1800" dirty="0" smtClean="0">
                <a:solidFill>
                  <a:srgbClr val="000000"/>
                </a:solidFill>
                <a:latin typeface="+mn-lt"/>
              </a:rPr>
              <a:t>% </a:t>
            </a:r>
            <a:r>
              <a:rPr lang="es-ES_tradnl" sz="1800" dirty="0">
                <a:solidFill>
                  <a:srgbClr val="000000"/>
                </a:solidFill>
                <a:latin typeface="+mn-lt"/>
              </a:rPr>
              <a:t>del esfuerzo total del Proyecto</a:t>
            </a:r>
            <a:endParaRPr lang="es-ES_tradnl" sz="2000" dirty="0">
              <a:solidFill>
                <a:srgbClr val="000000"/>
              </a:solidFill>
              <a:latin typeface="+mn-lt"/>
            </a:endParaRPr>
          </a:p>
          <a:p>
            <a:pPr algn="just">
              <a:lnSpc>
                <a:spcPct val="140000"/>
              </a:lnSpc>
              <a:spcBef>
                <a:spcPts val="0"/>
              </a:spcBef>
              <a:buClr>
                <a:schemeClr val="accent2"/>
              </a:buClr>
            </a:pPr>
            <a:r>
              <a:rPr lang="es-AR" sz="1800" dirty="0">
                <a:solidFill>
                  <a:srgbClr val="000000"/>
                </a:solidFill>
                <a:latin typeface="+mn-lt"/>
              </a:rPr>
              <a:t>Algunas de las actividades previstas para esta etapa son:</a:t>
            </a:r>
          </a:p>
          <a:p>
            <a:pPr marL="1244600" lvl="1" indent="-295275">
              <a:buClr>
                <a:schemeClr val="accent2"/>
              </a:buClr>
              <a:buSzPct val="90000"/>
              <a:buFont typeface="Wingdings" pitchFamily="2" charset="2"/>
              <a:buChar char="q"/>
            </a:pPr>
            <a:r>
              <a:rPr lang="es-ES" dirty="0">
                <a:solidFill>
                  <a:srgbClr val="000000"/>
                </a:solidFill>
                <a:latin typeface="+mn-lt"/>
              </a:rPr>
              <a:t>Evaluación </a:t>
            </a:r>
            <a:r>
              <a:rPr lang="es-ES" dirty="0" err="1">
                <a:solidFill>
                  <a:srgbClr val="000000"/>
                </a:solidFill>
                <a:latin typeface="+mn-lt"/>
              </a:rPr>
              <a:t>SCAMPI</a:t>
            </a:r>
            <a:r>
              <a:rPr lang="es-ES" dirty="0">
                <a:solidFill>
                  <a:srgbClr val="000000"/>
                </a:solidFill>
                <a:latin typeface="+mn-lt"/>
              </a:rPr>
              <a:t> </a:t>
            </a:r>
          </a:p>
          <a:p>
            <a:pPr marL="1244600" lvl="1" indent="-295275">
              <a:buClr>
                <a:schemeClr val="accent2"/>
              </a:buClr>
              <a:buSzPct val="90000"/>
              <a:buFont typeface="Wingdings" pitchFamily="2" charset="2"/>
              <a:buChar char="q"/>
            </a:pPr>
            <a:r>
              <a:rPr lang="es-AR" dirty="0">
                <a:solidFill>
                  <a:srgbClr val="000000"/>
                </a:solidFill>
                <a:latin typeface="+mn-lt"/>
              </a:rPr>
              <a:t>Workshop de Cierre </a:t>
            </a:r>
            <a:endParaRPr lang="es-ES_tradnl" dirty="0">
              <a:solidFill>
                <a:srgbClr val="000000"/>
              </a:solidFill>
              <a:latin typeface="+mn-lt"/>
            </a:endParaRPr>
          </a:p>
          <a:p>
            <a:pPr algn="just">
              <a:lnSpc>
                <a:spcPct val="140000"/>
              </a:lnSpc>
              <a:spcBef>
                <a:spcPts val="0"/>
              </a:spcBef>
              <a:buClr>
                <a:schemeClr val="accent2"/>
              </a:buClr>
            </a:pPr>
            <a:endParaRPr lang="es-AR" sz="1800" dirty="0">
              <a:solidFill>
                <a:srgbClr val="000000"/>
              </a:solidFill>
              <a:latin typeface="+mn-lt"/>
            </a:endParaRPr>
          </a:p>
          <a:p>
            <a:pPr marL="1244600" lvl="1" indent="-295275">
              <a:buClr>
                <a:schemeClr val="accent2"/>
              </a:buClr>
              <a:buSzPct val="90000"/>
              <a:buFont typeface="Wingdings" pitchFamily="2" charset="2"/>
              <a:buChar char="q"/>
            </a:pPr>
            <a:endParaRPr lang="es-ES_tradnl" b="0" dirty="0">
              <a:solidFill>
                <a:srgbClr val="000000"/>
              </a:solidFill>
              <a:latin typeface="+mn-lt"/>
            </a:endParaRPr>
          </a:p>
        </p:txBody>
      </p:sp>
      <p:sp>
        <p:nvSpPr>
          <p:cNvPr id="2" name="1 Marcador de pie de página"/>
          <p:cNvSpPr>
            <a:spLocks noGrp="1"/>
          </p:cNvSpPr>
          <p:nvPr>
            <p:ph type="ftr" sz="quarter" idx="10"/>
          </p:nvPr>
        </p:nvSpPr>
        <p:spPr/>
        <p:txBody>
          <a:bodyPr/>
          <a:lstStyle/>
          <a:p>
            <a:r>
              <a:rPr lang="es-ES"/>
              <a:t>2019</a:t>
            </a:r>
            <a:endParaRPr lang="es-ES" dirty="0"/>
          </a:p>
        </p:txBody>
      </p:sp>
      <p:sp>
        <p:nvSpPr>
          <p:cNvPr id="3" name="2 Marcador de número de diapositiva"/>
          <p:cNvSpPr>
            <a:spLocks noGrp="1"/>
          </p:cNvSpPr>
          <p:nvPr>
            <p:ph type="sldNum" sz="quarter" idx="11"/>
          </p:nvPr>
        </p:nvSpPr>
        <p:spPr/>
        <p:txBody>
          <a:bodyPr/>
          <a:lstStyle/>
          <a:p>
            <a:fld id="{E4A9E5BF-21F5-4DBF-A9B4-57EB35BAC91D}" type="slidenum">
              <a:rPr lang="es-ES" smtClean="0"/>
              <a:pPr/>
              <a:t>36</a:t>
            </a:fld>
            <a:endParaRPr lang="es-ES" dirty="0"/>
          </a:p>
        </p:txBody>
      </p:sp>
      <p:sp>
        <p:nvSpPr>
          <p:cNvPr id="6" name="Rectángulo 5">
            <a:extLst>
              <a:ext uri="{FF2B5EF4-FFF2-40B4-BE49-F238E27FC236}">
                <a16:creationId xmlns="" xmlns:a16="http://schemas.microsoft.com/office/drawing/2014/main" id="{035BD99C-ABD4-4680-8656-7D2EA1582E55}"/>
              </a:ext>
            </a:extLst>
          </p:cNvPr>
          <p:cNvSpPr/>
          <p:nvPr/>
        </p:nvSpPr>
        <p:spPr>
          <a:xfrm>
            <a:off x="412602" y="598506"/>
            <a:ext cx="2161297" cy="707886"/>
          </a:xfrm>
          <a:prstGeom prst="rect">
            <a:avLst/>
          </a:prstGeom>
        </p:spPr>
        <p:txBody>
          <a:bodyPr wrap="none">
            <a:spAutoFit/>
          </a:bodyPr>
          <a:lstStyle/>
          <a:p>
            <a:r>
              <a:rPr lang="es-ES_tradnl" sz="4000" spc="-90" dirty="0">
                <a:solidFill>
                  <a:srgbClr val="C00000"/>
                </a:solidFill>
                <a:latin typeface="+mj-lt"/>
              </a:rPr>
              <a:t>IDEAL SM </a:t>
            </a:r>
            <a:endParaRPr lang="es-ES" sz="4000" dirty="0">
              <a:latin typeface="+mj-lt"/>
            </a:endParaRPr>
          </a:p>
        </p:txBody>
      </p:sp>
    </p:spTree>
    <p:extLst>
      <p:ext uri="{BB962C8B-B14F-4D97-AF65-F5344CB8AC3E}">
        <p14:creationId xmlns:p14="http://schemas.microsoft.com/office/powerpoint/2010/main" val="110830186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15670" y="404664"/>
            <a:ext cx="7704856" cy="1071033"/>
          </a:xfrm>
        </p:spPr>
        <p:txBody>
          <a:bodyPr vert="horz">
            <a:normAutofit/>
          </a:bodyPr>
          <a:lstStyle/>
          <a:p>
            <a:pPr algn="r"/>
            <a:r>
              <a:rPr lang="es-ES_tradnl" sz="3200" dirty="0">
                <a:solidFill>
                  <a:srgbClr val="C00000"/>
                </a:solidFill>
              </a:rPr>
              <a:t>CMMI </a:t>
            </a:r>
            <a:r>
              <a:rPr lang="es-ES_tradnl" sz="3200" dirty="0" err="1">
                <a:solidFill>
                  <a:srgbClr val="C00000"/>
                </a:solidFill>
              </a:rPr>
              <a:t>Capability</a:t>
            </a:r>
            <a:r>
              <a:rPr lang="es-ES_tradnl" sz="3200" dirty="0">
                <a:solidFill>
                  <a:srgbClr val="C00000"/>
                </a:solidFill>
              </a:rPr>
              <a:t> </a:t>
            </a:r>
            <a:r>
              <a:rPr lang="es-ES_tradnl" sz="3200" dirty="0" err="1">
                <a:solidFill>
                  <a:srgbClr val="C00000"/>
                </a:solidFill>
              </a:rPr>
              <a:t>Maturity</a:t>
            </a:r>
            <a:r>
              <a:rPr lang="es-ES_tradnl" sz="3200" dirty="0">
                <a:solidFill>
                  <a:srgbClr val="C00000"/>
                </a:solidFill>
              </a:rPr>
              <a:t> </a:t>
            </a:r>
            <a:r>
              <a:rPr lang="es-ES_tradnl" sz="3200" dirty="0" err="1">
                <a:solidFill>
                  <a:srgbClr val="C00000"/>
                </a:solidFill>
              </a:rPr>
              <a:t>Model</a:t>
            </a:r>
            <a:r>
              <a:rPr lang="es-ES_tradnl" sz="3200" dirty="0">
                <a:solidFill>
                  <a:srgbClr val="C00000"/>
                </a:solidFill>
              </a:rPr>
              <a:t> </a:t>
            </a:r>
            <a:r>
              <a:rPr lang="es-ES_tradnl" sz="3200" dirty="0" err="1">
                <a:solidFill>
                  <a:srgbClr val="C00000"/>
                </a:solidFill>
              </a:rPr>
              <a:t>Integration</a:t>
            </a:r>
            <a:endParaRPr lang="es-ES_tradnl" sz="3200" dirty="0">
              <a:solidFill>
                <a:srgbClr val="C00000"/>
              </a:solidFill>
            </a:endParaRPr>
          </a:p>
        </p:txBody>
      </p:sp>
      <p:sp>
        <p:nvSpPr>
          <p:cNvPr id="5" name="4 Marcador de pie de página"/>
          <p:cNvSpPr>
            <a:spLocks noGrp="1"/>
          </p:cNvSpPr>
          <p:nvPr>
            <p:ph type="ftr" sz="quarter" idx="10"/>
          </p:nvPr>
        </p:nvSpPr>
        <p:spPr/>
        <p:txBody>
          <a:bodyPr/>
          <a:lstStyle/>
          <a:p>
            <a:r>
              <a:rPr lang="es-ES"/>
              <a:t>2019</a:t>
            </a:r>
            <a:endParaRPr lang="es-ES" dirty="0"/>
          </a:p>
        </p:txBody>
      </p:sp>
      <p:sp>
        <p:nvSpPr>
          <p:cNvPr id="4" name="3 Marcador de número de diapositiva"/>
          <p:cNvSpPr>
            <a:spLocks noGrp="1"/>
          </p:cNvSpPr>
          <p:nvPr>
            <p:ph type="sldNum" sz="quarter" idx="11"/>
          </p:nvPr>
        </p:nvSpPr>
        <p:spPr/>
        <p:txBody>
          <a:bodyPr>
            <a:normAutofit/>
          </a:bodyPr>
          <a:lstStyle/>
          <a:p>
            <a:fld id="{E4A9E5BF-21F5-4DBF-A9B4-57EB35BAC91D}" type="slidenum">
              <a:rPr lang="es-ES" smtClean="0"/>
              <a:pPr/>
              <a:t>4</a:t>
            </a:fld>
            <a:endParaRPr lang="es-ES" dirty="0"/>
          </a:p>
        </p:txBody>
      </p:sp>
      <p:sp>
        <p:nvSpPr>
          <p:cNvPr id="6" name="Llamada rectangular redondeada 5"/>
          <p:cNvSpPr/>
          <p:nvPr/>
        </p:nvSpPr>
        <p:spPr>
          <a:xfrm>
            <a:off x="-108520" y="4437112"/>
            <a:ext cx="2304256" cy="1656184"/>
          </a:xfrm>
          <a:prstGeom prst="wedgeRoundRectCallout">
            <a:avLst>
              <a:gd name="adj1" fmla="val 70464"/>
              <a:gd name="adj2" fmla="val -2556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800" dirty="0"/>
              <a:t>Capacidad, propiedad de los procesos</a:t>
            </a:r>
          </a:p>
        </p:txBody>
      </p:sp>
      <p:sp>
        <p:nvSpPr>
          <p:cNvPr id="7" name="Llamada rectangular redondeada 6"/>
          <p:cNvSpPr/>
          <p:nvPr/>
        </p:nvSpPr>
        <p:spPr>
          <a:xfrm>
            <a:off x="1863842" y="3147527"/>
            <a:ext cx="2304256" cy="1656184"/>
          </a:xfrm>
          <a:prstGeom prst="wedgeRoundRectCallout">
            <a:avLst>
              <a:gd name="adj1" fmla="val 63618"/>
              <a:gd name="adj2" fmla="val -1809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Capacidad de mejora de los procesos por medio de niveles</a:t>
            </a:r>
          </a:p>
        </p:txBody>
      </p:sp>
      <p:sp>
        <p:nvSpPr>
          <p:cNvPr id="8" name="Llamada rectangular redondeada 7"/>
          <p:cNvSpPr/>
          <p:nvPr/>
        </p:nvSpPr>
        <p:spPr>
          <a:xfrm>
            <a:off x="3891327" y="4057576"/>
            <a:ext cx="2304256" cy="1656184"/>
          </a:xfrm>
          <a:prstGeom prst="wedgeRoundRectCallout">
            <a:avLst>
              <a:gd name="adj1" fmla="val 31646"/>
              <a:gd name="adj2" fmla="val -2536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Provee asistencia para desarrollo de procesos</a:t>
            </a:r>
          </a:p>
        </p:txBody>
      </p:sp>
      <p:sp>
        <p:nvSpPr>
          <p:cNvPr id="9" name="Llamada rectangular redondeada 8"/>
          <p:cNvSpPr/>
          <p:nvPr/>
        </p:nvSpPr>
        <p:spPr>
          <a:xfrm>
            <a:off x="5918812" y="2651708"/>
            <a:ext cx="2304256" cy="1656184"/>
          </a:xfrm>
          <a:prstGeom prst="wedgeRoundRectCallout">
            <a:avLst>
              <a:gd name="adj1" fmla="val 11009"/>
              <a:gd name="adj2" fmla="val -1510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Alcance, expectativa de establecer todos los procesos SW-CMM, SE-CMM, IPD-CMM</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Effect transition="in" filter="fade">
                                      <p:cBhvr>
                                        <p:cTn id="9" dur="10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1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1000" fill="hold"/>
                                        <p:tgtEl>
                                          <p:spTgt spid="8"/>
                                        </p:tgtEl>
                                        <p:attrNameLst>
                                          <p:attrName>ppt_w</p:attrName>
                                        </p:attrNameLst>
                                      </p:cBhvr>
                                      <p:tavLst>
                                        <p:tav tm="0">
                                          <p:val>
                                            <p:fltVal val="0"/>
                                          </p:val>
                                        </p:tav>
                                        <p:tav tm="100000">
                                          <p:val>
                                            <p:strVal val="#ppt_w"/>
                                          </p:val>
                                        </p:tav>
                                      </p:tavLst>
                                    </p:anim>
                                    <p:anim calcmode="lin" valueType="num">
                                      <p:cBhvr>
                                        <p:cTn id="20" dur="1000" fill="hold"/>
                                        <p:tgtEl>
                                          <p:spTgt spid="8"/>
                                        </p:tgtEl>
                                        <p:attrNameLst>
                                          <p:attrName>ppt_h</p:attrName>
                                        </p:attrNameLst>
                                      </p:cBhvr>
                                      <p:tavLst>
                                        <p:tav tm="0">
                                          <p:val>
                                            <p:fltVal val="0"/>
                                          </p:val>
                                        </p:tav>
                                        <p:tav tm="100000">
                                          <p:val>
                                            <p:strVal val="#ppt_h"/>
                                          </p:val>
                                        </p:tav>
                                      </p:tavLst>
                                    </p:anim>
                                    <p:anim calcmode="lin" valueType="num">
                                      <p:cBhvr>
                                        <p:cTn id="21" dur="1000" fill="hold"/>
                                        <p:tgtEl>
                                          <p:spTgt spid="8"/>
                                        </p:tgtEl>
                                        <p:attrNameLst>
                                          <p:attrName>style.rotation</p:attrName>
                                        </p:attrNameLst>
                                      </p:cBhvr>
                                      <p:tavLst>
                                        <p:tav tm="0">
                                          <p:val>
                                            <p:fltVal val="90"/>
                                          </p:val>
                                        </p:tav>
                                        <p:tav tm="100000">
                                          <p:val>
                                            <p:fltVal val="0"/>
                                          </p:val>
                                        </p:tav>
                                      </p:tavLst>
                                    </p:anim>
                                    <p:animEffect transition="in" filter="fade">
                                      <p:cBhvr>
                                        <p:cTn id="22" dur="1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1000" fill="hold"/>
                                        <p:tgtEl>
                                          <p:spTgt spid="9"/>
                                        </p:tgtEl>
                                        <p:attrNameLst>
                                          <p:attrName>ppt_w</p:attrName>
                                        </p:attrNameLst>
                                      </p:cBhvr>
                                      <p:tavLst>
                                        <p:tav tm="0">
                                          <p:val>
                                            <p:fltVal val="0"/>
                                          </p:val>
                                        </p:tav>
                                        <p:tav tm="100000">
                                          <p:val>
                                            <p:strVal val="#ppt_w"/>
                                          </p:val>
                                        </p:tav>
                                      </p:tavLst>
                                    </p:anim>
                                    <p:anim calcmode="lin" valueType="num">
                                      <p:cBhvr>
                                        <p:cTn id="28" dur="1000" fill="hold"/>
                                        <p:tgtEl>
                                          <p:spTgt spid="9"/>
                                        </p:tgtEl>
                                        <p:attrNameLst>
                                          <p:attrName>ppt_h</p:attrName>
                                        </p:attrNameLst>
                                      </p:cBhvr>
                                      <p:tavLst>
                                        <p:tav tm="0">
                                          <p:val>
                                            <p:fltVal val="0"/>
                                          </p:val>
                                        </p:tav>
                                        <p:tav tm="100000">
                                          <p:val>
                                            <p:strVal val="#ppt_h"/>
                                          </p:val>
                                        </p:tav>
                                      </p:tavLst>
                                    </p:anim>
                                    <p:animEffect transition="in" filter="fade">
                                      <p:cBhvr>
                                        <p:cTn id="2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395241" y="2096623"/>
            <a:ext cx="7651598" cy="4163354"/>
          </a:xfrm>
        </p:spPr>
        <p:txBody>
          <a:bodyPr>
            <a:normAutofit/>
          </a:bodyPr>
          <a:lstStyle/>
          <a:p>
            <a:pPr algn="just"/>
            <a:r>
              <a:rPr lang="es-AR" sz="2000" b="1" i="1" dirty="0"/>
              <a:t>CMMI es un modelo descriptivo que detalla los atributos esenciales que deberían caracterizar a una organización en un determinado nivel de maduración. </a:t>
            </a:r>
            <a:endParaRPr lang="es-ES_tradnl" sz="2000" dirty="0"/>
          </a:p>
          <a:p>
            <a:pPr algn="just"/>
            <a:endParaRPr lang="es-ES_tradnl" sz="2000" dirty="0"/>
          </a:p>
          <a:p>
            <a:pPr algn="just"/>
            <a:r>
              <a:rPr lang="es-ES_tradnl" sz="2000" dirty="0"/>
              <a:t>Es un modelo de madurez de mejora de los procesos de desarrollo de productos y servicios.</a:t>
            </a:r>
          </a:p>
          <a:p>
            <a:pPr algn="just"/>
            <a:r>
              <a:rPr lang="es-AR" sz="2000" dirty="0"/>
              <a:t>Mide la madurez del desarrollo del software en una escala del 1 al 5.</a:t>
            </a:r>
          </a:p>
          <a:p>
            <a:pPr algn="just"/>
            <a:r>
              <a:rPr lang="es-ES_tradnl" sz="2000" dirty="0"/>
              <a:t>La madurez de un proceso es un indicador de la capacidad para construir un software de calidad.</a:t>
            </a:r>
          </a:p>
          <a:p>
            <a:pPr algn="just"/>
            <a:endParaRPr lang="es-ES_tradnl" sz="2000" dirty="0"/>
          </a:p>
        </p:txBody>
      </p:sp>
      <p:sp>
        <p:nvSpPr>
          <p:cNvPr id="5" name="4 Marcador de pie de página"/>
          <p:cNvSpPr>
            <a:spLocks noGrp="1"/>
          </p:cNvSpPr>
          <p:nvPr>
            <p:ph type="ftr" sz="quarter" idx="10"/>
          </p:nvPr>
        </p:nvSpPr>
        <p:spPr/>
        <p:txBody>
          <a:bodyPr/>
          <a:lstStyle/>
          <a:p>
            <a:r>
              <a:rPr lang="es-ES"/>
              <a:t>2019</a:t>
            </a:r>
            <a:endParaRPr lang="es-ES" dirty="0"/>
          </a:p>
        </p:txBody>
      </p:sp>
      <p:sp>
        <p:nvSpPr>
          <p:cNvPr id="4" name="3 Marcador de número de diapositiva"/>
          <p:cNvSpPr>
            <a:spLocks noGrp="1"/>
          </p:cNvSpPr>
          <p:nvPr>
            <p:ph type="sldNum" sz="quarter" idx="11"/>
          </p:nvPr>
        </p:nvSpPr>
        <p:spPr/>
        <p:txBody>
          <a:bodyPr>
            <a:normAutofit/>
          </a:bodyPr>
          <a:lstStyle/>
          <a:p>
            <a:fld id="{E4A9E5BF-21F5-4DBF-A9B4-57EB35BAC91D}" type="slidenum">
              <a:rPr lang="es-ES" smtClean="0"/>
              <a:pPr/>
              <a:t>5</a:t>
            </a:fld>
            <a:endParaRPr lang="es-ES" dirty="0"/>
          </a:p>
        </p:txBody>
      </p:sp>
      <p:sp>
        <p:nvSpPr>
          <p:cNvPr id="6" name="Título 35">
            <a:extLst>
              <a:ext uri="{FF2B5EF4-FFF2-40B4-BE49-F238E27FC236}">
                <a16:creationId xmlns="" xmlns:a16="http://schemas.microsoft.com/office/drawing/2014/main" id="{821B31CC-C9A6-4AA9-A1CF-B2A13C804434}"/>
              </a:ext>
            </a:extLst>
          </p:cNvPr>
          <p:cNvSpPr>
            <a:spLocks noGrp="1"/>
          </p:cNvSpPr>
          <p:nvPr>
            <p:ph type="title"/>
          </p:nvPr>
        </p:nvSpPr>
        <p:spPr>
          <a:xfrm>
            <a:off x="539552" y="0"/>
            <a:ext cx="7239000" cy="1143000"/>
          </a:xfrm>
        </p:spPr>
        <p:txBody>
          <a:bodyPr>
            <a:normAutofit/>
          </a:bodyPr>
          <a:lstStyle/>
          <a:p>
            <a:r>
              <a:rPr lang="es-AR" dirty="0"/>
              <a:t>CMMI</a:t>
            </a:r>
          </a:p>
        </p:txBody>
      </p:sp>
    </p:spTree>
    <p:extLst>
      <p:ext uri="{BB962C8B-B14F-4D97-AF65-F5344CB8AC3E}">
        <p14:creationId xmlns:p14="http://schemas.microsoft.com/office/powerpoint/2010/main" val="117303739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332656"/>
            <a:ext cx="7523343" cy="1280890"/>
          </a:xfrm>
        </p:spPr>
        <p:txBody>
          <a:bodyPr vert="horz">
            <a:normAutofit/>
          </a:bodyPr>
          <a:lstStyle/>
          <a:p>
            <a:r>
              <a:rPr lang="es-ES_tradnl" dirty="0">
                <a:solidFill>
                  <a:srgbClr val="C00000"/>
                </a:solidFill>
              </a:rPr>
              <a:t>CMMI </a:t>
            </a:r>
            <a:r>
              <a:rPr lang="es-ES_tradnl" dirty="0" err="1">
                <a:solidFill>
                  <a:srgbClr val="C00000"/>
                </a:solidFill>
              </a:rPr>
              <a:t>Capability</a:t>
            </a:r>
            <a:r>
              <a:rPr lang="es-ES_tradnl" dirty="0">
                <a:solidFill>
                  <a:srgbClr val="C00000"/>
                </a:solidFill>
              </a:rPr>
              <a:t> </a:t>
            </a:r>
            <a:r>
              <a:rPr lang="es-ES_tradnl" dirty="0" err="1">
                <a:solidFill>
                  <a:srgbClr val="C00000"/>
                </a:solidFill>
              </a:rPr>
              <a:t>Maturity</a:t>
            </a:r>
            <a:r>
              <a:rPr lang="es-ES_tradnl" dirty="0">
                <a:solidFill>
                  <a:srgbClr val="C00000"/>
                </a:solidFill>
              </a:rPr>
              <a:t> </a:t>
            </a:r>
            <a:r>
              <a:rPr lang="es-ES_tradnl" dirty="0" err="1">
                <a:solidFill>
                  <a:srgbClr val="C00000"/>
                </a:solidFill>
              </a:rPr>
              <a:t>Model</a:t>
            </a:r>
            <a:r>
              <a:rPr lang="es-ES_tradnl" dirty="0">
                <a:solidFill>
                  <a:srgbClr val="C00000"/>
                </a:solidFill>
              </a:rPr>
              <a:t> </a:t>
            </a:r>
            <a:r>
              <a:rPr lang="es-ES_tradnl" dirty="0" err="1">
                <a:solidFill>
                  <a:srgbClr val="C00000"/>
                </a:solidFill>
              </a:rPr>
              <a:t>Integration</a:t>
            </a:r>
            <a:endParaRPr lang="es-ES_tradnl" dirty="0">
              <a:solidFill>
                <a:srgbClr val="C00000"/>
              </a:solidFill>
            </a:endParaRPr>
          </a:p>
        </p:txBody>
      </p:sp>
      <p:sp>
        <p:nvSpPr>
          <p:cNvPr id="5" name="4 Marcador de pie de página"/>
          <p:cNvSpPr>
            <a:spLocks noGrp="1"/>
          </p:cNvSpPr>
          <p:nvPr>
            <p:ph type="ftr" sz="quarter" idx="10"/>
          </p:nvPr>
        </p:nvSpPr>
        <p:spPr/>
        <p:txBody>
          <a:bodyPr/>
          <a:lstStyle/>
          <a:p>
            <a:r>
              <a:rPr lang="es-ES"/>
              <a:t>2019</a:t>
            </a:r>
            <a:endParaRPr lang="es-ES" dirty="0"/>
          </a:p>
        </p:txBody>
      </p:sp>
      <p:sp>
        <p:nvSpPr>
          <p:cNvPr id="4" name="3 Marcador de número de diapositiva"/>
          <p:cNvSpPr>
            <a:spLocks noGrp="1"/>
          </p:cNvSpPr>
          <p:nvPr>
            <p:ph type="sldNum" sz="quarter" idx="11"/>
          </p:nvPr>
        </p:nvSpPr>
        <p:spPr/>
        <p:txBody>
          <a:bodyPr>
            <a:normAutofit/>
          </a:bodyPr>
          <a:lstStyle/>
          <a:p>
            <a:fld id="{E4A9E5BF-21F5-4DBF-A9B4-57EB35BAC91D}" type="slidenum">
              <a:rPr lang="es-ES" smtClean="0"/>
              <a:pPr/>
              <a:t>6</a:t>
            </a:fld>
            <a:endParaRPr lang="es-ES" dirty="0"/>
          </a:p>
        </p:txBody>
      </p:sp>
      <p:sp>
        <p:nvSpPr>
          <p:cNvPr id="8" name="Rectángulo 7">
            <a:extLst>
              <a:ext uri="{FF2B5EF4-FFF2-40B4-BE49-F238E27FC236}">
                <a16:creationId xmlns="" xmlns:a16="http://schemas.microsoft.com/office/drawing/2014/main" id="{4F6D6CD7-EE7A-4782-AE32-8597E6CC53D3}"/>
              </a:ext>
            </a:extLst>
          </p:cNvPr>
          <p:cNvSpPr/>
          <p:nvPr/>
        </p:nvSpPr>
        <p:spPr>
          <a:xfrm>
            <a:off x="539552" y="1947097"/>
            <a:ext cx="8229600" cy="2554545"/>
          </a:xfrm>
          <a:prstGeom prst="rect">
            <a:avLst/>
          </a:prstGeom>
        </p:spPr>
        <p:txBody>
          <a:bodyPr wrap="square">
            <a:spAutoFit/>
          </a:bodyPr>
          <a:lstStyle/>
          <a:p>
            <a:r>
              <a:rPr lang="es-AR" dirty="0"/>
              <a:t>Proporciona a las organizaciones de software el modelo de referencia necesario como soporte para el control de sus procesos de desarrollo y mantenimiento y para facilitar su evolución hacia una cultura de la Ingeniería del Software y de excelencia en la gestión. </a:t>
            </a:r>
          </a:p>
          <a:p>
            <a:pPr>
              <a:buClr>
                <a:srgbClr val="C00000"/>
              </a:buClr>
            </a:pPr>
            <a:r>
              <a:rPr lang="es-AR" dirty="0"/>
              <a:t>Sirve para dos cosas principales: </a:t>
            </a:r>
          </a:p>
          <a:p>
            <a:pPr marL="285750" indent="-285750">
              <a:buClr>
                <a:srgbClr val="C00000"/>
              </a:buClr>
              <a:buFont typeface="Wingdings" panose="05000000000000000000" pitchFamily="2" charset="2"/>
              <a:buChar char="q"/>
            </a:pPr>
            <a:r>
              <a:rPr lang="es-AR" dirty="0"/>
              <a:t>Evaluar la madurez de los procesos de desarrollo de software dentro de una organización. </a:t>
            </a:r>
          </a:p>
          <a:p>
            <a:pPr marL="285750" indent="-285750">
              <a:buClr>
                <a:srgbClr val="C00000"/>
              </a:buClr>
              <a:buFont typeface="Wingdings" panose="05000000000000000000" pitchFamily="2" charset="2"/>
              <a:buChar char="q"/>
            </a:pPr>
            <a:r>
              <a:rPr lang="es-AR" dirty="0"/>
              <a:t>Proponer un plan de mejora de los procesos de desarrollo de software de acuerdo a una serie de niveles. </a:t>
            </a:r>
          </a:p>
          <a:p>
            <a:pPr marL="285750" indent="-285750">
              <a:buClr>
                <a:srgbClr val="C00000"/>
              </a:buClr>
              <a:buFont typeface="Wingdings" panose="05000000000000000000" pitchFamily="2" charset="2"/>
              <a:buChar char="q"/>
            </a:pPr>
            <a:endParaRPr lang="es-AR" dirty="0"/>
          </a:p>
          <a:p>
            <a:pPr>
              <a:buClr>
                <a:srgbClr val="C00000"/>
              </a:buClr>
            </a:pPr>
            <a:r>
              <a:rPr lang="es-AR" dirty="0"/>
              <a:t>Existen, en la v1.2, tres modelos,</a:t>
            </a:r>
          </a:p>
        </p:txBody>
      </p:sp>
      <p:pic>
        <p:nvPicPr>
          <p:cNvPr id="9" name="Imagen 8">
            <a:extLst>
              <a:ext uri="{FF2B5EF4-FFF2-40B4-BE49-F238E27FC236}">
                <a16:creationId xmlns="" xmlns:a16="http://schemas.microsoft.com/office/drawing/2014/main" id="{9FC5F291-9989-4B28-A40C-CAD42BCC3DE9}"/>
              </a:ext>
            </a:extLst>
          </p:cNvPr>
          <p:cNvPicPr>
            <a:picLocks noChangeAspect="1"/>
          </p:cNvPicPr>
          <p:nvPr/>
        </p:nvPicPr>
        <p:blipFill rotWithShape="1">
          <a:blip r:embed="rId3">
            <a:clrChange>
              <a:clrFrom>
                <a:srgbClr val="FFFFFF"/>
              </a:clrFrom>
              <a:clrTo>
                <a:srgbClr val="FFFFFF">
                  <a:alpha val="0"/>
                </a:srgbClr>
              </a:clrTo>
            </a:clrChange>
          </a:blip>
          <a:srcRect l="11823" t="68199" r="50000" b="10801"/>
          <a:stretch/>
        </p:blipFill>
        <p:spPr>
          <a:xfrm>
            <a:off x="2051720" y="4867850"/>
            <a:ext cx="5347416" cy="1654547"/>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dirty="0">
                <a:solidFill>
                  <a:srgbClr val="C00000"/>
                </a:solidFill>
              </a:rPr>
              <a:t>Aspectos Claves</a:t>
            </a:r>
            <a:br>
              <a:rPr lang="es-AR" dirty="0">
                <a:solidFill>
                  <a:srgbClr val="C00000"/>
                </a:solidFill>
              </a:rPr>
            </a:br>
            <a:endParaRPr lang="es-AR" dirty="0">
              <a:solidFill>
                <a:srgbClr val="C00000"/>
              </a:solidFill>
            </a:endParaRPr>
          </a:p>
        </p:txBody>
      </p:sp>
      <p:sp>
        <p:nvSpPr>
          <p:cNvPr id="4" name="Marcador de pie de página 3"/>
          <p:cNvSpPr>
            <a:spLocks noGrp="1"/>
          </p:cNvSpPr>
          <p:nvPr>
            <p:ph type="ftr" sz="quarter" idx="11"/>
          </p:nvPr>
        </p:nvSpPr>
        <p:spPr/>
        <p:txBody>
          <a:bodyPr/>
          <a:lstStyle/>
          <a:p>
            <a:r>
              <a:rPr lang="es-ES"/>
              <a:t>2019</a:t>
            </a:r>
            <a:endParaRPr lang="es-ES" dirty="0"/>
          </a:p>
        </p:txBody>
      </p:sp>
      <p:sp>
        <p:nvSpPr>
          <p:cNvPr id="5" name="Marcador de número de diapositiva 4"/>
          <p:cNvSpPr>
            <a:spLocks noGrp="1"/>
          </p:cNvSpPr>
          <p:nvPr>
            <p:ph type="sldNum" sz="quarter" idx="12"/>
          </p:nvPr>
        </p:nvSpPr>
        <p:spPr/>
        <p:txBody>
          <a:bodyPr/>
          <a:lstStyle/>
          <a:p>
            <a:fld id="{E4A9E5BF-21F5-4DBF-A9B4-57EB35BAC91D}" type="slidenum">
              <a:rPr lang="es-ES" smtClean="0"/>
              <a:pPr/>
              <a:t>7</a:t>
            </a:fld>
            <a:endParaRPr lang="es-ES" dirty="0"/>
          </a:p>
        </p:txBody>
      </p:sp>
      <p:sp>
        <p:nvSpPr>
          <p:cNvPr id="3" name="Marcador de contenido 2"/>
          <p:cNvSpPr>
            <a:spLocks noGrp="1"/>
          </p:cNvSpPr>
          <p:nvPr>
            <p:ph idx="4294967295"/>
          </p:nvPr>
        </p:nvSpPr>
        <p:spPr>
          <a:xfrm>
            <a:off x="490736" y="1556792"/>
            <a:ext cx="8229600" cy="5824537"/>
          </a:xfrm>
        </p:spPr>
        <p:txBody>
          <a:bodyPr>
            <a:normAutofit/>
          </a:bodyPr>
          <a:lstStyle/>
          <a:p>
            <a:pPr>
              <a:buFont typeface="Wingdings" panose="05000000000000000000" pitchFamily="2" charset="2"/>
              <a:buChar char="q"/>
            </a:pPr>
            <a:endParaRPr lang="es-AR" sz="2000" dirty="0"/>
          </a:p>
          <a:p>
            <a:pPr marL="0" indent="0">
              <a:buNone/>
            </a:pPr>
            <a:r>
              <a:rPr lang="es-AR" sz="2000" dirty="0"/>
              <a:t>Clasificación de las organizaciones en maduras e inmaduras y, luego, la prescripción del camino a seguir para evolucionar.</a:t>
            </a:r>
          </a:p>
          <a:p>
            <a:pPr marL="0" indent="0">
              <a:buNone/>
            </a:pPr>
            <a:endParaRPr lang="es-AR" sz="2000" dirty="0"/>
          </a:p>
          <a:p>
            <a:pPr marL="1200150" lvl="1" indent="-457200">
              <a:buClr>
                <a:srgbClr val="C00000"/>
              </a:buClr>
              <a:buFont typeface="Wingdings" panose="05000000000000000000" pitchFamily="2" charset="2"/>
              <a:buChar char="q"/>
            </a:pPr>
            <a:r>
              <a:rPr lang="es-AR" sz="2000" dirty="0"/>
              <a:t>Organización inmadura es aquella que lleva adelante sus proyectos sin una definición previa de los procesos a seguir.</a:t>
            </a:r>
          </a:p>
          <a:p>
            <a:pPr marL="1200150" lvl="1" indent="-457200">
              <a:buClr>
                <a:srgbClr val="C00000"/>
              </a:buClr>
              <a:buFont typeface="Wingdings" panose="05000000000000000000" pitchFamily="2" charset="2"/>
              <a:buChar char="q"/>
            </a:pPr>
            <a:r>
              <a:rPr lang="es-AR" sz="2000" dirty="0"/>
              <a:t>Organización madura es aquella que desarrolla sus proyectos en forma planeada.</a:t>
            </a:r>
          </a:p>
          <a:p>
            <a:pPr>
              <a:buFont typeface="Wingdings" panose="05000000000000000000" pitchFamily="2" charset="2"/>
              <a:buChar char="q"/>
            </a:pPr>
            <a:endParaRPr lang="es-AR" sz="2000" dirty="0"/>
          </a:p>
        </p:txBody>
      </p:sp>
      <p:pic>
        <p:nvPicPr>
          <p:cNvPr id="4100" name="Picture 4" descr="https://sistemas.minrel.gov.cl/objetivos/img/objetivo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8144" y="4360395"/>
            <a:ext cx="2171694" cy="2454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6812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0"/>
          </p:nvPr>
        </p:nvSpPr>
        <p:spPr/>
        <p:txBody>
          <a:bodyPr/>
          <a:lstStyle/>
          <a:p>
            <a:r>
              <a:rPr lang="es-ES"/>
              <a:t>2019</a:t>
            </a:r>
            <a:endParaRPr lang="es-ES" dirty="0"/>
          </a:p>
        </p:txBody>
      </p:sp>
      <p:sp>
        <p:nvSpPr>
          <p:cNvPr id="5" name="Marcador de número de diapositiva 4"/>
          <p:cNvSpPr>
            <a:spLocks noGrp="1"/>
          </p:cNvSpPr>
          <p:nvPr>
            <p:ph type="sldNum" sz="quarter" idx="11"/>
          </p:nvPr>
        </p:nvSpPr>
        <p:spPr/>
        <p:txBody>
          <a:bodyPr/>
          <a:lstStyle/>
          <a:p>
            <a:fld id="{E4A9E5BF-21F5-4DBF-A9B4-57EB35BAC91D}" type="slidenum">
              <a:rPr lang="es-ES" smtClean="0"/>
              <a:pPr/>
              <a:t>8</a:t>
            </a:fld>
            <a:endParaRPr lang="es-ES" dirty="0"/>
          </a:p>
        </p:txBody>
      </p:sp>
      <p:pic>
        <p:nvPicPr>
          <p:cNvPr id="2" name="Imagen 1">
            <a:extLst>
              <a:ext uri="{FF2B5EF4-FFF2-40B4-BE49-F238E27FC236}">
                <a16:creationId xmlns="" xmlns:a16="http://schemas.microsoft.com/office/drawing/2014/main" id="{D7342233-10B4-41B1-B6CB-CAB9FA2ADE83}"/>
              </a:ext>
            </a:extLst>
          </p:cNvPr>
          <p:cNvPicPr>
            <a:picLocks noChangeAspect="1"/>
          </p:cNvPicPr>
          <p:nvPr/>
        </p:nvPicPr>
        <p:blipFill rotWithShape="1">
          <a:blip r:embed="rId3"/>
          <a:srcRect l="58663" t="31791" r="4097" b="33192"/>
          <a:stretch/>
        </p:blipFill>
        <p:spPr>
          <a:xfrm>
            <a:off x="628424" y="1891850"/>
            <a:ext cx="7418415" cy="3921765"/>
          </a:xfrm>
          <a:prstGeom prst="rect">
            <a:avLst/>
          </a:prstGeom>
        </p:spPr>
      </p:pic>
      <p:sp>
        <p:nvSpPr>
          <p:cNvPr id="8" name="Rectángulo 7">
            <a:extLst>
              <a:ext uri="{FF2B5EF4-FFF2-40B4-BE49-F238E27FC236}">
                <a16:creationId xmlns="" xmlns:a16="http://schemas.microsoft.com/office/drawing/2014/main" id="{DD1F11BD-2EDC-43FC-B248-CCDDE9BCD4F2}"/>
              </a:ext>
            </a:extLst>
          </p:cNvPr>
          <p:cNvSpPr/>
          <p:nvPr/>
        </p:nvSpPr>
        <p:spPr>
          <a:xfrm>
            <a:off x="760115" y="565901"/>
            <a:ext cx="3091805" cy="707886"/>
          </a:xfrm>
          <a:prstGeom prst="rect">
            <a:avLst/>
          </a:prstGeom>
        </p:spPr>
        <p:txBody>
          <a:bodyPr wrap="square">
            <a:spAutoFit/>
          </a:bodyPr>
          <a:lstStyle/>
          <a:p>
            <a:r>
              <a:rPr lang="es-AR" sz="4000" dirty="0">
                <a:solidFill>
                  <a:srgbClr val="C00000"/>
                </a:solidFill>
                <a:latin typeface="+mj-lt"/>
              </a:rPr>
              <a:t>Madurez</a:t>
            </a:r>
          </a:p>
        </p:txBody>
      </p:sp>
    </p:spTree>
    <p:extLst>
      <p:ext uri="{BB962C8B-B14F-4D97-AF65-F5344CB8AC3E}">
        <p14:creationId xmlns:p14="http://schemas.microsoft.com/office/powerpoint/2010/main" val="278015360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2"/>
          <p:cNvSpPr>
            <a:spLocks noGrp="1" noChangeArrowheads="1"/>
          </p:cNvSpPr>
          <p:nvPr>
            <p:ph type="title"/>
          </p:nvPr>
        </p:nvSpPr>
        <p:spPr>
          <a:xfrm>
            <a:off x="539552" y="0"/>
            <a:ext cx="7239000" cy="1143000"/>
          </a:xfrm>
          <a:noFill/>
        </p:spPr>
        <p:txBody>
          <a:bodyPr lIns="90488" tIns="44450" rIns="90488" bIns="44450">
            <a:normAutofit/>
          </a:bodyPr>
          <a:lstStyle/>
          <a:p>
            <a:r>
              <a:rPr lang="es-ES_tradnl" dirty="0"/>
              <a:t>Familia CMM</a:t>
            </a:r>
            <a:endParaRPr lang="es-ES_tradnl" sz="3200" dirty="0"/>
          </a:p>
        </p:txBody>
      </p:sp>
      <p:sp>
        <p:nvSpPr>
          <p:cNvPr id="6" name="Marcador de contenido 5"/>
          <p:cNvSpPr>
            <a:spLocks noGrp="1"/>
          </p:cNvSpPr>
          <p:nvPr>
            <p:ph sz="quarter" idx="15"/>
          </p:nvPr>
        </p:nvSpPr>
        <p:spPr>
          <a:xfrm>
            <a:off x="561800" y="1988840"/>
            <a:ext cx="8077200" cy="5391168"/>
          </a:xfrm>
        </p:spPr>
        <p:txBody>
          <a:bodyPr>
            <a:normAutofit/>
          </a:bodyPr>
          <a:lstStyle/>
          <a:p>
            <a:pPr marL="342900" indent="-342900">
              <a:lnSpc>
                <a:spcPct val="90000"/>
              </a:lnSpc>
              <a:buFont typeface="Wingdings" panose="05000000000000000000" pitchFamily="2" charset="2"/>
              <a:buChar char="ü"/>
            </a:pPr>
            <a:r>
              <a:rPr lang="es-ES_tradnl" sz="2000" dirty="0"/>
              <a:t>Software CMM (SW-CMM): construcción de productos de software.</a:t>
            </a:r>
          </a:p>
          <a:p>
            <a:pPr marL="342900" indent="-342900">
              <a:lnSpc>
                <a:spcPct val="90000"/>
              </a:lnSpc>
              <a:buFont typeface="Wingdings" panose="05000000000000000000" pitchFamily="2" charset="2"/>
              <a:buChar char="ü"/>
            </a:pPr>
            <a:r>
              <a:rPr lang="es-ES_tradnl" sz="2000" dirty="0" err="1"/>
              <a:t>People</a:t>
            </a:r>
            <a:r>
              <a:rPr lang="es-ES_tradnl" sz="2000" dirty="0"/>
              <a:t> CMM (P-CMM): desarrollo del recurso humano.</a:t>
            </a:r>
          </a:p>
          <a:p>
            <a:pPr marL="342900" indent="-342900">
              <a:lnSpc>
                <a:spcPct val="90000"/>
              </a:lnSpc>
              <a:buFont typeface="Wingdings" panose="05000000000000000000" pitchFamily="2" charset="2"/>
              <a:buChar char="ü"/>
            </a:pPr>
            <a:r>
              <a:rPr lang="es-ES_tradnl" sz="2000" dirty="0"/>
              <a:t>Software </a:t>
            </a:r>
            <a:r>
              <a:rPr lang="es-ES_tradnl" sz="2000" dirty="0" err="1"/>
              <a:t>Acquisition</a:t>
            </a:r>
            <a:r>
              <a:rPr lang="es-ES_tradnl" sz="2000" dirty="0"/>
              <a:t> CMM (SA-CMM): adquisición de productos y sistemas intensivos en software.</a:t>
            </a:r>
          </a:p>
          <a:p>
            <a:pPr marL="342900" indent="-342900">
              <a:lnSpc>
                <a:spcPct val="90000"/>
              </a:lnSpc>
              <a:buFont typeface="Wingdings" panose="05000000000000000000" pitchFamily="2" charset="2"/>
              <a:buChar char="ü"/>
            </a:pPr>
            <a:r>
              <a:rPr lang="es-ES_tradnl" sz="2000" dirty="0" err="1"/>
              <a:t>Trusted</a:t>
            </a:r>
            <a:r>
              <a:rPr lang="es-ES_tradnl" sz="2000" dirty="0"/>
              <a:t> CMM (T-CMM): construcción de productos de software de alta confiabilidad.</a:t>
            </a:r>
          </a:p>
          <a:p>
            <a:pPr marL="342900" indent="-342900">
              <a:lnSpc>
                <a:spcPct val="90000"/>
              </a:lnSpc>
              <a:buFont typeface="Wingdings" panose="05000000000000000000" pitchFamily="2" charset="2"/>
              <a:buChar char="ü"/>
            </a:pPr>
            <a:r>
              <a:rPr lang="es-ES_tradnl" sz="2000" dirty="0" err="1"/>
              <a:t>Systems</a:t>
            </a:r>
            <a:r>
              <a:rPr lang="es-ES_tradnl" sz="2000" dirty="0"/>
              <a:t> </a:t>
            </a:r>
            <a:r>
              <a:rPr lang="es-ES_tradnl" sz="2000" dirty="0" err="1"/>
              <a:t>Engineering</a:t>
            </a:r>
            <a:r>
              <a:rPr lang="es-ES_tradnl" sz="2000" dirty="0"/>
              <a:t> CMM (SE-CMM): construcción de productos y entrega de servicios (foco: ingeniería de sistemas).</a:t>
            </a:r>
          </a:p>
          <a:p>
            <a:pPr marL="342900" indent="-342900">
              <a:lnSpc>
                <a:spcPct val="90000"/>
              </a:lnSpc>
              <a:buFont typeface="Wingdings" panose="05000000000000000000" pitchFamily="2" charset="2"/>
              <a:buChar char="ü"/>
            </a:pPr>
            <a:r>
              <a:rPr lang="es-ES_tradnl" sz="2000" dirty="0" err="1"/>
              <a:t>Integrated</a:t>
            </a:r>
            <a:r>
              <a:rPr lang="es-ES_tradnl" sz="2000" dirty="0"/>
              <a:t> </a:t>
            </a:r>
            <a:r>
              <a:rPr lang="es-ES_tradnl" sz="2000" dirty="0" err="1"/>
              <a:t>Product</a:t>
            </a:r>
            <a:r>
              <a:rPr lang="es-ES_tradnl" sz="2000" dirty="0"/>
              <a:t> </a:t>
            </a:r>
            <a:r>
              <a:rPr lang="es-ES_tradnl" sz="2000" dirty="0" err="1"/>
              <a:t>Development</a:t>
            </a:r>
            <a:r>
              <a:rPr lang="es-ES_tradnl" sz="2000" dirty="0"/>
              <a:t> CMM (</a:t>
            </a:r>
            <a:r>
              <a:rPr lang="es-ES_tradnl" sz="2000" dirty="0" err="1"/>
              <a:t>iPD</a:t>
            </a:r>
            <a:r>
              <a:rPr lang="es-ES_tradnl" sz="2000" dirty="0"/>
              <a:t>-CMM): construcción y entrega de productos y servicios integrados (foco: colaboración entre varias disciplinas).</a:t>
            </a:r>
          </a:p>
          <a:p>
            <a:pPr marL="342900" indent="-342900">
              <a:lnSpc>
                <a:spcPct val="90000"/>
              </a:lnSpc>
            </a:pPr>
            <a:endParaRPr lang="es-ES_tradnl" sz="2000" dirty="0"/>
          </a:p>
          <a:p>
            <a:pPr marL="342900" indent="-342900">
              <a:buFont typeface="Wingdings" panose="05000000000000000000" pitchFamily="2" charset="2"/>
              <a:buChar char="ü"/>
            </a:pPr>
            <a:endParaRPr lang="es-AR" sz="2000" dirty="0"/>
          </a:p>
        </p:txBody>
      </p:sp>
      <p:sp>
        <p:nvSpPr>
          <p:cNvPr id="3" name="Marcador de número de diapositiva 2"/>
          <p:cNvSpPr>
            <a:spLocks noGrp="1"/>
          </p:cNvSpPr>
          <p:nvPr>
            <p:ph type="sldNum" sz="quarter" idx="17"/>
          </p:nvPr>
        </p:nvSpPr>
        <p:spPr/>
        <p:txBody>
          <a:bodyPr/>
          <a:lstStyle/>
          <a:p>
            <a:fld id="{488DA902-7798-4E27-B81C-EE4AC795D741}" type="slidenum">
              <a:rPr lang="es-ES" smtClean="0"/>
              <a:pPr/>
              <a:t>9</a:t>
            </a:fld>
            <a:endParaRPr lang="es-ES" dirty="0"/>
          </a:p>
        </p:txBody>
      </p:sp>
      <p:sp>
        <p:nvSpPr>
          <p:cNvPr id="2" name="Marcador de pie de página 1"/>
          <p:cNvSpPr>
            <a:spLocks noGrp="1"/>
          </p:cNvSpPr>
          <p:nvPr>
            <p:ph type="ftr" sz="quarter" idx="18"/>
          </p:nvPr>
        </p:nvSpPr>
        <p:spPr/>
        <p:txBody>
          <a:bodyPr/>
          <a:lstStyle/>
          <a:p>
            <a:r>
              <a:rPr lang="es-ES"/>
              <a:t>2019</a:t>
            </a:r>
            <a:endParaRPr lang="es-ES" dirty="0"/>
          </a:p>
        </p:txBody>
      </p:sp>
    </p:spTree>
    <p:extLst>
      <p:ext uri="{BB962C8B-B14F-4D97-AF65-F5344CB8AC3E}">
        <p14:creationId xmlns:p14="http://schemas.microsoft.com/office/powerpoint/2010/main" val="2790835610"/>
      </p:ext>
    </p:extLst>
  </p:cSld>
  <p:clrMapOvr>
    <a:masterClrMapping/>
  </p:clrMapOvr>
  <p:transition/>
</p:sld>
</file>

<file path=ppt/theme/theme1.xml><?xml version="1.0" encoding="utf-8"?>
<a:theme xmlns:a="http://schemas.openxmlformats.org/drawingml/2006/main" name="1_Concurrencia">
  <a:themeElements>
    <a:clrScheme name="1_Concurrencia 1">
      <a:dk1>
        <a:srgbClr val="000000"/>
      </a:dk1>
      <a:lt1>
        <a:srgbClr val="FFFFFF"/>
      </a:lt1>
      <a:dk2>
        <a:srgbClr val="323232"/>
      </a:dk2>
      <a:lt2>
        <a:srgbClr val="E3DED1"/>
      </a:lt2>
      <a:accent1>
        <a:srgbClr val="F07F09"/>
      </a:accent1>
      <a:accent2>
        <a:srgbClr val="9F2936"/>
      </a:accent2>
      <a:accent3>
        <a:srgbClr val="FFFFFF"/>
      </a:accent3>
      <a:accent4>
        <a:srgbClr val="000000"/>
      </a:accent4>
      <a:accent5>
        <a:srgbClr val="F6C0AA"/>
      </a:accent5>
      <a:accent6>
        <a:srgbClr val="902430"/>
      </a:accent6>
      <a:hlink>
        <a:srgbClr val="6B9F25"/>
      </a:hlink>
      <a:folHlink>
        <a:srgbClr val="B26B02"/>
      </a:folHlink>
    </a:clrScheme>
    <a:fontScheme name="1_Concurrencia">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_tradnl"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_tradnl" sz="1800" b="0" i="0" u="none" strike="noStrike" cap="none" normalizeH="0" baseline="0" smtClean="0">
            <a:ln>
              <a:noFill/>
            </a:ln>
            <a:solidFill>
              <a:schemeClr val="tx1"/>
            </a:solidFill>
            <a:effectLst/>
            <a:latin typeface="Arial" charset="0"/>
          </a:defRPr>
        </a:defPPr>
      </a:lstStyle>
    </a:lnDef>
  </a:objectDefaults>
  <a:extraClrSchemeLst>
    <a:extraClrScheme>
      <a:clrScheme name="1_Concurrencia 1">
        <a:dk1>
          <a:srgbClr val="000000"/>
        </a:dk1>
        <a:lt1>
          <a:srgbClr val="FFFFFF"/>
        </a:lt1>
        <a:dk2>
          <a:srgbClr val="323232"/>
        </a:dk2>
        <a:lt2>
          <a:srgbClr val="E3DED1"/>
        </a:lt2>
        <a:accent1>
          <a:srgbClr val="F07F09"/>
        </a:accent1>
        <a:accent2>
          <a:srgbClr val="9F2936"/>
        </a:accent2>
        <a:accent3>
          <a:srgbClr val="FFFFFF"/>
        </a:accent3>
        <a:accent4>
          <a:srgbClr val="000000"/>
        </a:accent4>
        <a:accent5>
          <a:srgbClr val="F6C0AA"/>
        </a:accent5>
        <a:accent6>
          <a:srgbClr val="902430"/>
        </a:accent6>
        <a:hlink>
          <a:srgbClr val="6B9F25"/>
        </a:hlink>
        <a:folHlink>
          <a:srgbClr val="B26B0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_Berlín">
  <a:themeElements>
    <a:clrScheme name="Personalizado 7">
      <a:dk1>
        <a:srgbClr val="660033"/>
      </a:dk1>
      <a:lt1>
        <a:sysClr val="window" lastClr="FFFFFF"/>
      </a:lt1>
      <a:dk2>
        <a:srgbClr val="000000"/>
      </a:dk2>
      <a:lt2>
        <a:srgbClr val="FFFFFF"/>
      </a:lt2>
      <a:accent1>
        <a:srgbClr val="660033"/>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12.xml><?xml version="1.0" encoding="utf-8"?>
<a:theme xmlns:a="http://schemas.openxmlformats.org/drawingml/2006/main" name="Berlín">
  <a:themeElements>
    <a:clrScheme name="Personalizado 26">
      <a:dk1>
        <a:srgbClr val="7F7F7F"/>
      </a:dk1>
      <a:lt1>
        <a:srgbClr val="A52705"/>
      </a:lt1>
      <a:dk2>
        <a:srgbClr val="FFFFFF"/>
      </a:dk2>
      <a:lt2>
        <a:srgbClr val="B2B2B2"/>
      </a:lt2>
      <a:accent1>
        <a:srgbClr val="7F7F7F"/>
      </a:accent1>
      <a:accent2>
        <a:srgbClr val="C1B56B"/>
      </a:accent2>
      <a:accent3>
        <a:srgbClr val="4BAF73"/>
      </a:accent3>
      <a:accent4>
        <a:srgbClr val="5AA6C0"/>
      </a:accent4>
      <a:accent5>
        <a:srgbClr val="D17DF9"/>
      </a:accent5>
      <a:accent6>
        <a:srgbClr val="A52705"/>
      </a:accent6>
      <a:hlink>
        <a:srgbClr val="7B1D03"/>
      </a:hlink>
      <a:folHlink>
        <a:srgbClr val="FB967B"/>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13.xml><?xml version="1.0" encoding="utf-8"?>
<a:theme xmlns:a="http://schemas.openxmlformats.org/drawingml/2006/main" name="2_Berlí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14.xml><?xml version="1.0" encoding="utf-8"?>
<a:theme xmlns:a="http://schemas.openxmlformats.org/drawingml/2006/main" name="3_Berlí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15.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urrencia">
  <a:themeElements>
    <a:clrScheme name="Concurrencia 1">
      <a:dk1>
        <a:srgbClr val="000000"/>
      </a:dk1>
      <a:lt1>
        <a:srgbClr val="FFFFFF"/>
      </a:lt1>
      <a:dk2>
        <a:srgbClr val="323232"/>
      </a:dk2>
      <a:lt2>
        <a:srgbClr val="E3DED1"/>
      </a:lt2>
      <a:accent1>
        <a:srgbClr val="F07F09"/>
      </a:accent1>
      <a:accent2>
        <a:srgbClr val="9F2936"/>
      </a:accent2>
      <a:accent3>
        <a:srgbClr val="FFFFFF"/>
      </a:accent3>
      <a:accent4>
        <a:srgbClr val="000000"/>
      </a:accent4>
      <a:accent5>
        <a:srgbClr val="F6C0AA"/>
      </a:accent5>
      <a:accent6>
        <a:srgbClr val="902430"/>
      </a:accent6>
      <a:hlink>
        <a:srgbClr val="6B9F25"/>
      </a:hlink>
      <a:folHlink>
        <a:srgbClr val="B26B02"/>
      </a:folHlink>
    </a:clrScheme>
    <a:fontScheme name="Concurrencia">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_tradnl"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_tradnl" sz="1800" b="0" i="0" u="none" strike="noStrike" cap="none" normalizeH="0" baseline="0" smtClean="0">
            <a:ln>
              <a:noFill/>
            </a:ln>
            <a:solidFill>
              <a:schemeClr val="tx1"/>
            </a:solidFill>
            <a:effectLst/>
            <a:latin typeface="Arial" charset="0"/>
          </a:defRPr>
        </a:defPPr>
      </a:lstStyle>
    </a:lnDef>
  </a:objectDefaults>
  <a:extraClrSchemeLst>
    <a:extraClrScheme>
      <a:clrScheme name="Concurrencia 1">
        <a:dk1>
          <a:srgbClr val="000000"/>
        </a:dk1>
        <a:lt1>
          <a:srgbClr val="FFFFFF"/>
        </a:lt1>
        <a:dk2>
          <a:srgbClr val="323232"/>
        </a:dk2>
        <a:lt2>
          <a:srgbClr val="E3DED1"/>
        </a:lt2>
        <a:accent1>
          <a:srgbClr val="F07F09"/>
        </a:accent1>
        <a:accent2>
          <a:srgbClr val="9F2936"/>
        </a:accent2>
        <a:accent3>
          <a:srgbClr val="FFFFFF"/>
        </a:accent3>
        <a:accent4>
          <a:srgbClr val="000000"/>
        </a:accent4>
        <a:accent5>
          <a:srgbClr val="F6C0AA"/>
        </a:accent5>
        <a:accent6>
          <a:srgbClr val="902430"/>
        </a:accent6>
        <a:hlink>
          <a:srgbClr val="6B9F25"/>
        </a:hlink>
        <a:folHlink>
          <a:srgbClr val="B26B0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oncurrencia">
  <a:themeElements>
    <a:clrScheme name="2_Concurrencia 1">
      <a:dk1>
        <a:srgbClr val="323232"/>
      </a:dk1>
      <a:lt1>
        <a:srgbClr val="FFFFFF"/>
      </a:lt1>
      <a:dk2>
        <a:srgbClr val="000000"/>
      </a:dk2>
      <a:lt2>
        <a:srgbClr val="E3DED1"/>
      </a:lt2>
      <a:accent1>
        <a:srgbClr val="F07F09"/>
      </a:accent1>
      <a:accent2>
        <a:srgbClr val="9F2936"/>
      </a:accent2>
      <a:accent3>
        <a:srgbClr val="AAAAAA"/>
      </a:accent3>
      <a:accent4>
        <a:srgbClr val="DADADA"/>
      </a:accent4>
      <a:accent5>
        <a:srgbClr val="F6C0AA"/>
      </a:accent5>
      <a:accent6>
        <a:srgbClr val="902430"/>
      </a:accent6>
      <a:hlink>
        <a:srgbClr val="6B9F25"/>
      </a:hlink>
      <a:folHlink>
        <a:srgbClr val="B26B02"/>
      </a:folHlink>
    </a:clrScheme>
    <a:fontScheme name="2_Concurrencia">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_tradnl"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_tradnl" sz="1800" b="0" i="0" u="none" strike="noStrike" cap="none" normalizeH="0" baseline="0" smtClean="0">
            <a:ln>
              <a:noFill/>
            </a:ln>
            <a:solidFill>
              <a:schemeClr val="tx1"/>
            </a:solidFill>
            <a:effectLst/>
            <a:latin typeface="Arial" charset="0"/>
          </a:defRPr>
        </a:defPPr>
      </a:lstStyle>
    </a:lnDef>
  </a:objectDefaults>
  <a:extraClrSchemeLst>
    <a:extraClrScheme>
      <a:clrScheme name="2_Concurrencia 1">
        <a:dk1>
          <a:srgbClr val="323232"/>
        </a:dk1>
        <a:lt1>
          <a:srgbClr val="FFFFFF"/>
        </a:lt1>
        <a:dk2>
          <a:srgbClr val="000000"/>
        </a:dk2>
        <a:lt2>
          <a:srgbClr val="E3DED1"/>
        </a:lt2>
        <a:accent1>
          <a:srgbClr val="F07F09"/>
        </a:accent1>
        <a:accent2>
          <a:srgbClr val="9F2936"/>
        </a:accent2>
        <a:accent3>
          <a:srgbClr val="AAAAAA"/>
        </a:accent3>
        <a:accent4>
          <a:srgbClr val="DADADA"/>
        </a:accent4>
        <a:accent5>
          <a:srgbClr val="F6C0AA"/>
        </a:accent5>
        <a:accent6>
          <a:srgbClr val="902430"/>
        </a:accent6>
        <a:hlink>
          <a:srgbClr val="6B9F25"/>
        </a:hlink>
        <a:folHlink>
          <a:srgbClr val="B26B02"/>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Concurrencia">
  <a:themeElements>
    <a:clrScheme name="3_Concurrencia 1">
      <a:dk1>
        <a:srgbClr val="323232"/>
      </a:dk1>
      <a:lt1>
        <a:srgbClr val="FFFFFF"/>
      </a:lt1>
      <a:dk2>
        <a:srgbClr val="000000"/>
      </a:dk2>
      <a:lt2>
        <a:srgbClr val="E3DED1"/>
      </a:lt2>
      <a:accent1>
        <a:srgbClr val="F07F09"/>
      </a:accent1>
      <a:accent2>
        <a:srgbClr val="9F2936"/>
      </a:accent2>
      <a:accent3>
        <a:srgbClr val="AAAAAA"/>
      </a:accent3>
      <a:accent4>
        <a:srgbClr val="DADADA"/>
      </a:accent4>
      <a:accent5>
        <a:srgbClr val="F6C0AA"/>
      </a:accent5>
      <a:accent6>
        <a:srgbClr val="902430"/>
      </a:accent6>
      <a:hlink>
        <a:srgbClr val="6B9F25"/>
      </a:hlink>
      <a:folHlink>
        <a:srgbClr val="B26B02"/>
      </a:folHlink>
    </a:clrScheme>
    <a:fontScheme name="3_Concurrencia">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_tradnl"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_tradnl" sz="1800" b="0" i="0" u="none" strike="noStrike" cap="none" normalizeH="0" baseline="0" smtClean="0">
            <a:ln>
              <a:noFill/>
            </a:ln>
            <a:solidFill>
              <a:schemeClr val="tx1"/>
            </a:solidFill>
            <a:effectLst/>
            <a:latin typeface="Arial" charset="0"/>
          </a:defRPr>
        </a:defPPr>
      </a:lstStyle>
    </a:lnDef>
  </a:objectDefaults>
  <a:extraClrSchemeLst>
    <a:extraClrScheme>
      <a:clrScheme name="3_Concurrencia 1">
        <a:dk1>
          <a:srgbClr val="323232"/>
        </a:dk1>
        <a:lt1>
          <a:srgbClr val="FFFFFF"/>
        </a:lt1>
        <a:dk2>
          <a:srgbClr val="000000"/>
        </a:dk2>
        <a:lt2>
          <a:srgbClr val="E3DED1"/>
        </a:lt2>
        <a:accent1>
          <a:srgbClr val="F07F09"/>
        </a:accent1>
        <a:accent2>
          <a:srgbClr val="9F2936"/>
        </a:accent2>
        <a:accent3>
          <a:srgbClr val="AAAAAA"/>
        </a:accent3>
        <a:accent4>
          <a:srgbClr val="DADADA"/>
        </a:accent4>
        <a:accent5>
          <a:srgbClr val="F6C0AA"/>
        </a:accent5>
        <a:accent6>
          <a:srgbClr val="902430"/>
        </a:accent6>
        <a:hlink>
          <a:srgbClr val="6B9F25"/>
        </a:hlink>
        <a:folHlink>
          <a:srgbClr val="B26B02"/>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Concurrencia">
  <a:themeElements>
    <a:clrScheme name="4_Concurrencia 1">
      <a:dk1>
        <a:srgbClr val="000000"/>
      </a:dk1>
      <a:lt1>
        <a:srgbClr val="FFFFFF"/>
      </a:lt1>
      <a:dk2>
        <a:srgbClr val="323232"/>
      </a:dk2>
      <a:lt2>
        <a:srgbClr val="E3DED1"/>
      </a:lt2>
      <a:accent1>
        <a:srgbClr val="F07F09"/>
      </a:accent1>
      <a:accent2>
        <a:srgbClr val="9F2936"/>
      </a:accent2>
      <a:accent3>
        <a:srgbClr val="FFFFFF"/>
      </a:accent3>
      <a:accent4>
        <a:srgbClr val="000000"/>
      </a:accent4>
      <a:accent5>
        <a:srgbClr val="F6C0AA"/>
      </a:accent5>
      <a:accent6>
        <a:srgbClr val="902430"/>
      </a:accent6>
      <a:hlink>
        <a:srgbClr val="6B9F25"/>
      </a:hlink>
      <a:folHlink>
        <a:srgbClr val="B26B02"/>
      </a:folHlink>
    </a:clrScheme>
    <a:fontScheme name="4_Concurrencia">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_tradnl"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_tradnl" sz="1800" b="0" i="0" u="none" strike="noStrike" cap="none" normalizeH="0" baseline="0" smtClean="0">
            <a:ln>
              <a:noFill/>
            </a:ln>
            <a:solidFill>
              <a:schemeClr val="tx1"/>
            </a:solidFill>
            <a:effectLst/>
            <a:latin typeface="Arial" charset="0"/>
          </a:defRPr>
        </a:defPPr>
      </a:lstStyle>
    </a:lnDef>
  </a:objectDefaults>
  <a:extraClrSchemeLst>
    <a:extraClrScheme>
      <a:clrScheme name="4_Concurrencia 1">
        <a:dk1>
          <a:srgbClr val="000000"/>
        </a:dk1>
        <a:lt1>
          <a:srgbClr val="FFFFFF"/>
        </a:lt1>
        <a:dk2>
          <a:srgbClr val="323232"/>
        </a:dk2>
        <a:lt2>
          <a:srgbClr val="E3DED1"/>
        </a:lt2>
        <a:accent1>
          <a:srgbClr val="F07F09"/>
        </a:accent1>
        <a:accent2>
          <a:srgbClr val="9F2936"/>
        </a:accent2>
        <a:accent3>
          <a:srgbClr val="FFFFFF"/>
        </a:accent3>
        <a:accent4>
          <a:srgbClr val="000000"/>
        </a:accent4>
        <a:accent5>
          <a:srgbClr val="F6C0AA"/>
        </a:accent5>
        <a:accent6>
          <a:srgbClr val="902430"/>
        </a:accent6>
        <a:hlink>
          <a:srgbClr val="6B9F25"/>
        </a:hlink>
        <a:folHlink>
          <a:srgbClr val="B26B0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Concurrencia">
  <a:themeElements>
    <a:clrScheme name="5_Concurrencia 1">
      <a:dk1>
        <a:srgbClr val="323232"/>
      </a:dk1>
      <a:lt1>
        <a:srgbClr val="FFFFFF"/>
      </a:lt1>
      <a:dk2>
        <a:srgbClr val="000000"/>
      </a:dk2>
      <a:lt2>
        <a:srgbClr val="E3DED1"/>
      </a:lt2>
      <a:accent1>
        <a:srgbClr val="F07F09"/>
      </a:accent1>
      <a:accent2>
        <a:srgbClr val="9F2936"/>
      </a:accent2>
      <a:accent3>
        <a:srgbClr val="AAAAAA"/>
      </a:accent3>
      <a:accent4>
        <a:srgbClr val="DADADA"/>
      </a:accent4>
      <a:accent5>
        <a:srgbClr val="F6C0AA"/>
      </a:accent5>
      <a:accent6>
        <a:srgbClr val="902430"/>
      </a:accent6>
      <a:hlink>
        <a:srgbClr val="6B9F25"/>
      </a:hlink>
      <a:folHlink>
        <a:srgbClr val="B26B02"/>
      </a:folHlink>
    </a:clrScheme>
    <a:fontScheme name="5_Concurrencia">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_tradnl"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_tradnl" sz="1800" b="0" i="0" u="none" strike="noStrike" cap="none" normalizeH="0" baseline="0" smtClean="0">
            <a:ln>
              <a:noFill/>
            </a:ln>
            <a:solidFill>
              <a:schemeClr val="tx1"/>
            </a:solidFill>
            <a:effectLst/>
            <a:latin typeface="Arial" charset="0"/>
          </a:defRPr>
        </a:defPPr>
      </a:lstStyle>
    </a:lnDef>
  </a:objectDefaults>
  <a:extraClrSchemeLst>
    <a:extraClrScheme>
      <a:clrScheme name="5_Concurrencia 1">
        <a:dk1>
          <a:srgbClr val="323232"/>
        </a:dk1>
        <a:lt1>
          <a:srgbClr val="FFFFFF"/>
        </a:lt1>
        <a:dk2>
          <a:srgbClr val="000000"/>
        </a:dk2>
        <a:lt2>
          <a:srgbClr val="E3DED1"/>
        </a:lt2>
        <a:accent1>
          <a:srgbClr val="F07F09"/>
        </a:accent1>
        <a:accent2>
          <a:srgbClr val="9F2936"/>
        </a:accent2>
        <a:accent3>
          <a:srgbClr val="AAAAAA"/>
        </a:accent3>
        <a:accent4>
          <a:srgbClr val="DADADA"/>
        </a:accent4>
        <a:accent5>
          <a:srgbClr val="F6C0AA"/>
        </a:accent5>
        <a:accent6>
          <a:srgbClr val="902430"/>
        </a:accent6>
        <a:hlink>
          <a:srgbClr val="6B9F25"/>
        </a:hlink>
        <a:folHlink>
          <a:srgbClr val="B26B02"/>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Concurrencia">
  <a:themeElements>
    <a:clrScheme name="6_Concurrencia 1">
      <a:dk1>
        <a:srgbClr val="000000"/>
      </a:dk1>
      <a:lt1>
        <a:srgbClr val="FFFFFF"/>
      </a:lt1>
      <a:dk2>
        <a:srgbClr val="323232"/>
      </a:dk2>
      <a:lt2>
        <a:srgbClr val="E3DED1"/>
      </a:lt2>
      <a:accent1>
        <a:srgbClr val="F07F09"/>
      </a:accent1>
      <a:accent2>
        <a:srgbClr val="9F2936"/>
      </a:accent2>
      <a:accent3>
        <a:srgbClr val="FFFFFF"/>
      </a:accent3>
      <a:accent4>
        <a:srgbClr val="000000"/>
      </a:accent4>
      <a:accent5>
        <a:srgbClr val="F6C0AA"/>
      </a:accent5>
      <a:accent6>
        <a:srgbClr val="902430"/>
      </a:accent6>
      <a:hlink>
        <a:srgbClr val="6B9F25"/>
      </a:hlink>
      <a:folHlink>
        <a:srgbClr val="B26B02"/>
      </a:folHlink>
    </a:clrScheme>
    <a:fontScheme name="6_Concurrencia">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_tradnl"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_tradnl" sz="1800" b="0" i="0" u="none" strike="noStrike" cap="none" normalizeH="0" baseline="0" smtClean="0">
            <a:ln>
              <a:noFill/>
            </a:ln>
            <a:solidFill>
              <a:schemeClr val="tx1"/>
            </a:solidFill>
            <a:effectLst/>
            <a:latin typeface="Arial" charset="0"/>
          </a:defRPr>
        </a:defPPr>
      </a:lstStyle>
    </a:lnDef>
  </a:objectDefaults>
  <a:extraClrSchemeLst>
    <a:extraClrScheme>
      <a:clrScheme name="6_Concurrencia 1">
        <a:dk1>
          <a:srgbClr val="000000"/>
        </a:dk1>
        <a:lt1>
          <a:srgbClr val="FFFFFF"/>
        </a:lt1>
        <a:dk2>
          <a:srgbClr val="323232"/>
        </a:dk2>
        <a:lt2>
          <a:srgbClr val="E3DED1"/>
        </a:lt2>
        <a:accent1>
          <a:srgbClr val="F07F09"/>
        </a:accent1>
        <a:accent2>
          <a:srgbClr val="9F2936"/>
        </a:accent2>
        <a:accent3>
          <a:srgbClr val="FFFFFF"/>
        </a:accent3>
        <a:accent4>
          <a:srgbClr val="000000"/>
        </a:accent4>
        <a:accent5>
          <a:srgbClr val="F6C0AA"/>
        </a:accent5>
        <a:accent6>
          <a:srgbClr val="902430"/>
        </a:accent6>
        <a:hlink>
          <a:srgbClr val="6B9F25"/>
        </a:hlink>
        <a:folHlink>
          <a:srgbClr val="B26B0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Concurrencia">
  <a:themeElements>
    <a:clrScheme name="7_Concurrencia 1">
      <a:dk1>
        <a:srgbClr val="323232"/>
      </a:dk1>
      <a:lt1>
        <a:srgbClr val="FFFFFF"/>
      </a:lt1>
      <a:dk2>
        <a:srgbClr val="000000"/>
      </a:dk2>
      <a:lt2>
        <a:srgbClr val="E3DED1"/>
      </a:lt2>
      <a:accent1>
        <a:srgbClr val="F07F09"/>
      </a:accent1>
      <a:accent2>
        <a:srgbClr val="9F2936"/>
      </a:accent2>
      <a:accent3>
        <a:srgbClr val="AAAAAA"/>
      </a:accent3>
      <a:accent4>
        <a:srgbClr val="DADADA"/>
      </a:accent4>
      <a:accent5>
        <a:srgbClr val="F6C0AA"/>
      </a:accent5>
      <a:accent6>
        <a:srgbClr val="902430"/>
      </a:accent6>
      <a:hlink>
        <a:srgbClr val="6B9F25"/>
      </a:hlink>
      <a:folHlink>
        <a:srgbClr val="B26B02"/>
      </a:folHlink>
    </a:clrScheme>
    <a:fontScheme name="7_Concurrencia">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_tradnl"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_tradnl" sz="1800" b="0" i="0" u="none" strike="noStrike" cap="none" normalizeH="0" baseline="0" smtClean="0">
            <a:ln>
              <a:noFill/>
            </a:ln>
            <a:solidFill>
              <a:schemeClr val="tx1"/>
            </a:solidFill>
            <a:effectLst/>
            <a:latin typeface="Arial" charset="0"/>
          </a:defRPr>
        </a:defPPr>
      </a:lstStyle>
    </a:lnDef>
  </a:objectDefaults>
  <a:extraClrSchemeLst>
    <a:extraClrScheme>
      <a:clrScheme name="7_Concurrencia 1">
        <a:dk1>
          <a:srgbClr val="323232"/>
        </a:dk1>
        <a:lt1>
          <a:srgbClr val="FFFFFF"/>
        </a:lt1>
        <a:dk2>
          <a:srgbClr val="000000"/>
        </a:dk2>
        <a:lt2>
          <a:srgbClr val="E3DED1"/>
        </a:lt2>
        <a:accent1>
          <a:srgbClr val="F07F09"/>
        </a:accent1>
        <a:accent2>
          <a:srgbClr val="9F2936"/>
        </a:accent2>
        <a:accent3>
          <a:srgbClr val="AAAAAA"/>
        </a:accent3>
        <a:accent4>
          <a:srgbClr val="DADADA"/>
        </a:accent4>
        <a:accent5>
          <a:srgbClr val="F6C0AA"/>
        </a:accent5>
        <a:accent6>
          <a:srgbClr val="902430"/>
        </a:accent6>
        <a:hlink>
          <a:srgbClr val="6B9F25"/>
        </a:hlink>
        <a:folHlink>
          <a:srgbClr val="B26B02"/>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Tema3">
  <a:themeElements>
    <a:clrScheme name="Personalizado 1">
      <a:dk1>
        <a:sysClr val="windowText" lastClr="000000"/>
      </a:dk1>
      <a:lt1>
        <a:sysClr val="window" lastClr="FFFFFF"/>
      </a:lt1>
      <a:dk2>
        <a:srgbClr val="646B86"/>
      </a:dk2>
      <a:lt2>
        <a:srgbClr val="C5D1D7"/>
      </a:lt2>
      <a:accent1>
        <a:srgbClr val="C00000"/>
      </a:accent1>
      <a:accent2>
        <a:srgbClr val="CCB400"/>
      </a:accent2>
      <a:accent3>
        <a:srgbClr val="8CADAE"/>
      </a:accent3>
      <a:accent4>
        <a:srgbClr val="7F7F7F"/>
      </a:accent4>
      <a:accent5>
        <a:srgbClr val="8FB08C"/>
      </a:accent5>
      <a:accent6>
        <a:srgbClr val="C00000"/>
      </a:accent6>
      <a:hlink>
        <a:srgbClr val="00A3D6"/>
      </a:hlink>
      <a:folHlink>
        <a:srgbClr val="694F07"/>
      </a:folHlink>
    </a:clrScheme>
    <a:fontScheme name="Metropolitana">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a">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Tema3" id="{6AD52EF2-3116-483B-907F-0DF5907AC153}" vid="{2BBE4237-8844-4E2F-B7CD-644BE1D1160B}"/>
    </a:ext>
  </a:extLst>
</a:theme>
</file>

<file path=ppt/theme/themeOverride1.xml><?xml version="1.0" encoding="utf-8"?>
<a:themeOverride xmlns:a="http://schemas.openxmlformats.org/drawingml/2006/main">
  <a:clrScheme name="Personalizado 1">
    <a:dk1>
      <a:sysClr val="windowText" lastClr="000000"/>
    </a:dk1>
    <a:lt1>
      <a:sysClr val="window" lastClr="FFFFFF"/>
    </a:lt1>
    <a:dk2>
      <a:srgbClr val="646B86"/>
    </a:dk2>
    <a:lt2>
      <a:srgbClr val="C5D1D7"/>
    </a:lt2>
    <a:accent1>
      <a:srgbClr val="C00000"/>
    </a:accent1>
    <a:accent2>
      <a:srgbClr val="CCB400"/>
    </a:accent2>
    <a:accent3>
      <a:srgbClr val="8CADAE"/>
    </a:accent3>
    <a:accent4>
      <a:srgbClr val="7F7F7F"/>
    </a:accent4>
    <a:accent5>
      <a:srgbClr val="8FB08C"/>
    </a:accent5>
    <a:accent6>
      <a:srgbClr val="C00000"/>
    </a:accent6>
    <a:hlink>
      <a:srgbClr val="00A3D6"/>
    </a:hlink>
    <a:folHlink>
      <a:srgbClr val="694F07"/>
    </a:folHlink>
  </a:clrScheme>
</a:themeOverride>
</file>

<file path=docProps/app.xml><?xml version="1.0" encoding="utf-8"?>
<Properties xmlns="http://schemas.openxmlformats.org/officeDocument/2006/extended-properties" xmlns:vt="http://schemas.openxmlformats.org/officeDocument/2006/docPropsVTypes">
  <Template>ITIL V3</Template>
  <TotalTime>2891</TotalTime>
  <Words>2102</Words>
  <Application>Microsoft Office PowerPoint</Application>
  <PresentationFormat>Presentación en pantalla (4:3)</PresentationFormat>
  <Paragraphs>305</Paragraphs>
  <Slides>36</Slides>
  <Notes>33</Notes>
  <HiddenSlides>0</HiddenSlides>
  <MMClips>0</MMClips>
  <ScaleCrop>false</ScaleCrop>
  <HeadingPairs>
    <vt:vector size="6" baseType="variant">
      <vt:variant>
        <vt:lpstr>Fuentes usadas</vt:lpstr>
      </vt:variant>
      <vt:variant>
        <vt:i4>12</vt:i4>
      </vt:variant>
      <vt:variant>
        <vt:lpstr>Tema</vt:lpstr>
      </vt:variant>
      <vt:variant>
        <vt:i4>14</vt:i4>
      </vt:variant>
      <vt:variant>
        <vt:lpstr>Títulos de diapositiva</vt:lpstr>
      </vt:variant>
      <vt:variant>
        <vt:i4>36</vt:i4>
      </vt:variant>
    </vt:vector>
  </HeadingPairs>
  <TitlesOfParts>
    <vt:vector size="62" baseType="lpstr">
      <vt:lpstr>Arial</vt:lpstr>
      <vt:lpstr>Arial Black</vt:lpstr>
      <vt:lpstr>Calibri</vt:lpstr>
      <vt:lpstr>Calibri Light</vt:lpstr>
      <vt:lpstr>Lucida Sans Unicode</vt:lpstr>
      <vt:lpstr>Open Sans Semibold</vt:lpstr>
      <vt:lpstr>Times New Roman</vt:lpstr>
      <vt:lpstr>Trebuchet MS</vt:lpstr>
      <vt:lpstr>Verdana</vt:lpstr>
      <vt:lpstr>Wingdings</vt:lpstr>
      <vt:lpstr>Wingdings 2</vt:lpstr>
      <vt:lpstr>Wingdings 3</vt:lpstr>
      <vt:lpstr>1_Concurrencia</vt:lpstr>
      <vt:lpstr>Concurrencia</vt:lpstr>
      <vt:lpstr>2_Concurrencia</vt:lpstr>
      <vt:lpstr>3_Concurrencia</vt:lpstr>
      <vt:lpstr>4_Concurrencia</vt:lpstr>
      <vt:lpstr>5_Concurrencia</vt:lpstr>
      <vt:lpstr>6_Concurrencia</vt:lpstr>
      <vt:lpstr>7_Concurrencia</vt:lpstr>
      <vt:lpstr>Tema3</vt:lpstr>
      <vt:lpstr>Diseño personalizado</vt:lpstr>
      <vt:lpstr>1_Berlín</vt:lpstr>
      <vt:lpstr>Berlín</vt:lpstr>
      <vt:lpstr>2_Berlín</vt:lpstr>
      <vt:lpstr>3_Berlín</vt:lpstr>
      <vt:lpstr>CMMI</vt:lpstr>
      <vt:lpstr>Certificaciones de calidad</vt:lpstr>
      <vt:lpstr>CMMI</vt:lpstr>
      <vt:lpstr>CMMI Capability Maturity Model Integration</vt:lpstr>
      <vt:lpstr>CMMI</vt:lpstr>
      <vt:lpstr>CMMI Capability Maturity Model Integration</vt:lpstr>
      <vt:lpstr>Aspectos Claves </vt:lpstr>
      <vt:lpstr>Presentación de PowerPoint</vt:lpstr>
      <vt:lpstr>Familia CMM</vt:lpstr>
      <vt:lpstr>CMMI- Orígenes y Evolución</vt:lpstr>
      <vt:lpstr>CMMI – Integración de modelos</vt:lpstr>
      <vt:lpstr>CMMI</vt:lpstr>
      <vt:lpstr>CMMI</vt:lpstr>
      <vt:lpstr>CMMI  Representación escalonada</vt:lpstr>
      <vt:lpstr>Presentación de PowerPoint</vt:lpstr>
      <vt:lpstr>Áreas Clave de Proceso</vt:lpstr>
      <vt:lpstr>Áreas Clave de Proceso</vt:lpstr>
      <vt:lpstr>Niveles de Madurez</vt:lpstr>
      <vt:lpstr>Estructura</vt:lpstr>
      <vt:lpstr>Ejemplo KPA</vt:lpstr>
      <vt:lpstr>Presentación de PowerPoint</vt:lpstr>
      <vt:lpstr>Presentación de PowerPoint</vt:lpstr>
      <vt:lpstr>CMMI – Representaciones Representación continua</vt:lpstr>
      <vt:lpstr>CMMI Continua / Escalonado</vt:lpstr>
      <vt:lpstr>CMMI Continua / Escalonado</vt:lpstr>
      <vt:lpstr>CMMI – Representaciones Selección</vt:lpstr>
      <vt:lpstr>SCAMPI</vt:lpstr>
      <vt:lpstr>SCAMPI</vt:lpstr>
      <vt:lpstr>SCAMPI</vt:lpstr>
      <vt:lpstr>SCAMPI</vt:lpstr>
      <vt:lpstr>Modelo IDEAL</vt:lpstr>
      <vt:lpstr>Presentación de PowerPoint</vt:lpstr>
      <vt:lpstr>Presentación de PowerPoint</vt:lpstr>
      <vt:lpstr>Presentación de PowerPoint</vt:lpstr>
      <vt:lpstr>Presentación de PowerPoint</vt:lpstr>
      <vt:lpstr>Presentación de PowerPoint</vt:lpstr>
    </vt:vector>
  </TitlesOfParts>
  <Company>Varias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Ariel</dc:creator>
  <cp:lastModifiedBy>Usuario de Windows</cp:lastModifiedBy>
  <cp:revision>124</cp:revision>
  <cp:lastPrinted>2014-10-15T14:24:40Z</cp:lastPrinted>
  <dcterms:created xsi:type="dcterms:W3CDTF">2007-10-26T20:15:27Z</dcterms:created>
  <dcterms:modified xsi:type="dcterms:W3CDTF">2019-12-02T15:38:52Z</dcterms:modified>
</cp:coreProperties>
</file>