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95" r:id="rId2"/>
    <p:sldId id="393" r:id="rId3"/>
    <p:sldId id="398" r:id="rId4"/>
    <p:sldId id="412" r:id="rId5"/>
    <p:sldId id="372" r:id="rId6"/>
    <p:sldId id="391" r:id="rId7"/>
    <p:sldId id="396" r:id="rId8"/>
    <p:sldId id="397" r:id="rId9"/>
    <p:sldId id="373" r:id="rId10"/>
    <p:sldId id="280" r:id="rId11"/>
    <p:sldId id="401" r:id="rId12"/>
    <p:sldId id="402" r:id="rId13"/>
    <p:sldId id="282" r:id="rId14"/>
    <p:sldId id="374" r:id="rId15"/>
    <p:sldId id="375" r:id="rId16"/>
    <p:sldId id="376" r:id="rId17"/>
    <p:sldId id="399" r:id="rId18"/>
    <p:sldId id="403" r:id="rId19"/>
    <p:sldId id="404" r:id="rId20"/>
    <p:sldId id="405" r:id="rId21"/>
    <p:sldId id="381" r:id="rId22"/>
    <p:sldId id="406" r:id="rId23"/>
    <p:sldId id="383" r:id="rId24"/>
    <p:sldId id="407" r:id="rId25"/>
    <p:sldId id="408" r:id="rId26"/>
    <p:sldId id="386" r:id="rId27"/>
    <p:sldId id="409" r:id="rId28"/>
    <p:sldId id="410" r:id="rId29"/>
    <p:sldId id="384" r:id="rId30"/>
    <p:sldId id="411" r:id="rId31"/>
    <p:sldId id="385" r:id="rId32"/>
    <p:sldId id="388" r:id="rId33"/>
    <p:sldId id="382" r:id="rId3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ardo Rosenfeld" initials="RR" lastIdx="1" clrIdx="0">
    <p:extLst>
      <p:ext uri="{19B8F6BF-5375-455C-9EA6-DF929625EA0E}">
        <p15:presenceInfo xmlns:p15="http://schemas.microsoft.com/office/powerpoint/2012/main" userId="S::rrosenfeld@pragmaconsultores.net::60a3a891-5940-4f3e-8fcb-08ad60f8a14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04C270-DA6D-4314-8E2C-F8D6B2DA9601}" v="1" dt="2020-03-09T09:00:52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3382" autoAdjust="0"/>
    <p:restoredTop sz="86481" autoAdjust="0"/>
  </p:normalViewPr>
  <p:slideViewPr>
    <p:cSldViewPr snapToGrid="0">
      <p:cViewPr varScale="1">
        <p:scale>
          <a:sx n="62" d="100"/>
          <a:sy n="62" d="100"/>
        </p:scale>
        <p:origin x="1554" y="96"/>
      </p:cViewPr>
      <p:guideLst/>
    </p:cSldViewPr>
  </p:slideViewPr>
  <p:outlineViewPr>
    <p:cViewPr>
      <p:scale>
        <a:sx n="33" d="100"/>
        <a:sy n="33" d="100"/>
      </p:scale>
      <p:origin x="0" y="-37295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4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Rosenfeld" userId="60a3a891-5940-4f3e-8fcb-08ad60f8a14b" providerId="ADAL" clId="{73658E30-C395-4DFA-BE8E-C2B7BEA4528C}"/>
    <pc:docChg chg="undo redo custSel addSld delSld modSld">
      <pc:chgData name="Ricardo Rosenfeld" userId="60a3a891-5940-4f3e-8fcb-08ad60f8a14b" providerId="ADAL" clId="{73658E30-C395-4DFA-BE8E-C2B7BEA4528C}" dt="2020-02-21T09:54:17.446" v="1742" actId="255"/>
      <pc:docMkLst>
        <pc:docMk/>
      </pc:docMkLst>
      <pc:sldChg chg="addSp delSp modSp add">
        <pc:chgData name="Ricardo Rosenfeld" userId="60a3a891-5940-4f3e-8fcb-08ad60f8a14b" providerId="ADAL" clId="{73658E30-C395-4DFA-BE8E-C2B7BEA4528C}" dt="2020-02-18T23:28:41.063" v="344" actId="1076"/>
        <pc:sldMkLst>
          <pc:docMk/>
          <pc:sldMk cId="3522396939" sldId="280"/>
        </pc:sldMkLst>
        <pc:spChg chg="del">
          <ac:chgData name="Ricardo Rosenfeld" userId="60a3a891-5940-4f3e-8fcb-08ad60f8a14b" providerId="ADAL" clId="{73658E30-C395-4DFA-BE8E-C2B7BEA4528C}" dt="2020-02-18T23:13:06.627" v="123" actId="478"/>
          <ac:spMkLst>
            <pc:docMk/>
            <pc:sldMk cId="3522396939" sldId="280"/>
            <ac:spMk id="14" creationId="{DB45936A-581D-4EAF-A331-1BD10A1AC100}"/>
          </ac:spMkLst>
        </pc:spChg>
        <pc:spChg chg="del">
          <ac:chgData name="Ricardo Rosenfeld" userId="60a3a891-5940-4f3e-8fcb-08ad60f8a14b" providerId="ADAL" clId="{73658E30-C395-4DFA-BE8E-C2B7BEA4528C}" dt="2020-02-18T23:16:21.858" v="155" actId="478"/>
          <ac:spMkLst>
            <pc:docMk/>
            <pc:sldMk cId="3522396939" sldId="280"/>
            <ac:spMk id="15" creationId="{0F293F1B-8DC8-4416-8DF9-0A05395CE803}"/>
          </ac:spMkLst>
        </pc:spChg>
        <pc:spChg chg="del">
          <ac:chgData name="Ricardo Rosenfeld" userId="60a3a891-5940-4f3e-8fcb-08ad60f8a14b" providerId="ADAL" clId="{73658E30-C395-4DFA-BE8E-C2B7BEA4528C}" dt="2020-02-18T23:13:02.678" v="122" actId="478"/>
          <ac:spMkLst>
            <pc:docMk/>
            <pc:sldMk cId="3522396939" sldId="280"/>
            <ac:spMk id="16" creationId="{20B617F0-F299-4CB4-894A-584B91B51218}"/>
          </ac:spMkLst>
        </pc:spChg>
        <pc:spChg chg="del">
          <ac:chgData name="Ricardo Rosenfeld" userId="60a3a891-5940-4f3e-8fcb-08ad60f8a14b" providerId="ADAL" clId="{73658E30-C395-4DFA-BE8E-C2B7BEA4528C}" dt="2020-02-18T23:16:29.962" v="157" actId="478"/>
          <ac:spMkLst>
            <pc:docMk/>
            <pc:sldMk cId="3522396939" sldId="280"/>
            <ac:spMk id="17" creationId="{6EDF4252-B9D7-46BA-8F04-89410A51482C}"/>
          </ac:spMkLst>
        </pc:spChg>
        <pc:spChg chg="del">
          <ac:chgData name="Ricardo Rosenfeld" userId="60a3a891-5940-4f3e-8fcb-08ad60f8a14b" providerId="ADAL" clId="{73658E30-C395-4DFA-BE8E-C2B7BEA4528C}" dt="2020-02-18T23:16:31.854" v="158" actId="478"/>
          <ac:spMkLst>
            <pc:docMk/>
            <pc:sldMk cId="3522396939" sldId="280"/>
            <ac:spMk id="18" creationId="{82A348C4-F85E-48B9-88C1-AE78191F1676}"/>
          </ac:spMkLst>
        </pc:spChg>
        <pc:spChg chg="mod">
          <ac:chgData name="Ricardo Rosenfeld" userId="60a3a891-5940-4f3e-8fcb-08ad60f8a14b" providerId="ADAL" clId="{73658E30-C395-4DFA-BE8E-C2B7BEA4528C}" dt="2020-02-18T23:16:10.135" v="154" actId="1076"/>
          <ac:spMkLst>
            <pc:docMk/>
            <pc:sldMk cId="3522396939" sldId="280"/>
            <ac:spMk id="19" creationId="{334BD863-2464-4704-AE1A-6FE63B4DAD3F}"/>
          </ac:spMkLst>
        </pc:spChg>
        <pc:spChg chg="mod">
          <ac:chgData name="Ricardo Rosenfeld" userId="60a3a891-5940-4f3e-8fcb-08ad60f8a14b" providerId="ADAL" clId="{73658E30-C395-4DFA-BE8E-C2B7BEA4528C}" dt="2020-02-18T23:15:33.294" v="152" actId="1076"/>
          <ac:spMkLst>
            <pc:docMk/>
            <pc:sldMk cId="3522396939" sldId="280"/>
            <ac:spMk id="20" creationId="{EEE91354-6BE9-416F-B1B7-D9199F19DF3E}"/>
          </ac:spMkLst>
        </pc:spChg>
        <pc:spChg chg="del">
          <ac:chgData name="Ricardo Rosenfeld" userId="60a3a891-5940-4f3e-8fcb-08ad60f8a14b" providerId="ADAL" clId="{73658E30-C395-4DFA-BE8E-C2B7BEA4528C}" dt="2020-02-18T23:16:33.559" v="159" actId="478"/>
          <ac:spMkLst>
            <pc:docMk/>
            <pc:sldMk cId="3522396939" sldId="280"/>
            <ac:spMk id="21" creationId="{E663D419-AA4B-451C-8E0C-F5FA0BBAF732}"/>
          </ac:spMkLst>
        </pc:spChg>
        <pc:spChg chg="add mod">
          <ac:chgData name="Ricardo Rosenfeld" userId="60a3a891-5940-4f3e-8fcb-08ad60f8a14b" providerId="ADAL" clId="{73658E30-C395-4DFA-BE8E-C2B7BEA4528C}" dt="2020-02-18T23:13:48.783" v="129" actId="1076"/>
          <ac:spMkLst>
            <pc:docMk/>
            <pc:sldMk cId="3522396939" sldId="280"/>
            <ac:spMk id="24" creationId="{CF06C0BB-D207-441F-8722-ED0AECBD8BC6}"/>
          </ac:spMkLst>
        </pc:spChg>
        <pc:spChg chg="add mod">
          <ac:chgData name="Ricardo Rosenfeld" userId="60a3a891-5940-4f3e-8fcb-08ad60f8a14b" providerId="ADAL" clId="{73658E30-C395-4DFA-BE8E-C2B7BEA4528C}" dt="2020-02-18T23:14:32.243" v="143" actId="1076"/>
          <ac:spMkLst>
            <pc:docMk/>
            <pc:sldMk cId="3522396939" sldId="280"/>
            <ac:spMk id="27" creationId="{981C4196-8D6B-4FB4-BD48-0020CA9F4724}"/>
          </ac:spMkLst>
        </pc:spChg>
        <pc:spChg chg="add del mod">
          <ac:chgData name="Ricardo Rosenfeld" userId="60a3a891-5940-4f3e-8fcb-08ad60f8a14b" providerId="ADAL" clId="{73658E30-C395-4DFA-BE8E-C2B7BEA4528C}" dt="2020-02-18T23:13:11.498" v="124" actId="478"/>
          <ac:spMkLst>
            <pc:docMk/>
            <pc:sldMk cId="3522396939" sldId="280"/>
            <ac:spMk id="28" creationId="{DBA74634-7691-458D-98C9-CF15BDD58313}"/>
          </ac:spMkLst>
        </pc:spChg>
        <pc:spChg chg="add mod">
          <ac:chgData name="Ricardo Rosenfeld" userId="60a3a891-5940-4f3e-8fcb-08ad60f8a14b" providerId="ADAL" clId="{73658E30-C395-4DFA-BE8E-C2B7BEA4528C}" dt="2020-02-18T23:28:16.062" v="337" actId="1076"/>
          <ac:spMkLst>
            <pc:docMk/>
            <pc:sldMk cId="3522396939" sldId="280"/>
            <ac:spMk id="29" creationId="{AAF985D8-C1B7-493E-8AE1-66C49EF16F2C}"/>
          </ac:spMkLst>
        </pc:spChg>
        <pc:spChg chg="add mod">
          <ac:chgData name="Ricardo Rosenfeld" userId="60a3a891-5940-4f3e-8fcb-08ad60f8a14b" providerId="ADAL" clId="{73658E30-C395-4DFA-BE8E-C2B7BEA4528C}" dt="2020-02-18T23:18:14.137" v="192" actId="1076"/>
          <ac:spMkLst>
            <pc:docMk/>
            <pc:sldMk cId="3522396939" sldId="280"/>
            <ac:spMk id="32" creationId="{43E0BD10-1A4C-4096-8AC8-FDCAC049C906}"/>
          </ac:spMkLst>
        </pc:spChg>
        <pc:spChg chg="add mod">
          <ac:chgData name="Ricardo Rosenfeld" userId="60a3a891-5940-4f3e-8fcb-08ad60f8a14b" providerId="ADAL" clId="{73658E30-C395-4DFA-BE8E-C2B7BEA4528C}" dt="2020-02-18T23:18:02.648" v="190" actId="1076"/>
          <ac:spMkLst>
            <pc:docMk/>
            <pc:sldMk cId="3522396939" sldId="280"/>
            <ac:spMk id="33" creationId="{B32BB25B-5026-48E5-B038-853B5EBF28F9}"/>
          </ac:spMkLst>
        </pc:spChg>
        <pc:spChg chg="add mod">
          <ac:chgData name="Ricardo Rosenfeld" userId="60a3a891-5940-4f3e-8fcb-08ad60f8a14b" providerId="ADAL" clId="{73658E30-C395-4DFA-BE8E-C2B7BEA4528C}" dt="2020-02-18T23:17:05.952" v="165" actId="1076"/>
          <ac:spMkLst>
            <pc:docMk/>
            <pc:sldMk cId="3522396939" sldId="280"/>
            <ac:spMk id="34" creationId="{9461D923-EE73-4514-A802-7DCE406A1527}"/>
          </ac:spMkLst>
        </pc:spChg>
        <pc:spChg chg="add mod">
          <ac:chgData name="Ricardo Rosenfeld" userId="60a3a891-5940-4f3e-8fcb-08ad60f8a14b" providerId="ADAL" clId="{73658E30-C395-4DFA-BE8E-C2B7BEA4528C}" dt="2020-02-18T23:17:08.880" v="167" actId="6549"/>
          <ac:spMkLst>
            <pc:docMk/>
            <pc:sldMk cId="3522396939" sldId="280"/>
            <ac:spMk id="37" creationId="{63FDA1BD-269F-48DF-9210-C64BFBEB26F6}"/>
          </ac:spMkLst>
        </pc:spChg>
        <pc:spChg chg="add mod">
          <ac:chgData name="Ricardo Rosenfeld" userId="60a3a891-5940-4f3e-8fcb-08ad60f8a14b" providerId="ADAL" clId="{73658E30-C395-4DFA-BE8E-C2B7BEA4528C}" dt="2020-02-18T23:28:41.063" v="344" actId="1076"/>
          <ac:spMkLst>
            <pc:docMk/>
            <pc:sldMk cId="3522396939" sldId="280"/>
            <ac:spMk id="38" creationId="{BD9E1C97-6303-4943-B7B1-CEEAEFFBBF4D}"/>
          </ac:spMkLst>
        </pc:spChg>
        <pc:spChg chg="add mod">
          <ac:chgData name="Ricardo Rosenfeld" userId="60a3a891-5940-4f3e-8fcb-08ad60f8a14b" providerId="ADAL" clId="{73658E30-C395-4DFA-BE8E-C2B7BEA4528C}" dt="2020-02-18T23:20:38.160" v="288" actId="1076"/>
          <ac:spMkLst>
            <pc:docMk/>
            <pc:sldMk cId="3522396939" sldId="280"/>
            <ac:spMk id="43" creationId="{C65C5009-8BFE-41EE-B1E6-DF5943848BBD}"/>
          </ac:spMkLst>
        </pc:spChg>
        <pc:picChg chg="mod">
          <ac:chgData name="Ricardo Rosenfeld" userId="60a3a891-5940-4f3e-8fcb-08ad60f8a14b" providerId="ADAL" clId="{73658E30-C395-4DFA-BE8E-C2B7BEA4528C}" dt="2020-02-18T23:13:20.673" v="128" actId="1076"/>
          <ac:picMkLst>
            <pc:docMk/>
            <pc:sldMk cId="3522396939" sldId="280"/>
            <ac:picMk id="11" creationId="{B8AFB7E0-697D-4C24-8D69-46520B280127}"/>
          </ac:picMkLst>
        </pc:picChg>
        <pc:picChg chg="del">
          <ac:chgData name="Ricardo Rosenfeld" userId="60a3a891-5940-4f3e-8fcb-08ad60f8a14b" providerId="ADAL" clId="{73658E30-C395-4DFA-BE8E-C2B7BEA4528C}" dt="2020-02-18T23:12:02.668" v="118" actId="478"/>
          <ac:picMkLst>
            <pc:docMk/>
            <pc:sldMk cId="3522396939" sldId="280"/>
            <ac:picMk id="12" creationId="{BDB00239-1A4A-4643-8453-1E5C9DB3A3D7}"/>
          </ac:picMkLst>
        </pc:picChg>
        <pc:picChg chg="del">
          <ac:chgData name="Ricardo Rosenfeld" userId="60a3a891-5940-4f3e-8fcb-08ad60f8a14b" providerId="ADAL" clId="{73658E30-C395-4DFA-BE8E-C2B7BEA4528C}" dt="2020-02-18T23:16:25.468" v="156" actId="478"/>
          <ac:picMkLst>
            <pc:docMk/>
            <pc:sldMk cId="3522396939" sldId="280"/>
            <ac:picMk id="13" creationId="{F5374AC7-211B-48FC-8472-CBD312EC40C3}"/>
          </ac:picMkLst>
        </pc:picChg>
        <pc:cxnChg chg="add mod">
          <ac:chgData name="Ricardo Rosenfeld" userId="60a3a891-5940-4f3e-8fcb-08ad60f8a14b" providerId="ADAL" clId="{73658E30-C395-4DFA-BE8E-C2B7BEA4528C}" dt="2020-02-18T23:13:48.783" v="129" actId="1076"/>
          <ac:cxnSpMkLst>
            <pc:docMk/>
            <pc:sldMk cId="3522396939" sldId="280"/>
            <ac:cxnSpMk id="25" creationId="{934FDD7F-4606-40C4-8F70-E530C00BE95B}"/>
          </ac:cxnSpMkLst>
        </pc:cxnChg>
        <pc:cxnChg chg="add mod">
          <ac:chgData name="Ricardo Rosenfeld" userId="60a3a891-5940-4f3e-8fcb-08ad60f8a14b" providerId="ADAL" clId="{73658E30-C395-4DFA-BE8E-C2B7BEA4528C}" dt="2020-02-18T23:14:08.853" v="141" actId="14100"/>
          <ac:cxnSpMkLst>
            <pc:docMk/>
            <pc:sldMk cId="3522396939" sldId="280"/>
            <ac:cxnSpMk id="26" creationId="{CD2D1D68-2E43-437C-83D1-8EA7DC47E958}"/>
          </ac:cxnSpMkLst>
        </pc:cxnChg>
        <pc:cxnChg chg="add mod">
          <ac:chgData name="Ricardo Rosenfeld" userId="60a3a891-5940-4f3e-8fcb-08ad60f8a14b" providerId="ADAL" clId="{73658E30-C395-4DFA-BE8E-C2B7BEA4528C}" dt="2020-02-18T23:15:27.092" v="151" actId="14100"/>
          <ac:cxnSpMkLst>
            <pc:docMk/>
            <pc:sldMk cId="3522396939" sldId="280"/>
            <ac:cxnSpMk id="30" creationId="{CD5BC24B-7428-427A-83E6-E4A925D9CAAD}"/>
          </ac:cxnSpMkLst>
        </pc:cxnChg>
        <pc:cxnChg chg="add mod">
          <ac:chgData name="Ricardo Rosenfeld" userId="60a3a891-5940-4f3e-8fcb-08ad60f8a14b" providerId="ADAL" clId="{73658E30-C395-4DFA-BE8E-C2B7BEA4528C}" dt="2020-02-18T23:17:05.952" v="165" actId="1076"/>
          <ac:cxnSpMkLst>
            <pc:docMk/>
            <pc:sldMk cId="3522396939" sldId="280"/>
            <ac:cxnSpMk id="35" creationId="{52E28911-68FE-488B-977D-DE8BBD58E113}"/>
          </ac:cxnSpMkLst>
        </pc:cxnChg>
        <pc:cxnChg chg="add mod">
          <ac:chgData name="Ricardo Rosenfeld" userId="60a3a891-5940-4f3e-8fcb-08ad60f8a14b" providerId="ADAL" clId="{73658E30-C395-4DFA-BE8E-C2B7BEA4528C}" dt="2020-02-18T23:17:05.952" v="165" actId="1076"/>
          <ac:cxnSpMkLst>
            <pc:docMk/>
            <pc:sldMk cId="3522396939" sldId="280"/>
            <ac:cxnSpMk id="36" creationId="{CD6AC32C-86B0-4861-BFFA-721D5343D2BF}"/>
          </ac:cxnSpMkLst>
        </pc:cxnChg>
        <pc:cxnChg chg="add mod">
          <ac:chgData name="Ricardo Rosenfeld" userId="60a3a891-5940-4f3e-8fcb-08ad60f8a14b" providerId="ADAL" clId="{73658E30-C395-4DFA-BE8E-C2B7BEA4528C}" dt="2020-02-18T23:17:05.952" v="165" actId="1076"/>
          <ac:cxnSpMkLst>
            <pc:docMk/>
            <pc:sldMk cId="3522396939" sldId="280"/>
            <ac:cxnSpMk id="39" creationId="{D820A5AF-C936-47CC-BE26-C57012362138}"/>
          </ac:cxnSpMkLst>
        </pc:cxnChg>
      </pc:sldChg>
      <pc:sldChg chg="addSp delSp modSp add">
        <pc:chgData name="Ricardo Rosenfeld" userId="60a3a891-5940-4f3e-8fcb-08ad60f8a14b" providerId="ADAL" clId="{73658E30-C395-4DFA-BE8E-C2B7BEA4528C}" dt="2020-02-19T23:09:06.590" v="1617" actId="14100"/>
        <pc:sldMkLst>
          <pc:docMk/>
          <pc:sldMk cId="3306517523" sldId="282"/>
        </pc:sldMkLst>
        <pc:spChg chg="mod">
          <ac:chgData name="Ricardo Rosenfeld" userId="60a3a891-5940-4f3e-8fcb-08ad60f8a14b" providerId="ADAL" clId="{73658E30-C395-4DFA-BE8E-C2B7BEA4528C}" dt="2020-02-19T00:16:07.267" v="769" actId="1076"/>
          <ac:spMkLst>
            <pc:docMk/>
            <pc:sldMk cId="3306517523" sldId="282"/>
            <ac:spMk id="3" creationId="{6D68499B-7D73-4C35-B776-FAD0DD6E44D3}"/>
          </ac:spMkLst>
        </pc:spChg>
        <pc:spChg chg="mod">
          <ac:chgData name="Ricardo Rosenfeld" userId="60a3a891-5940-4f3e-8fcb-08ad60f8a14b" providerId="ADAL" clId="{73658E30-C395-4DFA-BE8E-C2B7BEA4528C}" dt="2020-02-18T23:48:55.854" v="528" actId="14100"/>
          <ac:spMkLst>
            <pc:docMk/>
            <pc:sldMk cId="3306517523" sldId="282"/>
            <ac:spMk id="4" creationId="{FA8EB76A-42D7-4FB6-A353-0BD8FBB68B1E}"/>
          </ac:spMkLst>
        </pc:spChg>
        <pc:spChg chg="mod">
          <ac:chgData name="Ricardo Rosenfeld" userId="60a3a891-5940-4f3e-8fcb-08ad60f8a14b" providerId="ADAL" clId="{73658E30-C395-4DFA-BE8E-C2B7BEA4528C}" dt="2020-02-19T00:17:58.619" v="782" actId="1076"/>
          <ac:spMkLst>
            <pc:docMk/>
            <pc:sldMk cId="3306517523" sldId="282"/>
            <ac:spMk id="5" creationId="{44A508F4-8C15-4173-8303-341188FB2328}"/>
          </ac:spMkLst>
        </pc:spChg>
        <pc:spChg chg="del">
          <ac:chgData name="Ricardo Rosenfeld" userId="60a3a891-5940-4f3e-8fcb-08ad60f8a14b" providerId="ADAL" clId="{73658E30-C395-4DFA-BE8E-C2B7BEA4528C}" dt="2020-02-19T00:16:14.373" v="770" actId="478"/>
          <ac:spMkLst>
            <pc:docMk/>
            <pc:sldMk cId="3306517523" sldId="282"/>
            <ac:spMk id="6" creationId="{AB57537E-80DB-4D04-BE7E-59130F41A28E}"/>
          </ac:spMkLst>
        </pc:spChg>
        <pc:spChg chg="add del mod">
          <ac:chgData name="Ricardo Rosenfeld" userId="60a3a891-5940-4f3e-8fcb-08ad60f8a14b" providerId="ADAL" clId="{73658E30-C395-4DFA-BE8E-C2B7BEA4528C}" dt="2020-02-18T23:39:07.206" v="459" actId="478"/>
          <ac:spMkLst>
            <pc:docMk/>
            <pc:sldMk cId="3306517523" sldId="282"/>
            <ac:spMk id="8" creationId="{B59389D1-8883-4F06-ACB4-3495F8B43D3B}"/>
          </ac:spMkLst>
        </pc:spChg>
        <pc:spChg chg="add mod">
          <ac:chgData name="Ricardo Rosenfeld" userId="60a3a891-5940-4f3e-8fcb-08ad60f8a14b" providerId="ADAL" clId="{73658E30-C395-4DFA-BE8E-C2B7BEA4528C}" dt="2020-02-18T23:51:30.683" v="550" actId="1076"/>
          <ac:spMkLst>
            <pc:docMk/>
            <pc:sldMk cId="3306517523" sldId="282"/>
            <ac:spMk id="9" creationId="{78B97933-FBBF-4CF9-BA9C-4F8513BBAE38}"/>
          </ac:spMkLst>
        </pc:spChg>
        <pc:spChg chg="del">
          <ac:chgData name="Ricardo Rosenfeld" userId="60a3a891-5940-4f3e-8fcb-08ad60f8a14b" providerId="ADAL" clId="{73658E30-C395-4DFA-BE8E-C2B7BEA4528C}" dt="2020-02-18T23:38:51.448" v="453" actId="478"/>
          <ac:spMkLst>
            <pc:docMk/>
            <pc:sldMk cId="3306517523" sldId="282"/>
            <ac:spMk id="15" creationId="{8D66E441-982D-4516-9F8B-1C0DD64766A2}"/>
          </ac:spMkLst>
        </pc:spChg>
        <pc:spChg chg="del">
          <ac:chgData name="Ricardo Rosenfeld" userId="60a3a891-5940-4f3e-8fcb-08ad60f8a14b" providerId="ADAL" clId="{73658E30-C395-4DFA-BE8E-C2B7BEA4528C}" dt="2020-02-18T23:38:53.235" v="454" actId="478"/>
          <ac:spMkLst>
            <pc:docMk/>
            <pc:sldMk cId="3306517523" sldId="282"/>
            <ac:spMk id="16" creationId="{6D1470F5-B1ED-4184-8198-DF7B6836F6BE}"/>
          </ac:spMkLst>
        </pc:spChg>
        <pc:spChg chg="del">
          <ac:chgData name="Ricardo Rosenfeld" userId="60a3a891-5940-4f3e-8fcb-08ad60f8a14b" providerId="ADAL" clId="{73658E30-C395-4DFA-BE8E-C2B7BEA4528C}" dt="2020-02-18T23:38:58.827" v="457" actId="478"/>
          <ac:spMkLst>
            <pc:docMk/>
            <pc:sldMk cId="3306517523" sldId="282"/>
            <ac:spMk id="17" creationId="{27FE730E-3E3B-4E81-9C45-8429BF8D099E}"/>
          </ac:spMkLst>
        </pc:spChg>
        <pc:spChg chg="del">
          <ac:chgData name="Ricardo Rosenfeld" userId="60a3a891-5940-4f3e-8fcb-08ad60f8a14b" providerId="ADAL" clId="{73658E30-C395-4DFA-BE8E-C2B7BEA4528C}" dt="2020-02-18T23:38:54.963" v="455" actId="478"/>
          <ac:spMkLst>
            <pc:docMk/>
            <pc:sldMk cId="3306517523" sldId="282"/>
            <ac:spMk id="18" creationId="{78D2163A-0830-4CC5-A751-BEA50CC52E0B}"/>
          </ac:spMkLst>
        </pc:spChg>
        <pc:spChg chg="del">
          <ac:chgData name="Ricardo Rosenfeld" userId="60a3a891-5940-4f3e-8fcb-08ad60f8a14b" providerId="ADAL" clId="{73658E30-C395-4DFA-BE8E-C2B7BEA4528C}" dt="2020-02-18T23:38:56.705" v="456" actId="478"/>
          <ac:spMkLst>
            <pc:docMk/>
            <pc:sldMk cId="3306517523" sldId="282"/>
            <ac:spMk id="19" creationId="{98743D7D-C260-4538-A133-5716A7669F0D}"/>
          </ac:spMkLst>
        </pc:spChg>
        <pc:spChg chg="del">
          <ac:chgData name="Ricardo Rosenfeld" userId="60a3a891-5940-4f3e-8fcb-08ad60f8a14b" providerId="ADAL" clId="{73658E30-C395-4DFA-BE8E-C2B7BEA4528C}" dt="2020-02-18T23:39:00.485" v="458" actId="478"/>
          <ac:spMkLst>
            <pc:docMk/>
            <pc:sldMk cId="3306517523" sldId="282"/>
            <ac:spMk id="20" creationId="{8472B07F-4D2F-4877-BCD9-000D3A672FCB}"/>
          </ac:spMkLst>
        </pc:spChg>
        <pc:spChg chg="mod">
          <ac:chgData name="Ricardo Rosenfeld" userId="60a3a891-5940-4f3e-8fcb-08ad60f8a14b" providerId="ADAL" clId="{73658E30-C395-4DFA-BE8E-C2B7BEA4528C}" dt="2020-02-18T23:51:55.644" v="554" actId="1076"/>
          <ac:spMkLst>
            <pc:docMk/>
            <pc:sldMk cId="3306517523" sldId="282"/>
            <ac:spMk id="21" creationId="{E3AA14D9-DF81-4C24-AAE5-ADED7133B4C4}"/>
          </ac:spMkLst>
        </pc:spChg>
        <pc:spChg chg="mod">
          <ac:chgData name="Ricardo Rosenfeld" userId="60a3a891-5940-4f3e-8fcb-08ad60f8a14b" providerId="ADAL" clId="{73658E30-C395-4DFA-BE8E-C2B7BEA4528C}" dt="2020-02-18T23:51:50.428" v="553" actId="1076"/>
          <ac:spMkLst>
            <pc:docMk/>
            <pc:sldMk cId="3306517523" sldId="282"/>
            <ac:spMk id="22" creationId="{D699D692-38E5-45FB-A3B0-2CB64889631F}"/>
          </ac:spMkLst>
        </pc:spChg>
        <pc:spChg chg="mod">
          <ac:chgData name="Ricardo Rosenfeld" userId="60a3a891-5940-4f3e-8fcb-08ad60f8a14b" providerId="ADAL" clId="{73658E30-C395-4DFA-BE8E-C2B7BEA4528C}" dt="2020-02-18T23:51:41.537" v="551" actId="1076"/>
          <ac:spMkLst>
            <pc:docMk/>
            <pc:sldMk cId="3306517523" sldId="282"/>
            <ac:spMk id="23" creationId="{5B9370B4-AE50-46B3-9865-E56923084EF0}"/>
          </ac:spMkLst>
        </pc:spChg>
        <pc:spChg chg="mod">
          <ac:chgData name="Ricardo Rosenfeld" userId="60a3a891-5940-4f3e-8fcb-08ad60f8a14b" providerId="ADAL" clId="{73658E30-C395-4DFA-BE8E-C2B7BEA4528C}" dt="2020-02-19T00:26:03.500" v="915" actId="1076"/>
          <ac:spMkLst>
            <pc:docMk/>
            <pc:sldMk cId="3306517523" sldId="282"/>
            <ac:spMk id="25" creationId="{5E1D00EE-3179-42B2-98D4-A5A2B3B6E522}"/>
          </ac:spMkLst>
        </pc:spChg>
        <pc:spChg chg="mod">
          <ac:chgData name="Ricardo Rosenfeld" userId="60a3a891-5940-4f3e-8fcb-08ad60f8a14b" providerId="ADAL" clId="{73658E30-C395-4DFA-BE8E-C2B7BEA4528C}" dt="2020-02-19T00:26:03.500" v="915" actId="1076"/>
          <ac:spMkLst>
            <pc:docMk/>
            <pc:sldMk cId="3306517523" sldId="282"/>
            <ac:spMk id="26" creationId="{8EF77EE6-A594-44A1-BB80-2F5012D2F7D0}"/>
          </ac:spMkLst>
        </pc:spChg>
        <pc:spChg chg="mod">
          <ac:chgData name="Ricardo Rosenfeld" userId="60a3a891-5940-4f3e-8fcb-08ad60f8a14b" providerId="ADAL" clId="{73658E30-C395-4DFA-BE8E-C2B7BEA4528C}" dt="2020-02-19T00:26:03.500" v="915" actId="1076"/>
          <ac:spMkLst>
            <pc:docMk/>
            <pc:sldMk cId="3306517523" sldId="282"/>
            <ac:spMk id="27" creationId="{A20C0536-76F2-4437-B9FC-C5D6385315FF}"/>
          </ac:spMkLst>
        </pc:spChg>
        <pc:spChg chg="mod">
          <ac:chgData name="Ricardo Rosenfeld" userId="60a3a891-5940-4f3e-8fcb-08ad60f8a14b" providerId="ADAL" clId="{73658E30-C395-4DFA-BE8E-C2B7BEA4528C}" dt="2020-02-19T00:26:03.500" v="915" actId="1076"/>
          <ac:spMkLst>
            <pc:docMk/>
            <pc:sldMk cId="3306517523" sldId="282"/>
            <ac:spMk id="28" creationId="{CFAC085C-13BC-49A7-ABFB-1C667E9F36F4}"/>
          </ac:spMkLst>
        </pc:spChg>
        <pc:spChg chg="del">
          <ac:chgData name="Ricardo Rosenfeld" userId="60a3a891-5940-4f3e-8fcb-08ad60f8a14b" providerId="ADAL" clId="{73658E30-C395-4DFA-BE8E-C2B7BEA4528C}" dt="2020-02-18T23:58:49.462" v="622" actId="478"/>
          <ac:spMkLst>
            <pc:docMk/>
            <pc:sldMk cId="3306517523" sldId="282"/>
            <ac:spMk id="29" creationId="{B5344BE6-C975-4793-8131-C3802049E2BE}"/>
          </ac:spMkLst>
        </pc:spChg>
        <pc:spChg chg="del">
          <ac:chgData name="Ricardo Rosenfeld" userId="60a3a891-5940-4f3e-8fcb-08ad60f8a14b" providerId="ADAL" clId="{73658E30-C395-4DFA-BE8E-C2B7BEA4528C}" dt="2020-02-18T23:58:51.600" v="623" actId="478"/>
          <ac:spMkLst>
            <pc:docMk/>
            <pc:sldMk cId="3306517523" sldId="282"/>
            <ac:spMk id="30" creationId="{C1F0F050-7FE8-46BA-8028-59EB5A062CF0}"/>
          </ac:spMkLst>
        </pc:spChg>
        <pc:spChg chg="del">
          <ac:chgData name="Ricardo Rosenfeld" userId="60a3a891-5940-4f3e-8fcb-08ad60f8a14b" providerId="ADAL" clId="{73658E30-C395-4DFA-BE8E-C2B7BEA4528C}" dt="2020-02-18T23:58:53.530" v="624" actId="478"/>
          <ac:spMkLst>
            <pc:docMk/>
            <pc:sldMk cId="3306517523" sldId="282"/>
            <ac:spMk id="31" creationId="{8D137A73-30AE-4C27-B158-1DC6D092CE32}"/>
          </ac:spMkLst>
        </pc:spChg>
        <pc:spChg chg="del">
          <ac:chgData name="Ricardo Rosenfeld" userId="60a3a891-5940-4f3e-8fcb-08ad60f8a14b" providerId="ADAL" clId="{73658E30-C395-4DFA-BE8E-C2B7BEA4528C}" dt="2020-02-18T23:58:55.184" v="625" actId="478"/>
          <ac:spMkLst>
            <pc:docMk/>
            <pc:sldMk cId="3306517523" sldId="282"/>
            <ac:spMk id="32" creationId="{A08AE0EB-8458-4E13-A5DA-A18AA0E02062}"/>
          </ac:spMkLst>
        </pc:spChg>
        <pc:spChg chg="mod">
          <ac:chgData name="Ricardo Rosenfeld" userId="60a3a891-5940-4f3e-8fcb-08ad60f8a14b" providerId="ADAL" clId="{73658E30-C395-4DFA-BE8E-C2B7BEA4528C}" dt="2020-02-19T00:26:03.500" v="915" actId="1076"/>
          <ac:spMkLst>
            <pc:docMk/>
            <pc:sldMk cId="3306517523" sldId="282"/>
            <ac:spMk id="33" creationId="{75D0582B-9568-4527-9DC8-8411517ABC4E}"/>
          </ac:spMkLst>
        </pc:spChg>
        <pc:spChg chg="del mod">
          <ac:chgData name="Ricardo Rosenfeld" userId="60a3a891-5940-4f3e-8fcb-08ad60f8a14b" providerId="ADAL" clId="{73658E30-C395-4DFA-BE8E-C2B7BEA4528C}" dt="2020-02-19T00:07:38.728" v="673" actId="478"/>
          <ac:spMkLst>
            <pc:docMk/>
            <pc:sldMk cId="3306517523" sldId="282"/>
            <ac:spMk id="34" creationId="{18DF2229-BDE4-4398-92BE-D669E0ECC4B1}"/>
          </ac:spMkLst>
        </pc:spChg>
        <pc:spChg chg="del">
          <ac:chgData name="Ricardo Rosenfeld" userId="60a3a891-5940-4f3e-8fcb-08ad60f8a14b" providerId="ADAL" clId="{73658E30-C395-4DFA-BE8E-C2B7BEA4528C}" dt="2020-02-19T00:16:23.565" v="771" actId="478"/>
          <ac:spMkLst>
            <pc:docMk/>
            <pc:sldMk cId="3306517523" sldId="282"/>
            <ac:spMk id="35" creationId="{DC71EAE4-AEF4-4B89-8C5A-F652F8188645}"/>
          </ac:spMkLst>
        </pc:spChg>
        <pc:spChg chg="del">
          <ac:chgData name="Ricardo Rosenfeld" userId="60a3a891-5940-4f3e-8fcb-08ad60f8a14b" providerId="ADAL" clId="{73658E30-C395-4DFA-BE8E-C2B7BEA4528C}" dt="2020-02-19T00:16:23.565" v="771" actId="478"/>
          <ac:spMkLst>
            <pc:docMk/>
            <pc:sldMk cId="3306517523" sldId="282"/>
            <ac:spMk id="36" creationId="{FC799A57-4742-49CB-B220-67D625720E06}"/>
          </ac:spMkLst>
        </pc:spChg>
        <pc:spChg chg="del">
          <ac:chgData name="Ricardo Rosenfeld" userId="60a3a891-5940-4f3e-8fcb-08ad60f8a14b" providerId="ADAL" clId="{73658E30-C395-4DFA-BE8E-C2B7BEA4528C}" dt="2020-02-19T00:16:23.565" v="771" actId="478"/>
          <ac:spMkLst>
            <pc:docMk/>
            <pc:sldMk cId="3306517523" sldId="282"/>
            <ac:spMk id="37" creationId="{617DFF6A-10BD-4EE7-90D7-6D5327FB39DA}"/>
          </ac:spMkLst>
        </pc:spChg>
        <pc:spChg chg="del">
          <ac:chgData name="Ricardo Rosenfeld" userId="60a3a891-5940-4f3e-8fcb-08ad60f8a14b" providerId="ADAL" clId="{73658E30-C395-4DFA-BE8E-C2B7BEA4528C}" dt="2020-02-19T00:16:23.565" v="771" actId="478"/>
          <ac:spMkLst>
            <pc:docMk/>
            <pc:sldMk cId="3306517523" sldId="282"/>
            <ac:spMk id="38" creationId="{A4A3F650-3DCA-4CCE-8F03-A51B4A0CFB33}"/>
          </ac:spMkLst>
        </pc:spChg>
        <pc:spChg chg="del">
          <ac:chgData name="Ricardo Rosenfeld" userId="60a3a891-5940-4f3e-8fcb-08ad60f8a14b" providerId="ADAL" clId="{73658E30-C395-4DFA-BE8E-C2B7BEA4528C}" dt="2020-02-19T00:16:23.565" v="771" actId="478"/>
          <ac:spMkLst>
            <pc:docMk/>
            <pc:sldMk cId="3306517523" sldId="282"/>
            <ac:spMk id="39" creationId="{6B45DD4E-6EC6-4499-9EE6-29998FC8E46B}"/>
          </ac:spMkLst>
        </pc:spChg>
        <pc:spChg chg="del">
          <ac:chgData name="Ricardo Rosenfeld" userId="60a3a891-5940-4f3e-8fcb-08ad60f8a14b" providerId="ADAL" clId="{73658E30-C395-4DFA-BE8E-C2B7BEA4528C}" dt="2020-02-19T00:16:23.565" v="771" actId="478"/>
          <ac:spMkLst>
            <pc:docMk/>
            <pc:sldMk cId="3306517523" sldId="282"/>
            <ac:spMk id="40" creationId="{874CD081-6FE2-4EF1-B568-CB9B8AE6AE24}"/>
          </ac:spMkLst>
        </pc:spChg>
        <pc:spChg chg="del">
          <ac:chgData name="Ricardo Rosenfeld" userId="60a3a891-5940-4f3e-8fcb-08ad60f8a14b" providerId="ADAL" clId="{73658E30-C395-4DFA-BE8E-C2B7BEA4528C}" dt="2020-02-19T00:16:14.373" v="770" actId="478"/>
          <ac:spMkLst>
            <pc:docMk/>
            <pc:sldMk cId="3306517523" sldId="282"/>
            <ac:spMk id="41" creationId="{082F4AC3-4205-4549-BD1D-E8D1AF589ACC}"/>
          </ac:spMkLst>
        </pc:spChg>
        <pc:spChg chg="del">
          <ac:chgData name="Ricardo Rosenfeld" userId="60a3a891-5940-4f3e-8fcb-08ad60f8a14b" providerId="ADAL" clId="{73658E30-C395-4DFA-BE8E-C2B7BEA4528C}" dt="2020-02-19T00:16:27.239" v="772" actId="478"/>
          <ac:spMkLst>
            <pc:docMk/>
            <pc:sldMk cId="3306517523" sldId="282"/>
            <ac:spMk id="42" creationId="{5EDD4CF4-3979-4D16-840F-56AD4413FC24}"/>
          </ac:spMkLst>
        </pc:spChg>
        <pc:spChg chg="del">
          <ac:chgData name="Ricardo Rosenfeld" userId="60a3a891-5940-4f3e-8fcb-08ad60f8a14b" providerId="ADAL" clId="{73658E30-C395-4DFA-BE8E-C2B7BEA4528C}" dt="2020-02-19T00:16:14.373" v="770" actId="478"/>
          <ac:spMkLst>
            <pc:docMk/>
            <pc:sldMk cId="3306517523" sldId="282"/>
            <ac:spMk id="43" creationId="{E0A5037A-353E-4001-8D91-DD6A8459CB96}"/>
          </ac:spMkLst>
        </pc:spChg>
        <pc:spChg chg="del">
          <ac:chgData name="Ricardo Rosenfeld" userId="60a3a891-5940-4f3e-8fcb-08ad60f8a14b" providerId="ADAL" clId="{73658E30-C395-4DFA-BE8E-C2B7BEA4528C}" dt="2020-02-19T00:16:14.373" v="770" actId="478"/>
          <ac:spMkLst>
            <pc:docMk/>
            <pc:sldMk cId="3306517523" sldId="282"/>
            <ac:spMk id="44" creationId="{30F7F72E-924F-4378-BC01-98739B17748A}"/>
          </ac:spMkLst>
        </pc:spChg>
        <pc:spChg chg="del">
          <ac:chgData name="Ricardo Rosenfeld" userId="60a3a891-5940-4f3e-8fcb-08ad60f8a14b" providerId="ADAL" clId="{73658E30-C395-4DFA-BE8E-C2B7BEA4528C}" dt="2020-02-19T00:16:14.373" v="770" actId="478"/>
          <ac:spMkLst>
            <pc:docMk/>
            <pc:sldMk cId="3306517523" sldId="282"/>
            <ac:spMk id="45" creationId="{000BCEF2-B0E4-413D-A5D1-2E55E3BA7914}"/>
          </ac:spMkLst>
        </pc:spChg>
        <pc:spChg chg="mod">
          <ac:chgData name="Ricardo Rosenfeld" userId="60a3a891-5940-4f3e-8fcb-08ad60f8a14b" providerId="ADAL" clId="{73658E30-C395-4DFA-BE8E-C2B7BEA4528C}" dt="2020-02-19T00:26:03.500" v="915" actId="1076"/>
          <ac:spMkLst>
            <pc:docMk/>
            <pc:sldMk cId="3306517523" sldId="282"/>
            <ac:spMk id="46" creationId="{7EA27C04-E56C-424F-8610-B104F1989016}"/>
          </ac:spMkLst>
        </pc:spChg>
        <pc:spChg chg="mod">
          <ac:chgData name="Ricardo Rosenfeld" userId="60a3a891-5940-4f3e-8fcb-08ad60f8a14b" providerId="ADAL" clId="{73658E30-C395-4DFA-BE8E-C2B7BEA4528C}" dt="2020-02-18T23:44:51.168" v="504" actId="1076"/>
          <ac:spMkLst>
            <pc:docMk/>
            <pc:sldMk cId="3306517523" sldId="282"/>
            <ac:spMk id="47" creationId="{90E1DF3A-D096-4689-830D-65E742E00625}"/>
          </ac:spMkLst>
        </pc:spChg>
        <pc:spChg chg="add mod">
          <ac:chgData name="Ricardo Rosenfeld" userId="60a3a891-5940-4f3e-8fcb-08ad60f8a14b" providerId="ADAL" clId="{73658E30-C395-4DFA-BE8E-C2B7BEA4528C}" dt="2020-02-19T00:15:23.677" v="766" actId="6549"/>
          <ac:spMkLst>
            <pc:docMk/>
            <pc:sldMk cId="3306517523" sldId="282"/>
            <ac:spMk id="48" creationId="{26DFF0F0-73CC-4216-ADE6-9E1265EEA62C}"/>
          </ac:spMkLst>
        </pc:spChg>
        <pc:spChg chg="mod">
          <ac:chgData name="Ricardo Rosenfeld" userId="60a3a891-5940-4f3e-8fcb-08ad60f8a14b" providerId="ADAL" clId="{73658E30-C395-4DFA-BE8E-C2B7BEA4528C}" dt="2020-02-18T23:45:59.281" v="513" actId="122"/>
          <ac:spMkLst>
            <pc:docMk/>
            <pc:sldMk cId="3306517523" sldId="282"/>
            <ac:spMk id="49" creationId="{678B1F58-4520-4CDE-B50F-E84FFD992D87}"/>
          </ac:spMkLst>
        </pc:spChg>
        <pc:spChg chg="mod">
          <ac:chgData name="Ricardo Rosenfeld" userId="60a3a891-5940-4f3e-8fcb-08ad60f8a14b" providerId="ADAL" clId="{73658E30-C395-4DFA-BE8E-C2B7BEA4528C}" dt="2020-02-18T23:51:44.610" v="552" actId="1076"/>
          <ac:spMkLst>
            <pc:docMk/>
            <pc:sldMk cId="3306517523" sldId="282"/>
            <ac:spMk id="50" creationId="{625D7015-B627-486B-B97C-1650DE40A130}"/>
          </ac:spMkLst>
        </pc:spChg>
        <pc:spChg chg="add mod">
          <ac:chgData name="Ricardo Rosenfeld" userId="60a3a891-5940-4f3e-8fcb-08ad60f8a14b" providerId="ADAL" clId="{73658E30-C395-4DFA-BE8E-C2B7BEA4528C}" dt="2020-02-18T23:39:32.489" v="462" actId="1076"/>
          <ac:spMkLst>
            <pc:docMk/>
            <pc:sldMk cId="3306517523" sldId="282"/>
            <ac:spMk id="51" creationId="{B82DB5D1-63E1-4BAF-A7A3-D5B39C7A36A9}"/>
          </ac:spMkLst>
        </pc:spChg>
        <pc:spChg chg="add mod">
          <ac:chgData name="Ricardo Rosenfeld" userId="60a3a891-5940-4f3e-8fcb-08ad60f8a14b" providerId="ADAL" clId="{73658E30-C395-4DFA-BE8E-C2B7BEA4528C}" dt="2020-02-18T23:53:10.457" v="579" actId="1076"/>
          <ac:spMkLst>
            <pc:docMk/>
            <pc:sldMk cId="3306517523" sldId="282"/>
            <ac:spMk id="65" creationId="{2E14B2F9-C5D9-4623-A288-7F0E7C9A691B}"/>
          </ac:spMkLst>
        </pc:spChg>
        <pc:spChg chg="add mod">
          <ac:chgData name="Ricardo Rosenfeld" userId="60a3a891-5940-4f3e-8fcb-08ad60f8a14b" providerId="ADAL" clId="{73658E30-C395-4DFA-BE8E-C2B7BEA4528C}" dt="2020-02-18T23:53:23.987" v="581" actId="1076"/>
          <ac:spMkLst>
            <pc:docMk/>
            <pc:sldMk cId="3306517523" sldId="282"/>
            <ac:spMk id="66" creationId="{4BFE2BD6-1DCB-4366-8404-FBF355E20E10}"/>
          </ac:spMkLst>
        </pc:spChg>
        <pc:spChg chg="add mod">
          <ac:chgData name="Ricardo Rosenfeld" userId="60a3a891-5940-4f3e-8fcb-08ad60f8a14b" providerId="ADAL" clId="{73658E30-C395-4DFA-BE8E-C2B7BEA4528C}" dt="2020-02-19T00:26:03.500" v="915" actId="1076"/>
          <ac:spMkLst>
            <pc:docMk/>
            <pc:sldMk cId="3306517523" sldId="282"/>
            <ac:spMk id="67" creationId="{7B8E9104-F70D-4CC1-910B-5E54E8002067}"/>
          </ac:spMkLst>
        </pc:spChg>
        <pc:spChg chg="add del mod">
          <ac:chgData name="Ricardo Rosenfeld" userId="60a3a891-5940-4f3e-8fcb-08ad60f8a14b" providerId="ADAL" clId="{73658E30-C395-4DFA-BE8E-C2B7BEA4528C}" dt="2020-02-18T23:55:07.371" v="590" actId="478"/>
          <ac:spMkLst>
            <pc:docMk/>
            <pc:sldMk cId="3306517523" sldId="282"/>
            <ac:spMk id="68" creationId="{E3350BA7-9D55-48FD-B227-2398B822FBD6}"/>
          </ac:spMkLst>
        </pc:spChg>
        <pc:spChg chg="add mod">
          <ac:chgData name="Ricardo Rosenfeld" userId="60a3a891-5940-4f3e-8fcb-08ad60f8a14b" providerId="ADAL" clId="{73658E30-C395-4DFA-BE8E-C2B7BEA4528C}" dt="2020-02-19T00:26:03.500" v="915" actId="1076"/>
          <ac:spMkLst>
            <pc:docMk/>
            <pc:sldMk cId="3306517523" sldId="282"/>
            <ac:spMk id="79" creationId="{92EBC302-684E-4042-800D-048CAC8341CD}"/>
          </ac:spMkLst>
        </pc:spChg>
        <pc:spChg chg="add mod">
          <ac:chgData name="Ricardo Rosenfeld" userId="60a3a891-5940-4f3e-8fcb-08ad60f8a14b" providerId="ADAL" clId="{73658E30-C395-4DFA-BE8E-C2B7BEA4528C}" dt="2020-02-19T00:26:03.500" v="915" actId="1076"/>
          <ac:spMkLst>
            <pc:docMk/>
            <pc:sldMk cId="3306517523" sldId="282"/>
            <ac:spMk id="80" creationId="{5CEFE871-C582-41F2-B6DC-F5022870ADA0}"/>
          </ac:spMkLst>
        </pc:spChg>
        <pc:spChg chg="add mod">
          <ac:chgData name="Ricardo Rosenfeld" userId="60a3a891-5940-4f3e-8fcb-08ad60f8a14b" providerId="ADAL" clId="{73658E30-C395-4DFA-BE8E-C2B7BEA4528C}" dt="2020-02-19T00:26:03.500" v="915" actId="1076"/>
          <ac:spMkLst>
            <pc:docMk/>
            <pc:sldMk cId="3306517523" sldId="282"/>
            <ac:spMk id="81" creationId="{E81857C2-40B1-4230-A20B-A62138BA1BA5}"/>
          </ac:spMkLst>
        </pc:spChg>
        <pc:spChg chg="add mod">
          <ac:chgData name="Ricardo Rosenfeld" userId="60a3a891-5940-4f3e-8fcb-08ad60f8a14b" providerId="ADAL" clId="{73658E30-C395-4DFA-BE8E-C2B7BEA4528C}" dt="2020-02-19T00:26:03.500" v="915" actId="1076"/>
          <ac:spMkLst>
            <pc:docMk/>
            <pc:sldMk cId="3306517523" sldId="282"/>
            <ac:spMk id="82" creationId="{229135C1-47E7-48BC-BDD6-180A7AB73875}"/>
          </ac:spMkLst>
        </pc:spChg>
        <pc:spChg chg="add mod">
          <ac:chgData name="Ricardo Rosenfeld" userId="60a3a891-5940-4f3e-8fcb-08ad60f8a14b" providerId="ADAL" clId="{73658E30-C395-4DFA-BE8E-C2B7BEA4528C}" dt="2020-02-19T00:26:03.500" v="915" actId="1076"/>
          <ac:spMkLst>
            <pc:docMk/>
            <pc:sldMk cId="3306517523" sldId="282"/>
            <ac:spMk id="83" creationId="{0E1C6216-7F6B-4E76-97DD-0C7E3BEBEFA7}"/>
          </ac:spMkLst>
        </pc:spChg>
        <pc:spChg chg="add mod">
          <ac:chgData name="Ricardo Rosenfeld" userId="60a3a891-5940-4f3e-8fcb-08ad60f8a14b" providerId="ADAL" clId="{73658E30-C395-4DFA-BE8E-C2B7BEA4528C}" dt="2020-02-19T00:26:03.500" v="915" actId="1076"/>
          <ac:spMkLst>
            <pc:docMk/>
            <pc:sldMk cId="3306517523" sldId="282"/>
            <ac:spMk id="87" creationId="{E115B088-20B4-4EDD-B060-2AB6F15D59C4}"/>
          </ac:spMkLst>
        </pc:spChg>
        <pc:spChg chg="add mod">
          <ac:chgData name="Ricardo Rosenfeld" userId="60a3a891-5940-4f3e-8fcb-08ad60f8a14b" providerId="ADAL" clId="{73658E30-C395-4DFA-BE8E-C2B7BEA4528C}" dt="2020-02-19T00:26:03.500" v="915" actId="1076"/>
          <ac:spMkLst>
            <pc:docMk/>
            <pc:sldMk cId="3306517523" sldId="282"/>
            <ac:spMk id="92" creationId="{CF73CBA4-F2B8-4980-AAE4-3CA995D51F53}"/>
          </ac:spMkLst>
        </pc:spChg>
        <pc:spChg chg="add mod">
          <ac:chgData name="Ricardo Rosenfeld" userId="60a3a891-5940-4f3e-8fcb-08ad60f8a14b" providerId="ADAL" clId="{73658E30-C395-4DFA-BE8E-C2B7BEA4528C}" dt="2020-02-19T00:26:03.500" v="915" actId="1076"/>
          <ac:spMkLst>
            <pc:docMk/>
            <pc:sldMk cId="3306517523" sldId="282"/>
            <ac:spMk id="93" creationId="{4446D5C8-6407-4E7D-BE8C-3840155EEC84}"/>
          </ac:spMkLst>
        </pc:spChg>
        <pc:spChg chg="add mod">
          <ac:chgData name="Ricardo Rosenfeld" userId="60a3a891-5940-4f3e-8fcb-08ad60f8a14b" providerId="ADAL" clId="{73658E30-C395-4DFA-BE8E-C2B7BEA4528C}" dt="2020-02-19T00:26:03.500" v="915" actId="1076"/>
          <ac:spMkLst>
            <pc:docMk/>
            <pc:sldMk cId="3306517523" sldId="282"/>
            <ac:spMk id="99" creationId="{33CAFE6D-CEA7-44D4-A33B-BB0DA034DE1A}"/>
          </ac:spMkLst>
        </pc:spChg>
        <pc:spChg chg="add mod">
          <ac:chgData name="Ricardo Rosenfeld" userId="60a3a891-5940-4f3e-8fcb-08ad60f8a14b" providerId="ADAL" clId="{73658E30-C395-4DFA-BE8E-C2B7BEA4528C}" dt="2020-02-19T00:26:03.500" v="915" actId="1076"/>
          <ac:spMkLst>
            <pc:docMk/>
            <pc:sldMk cId="3306517523" sldId="282"/>
            <ac:spMk id="100" creationId="{16D11B01-3973-407D-92C1-5946822EE56B}"/>
          </ac:spMkLst>
        </pc:spChg>
        <pc:spChg chg="add mod">
          <ac:chgData name="Ricardo Rosenfeld" userId="60a3a891-5940-4f3e-8fcb-08ad60f8a14b" providerId="ADAL" clId="{73658E30-C395-4DFA-BE8E-C2B7BEA4528C}" dt="2020-02-19T00:26:03.500" v="915" actId="1076"/>
          <ac:spMkLst>
            <pc:docMk/>
            <pc:sldMk cId="3306517523" sldId="282"/>
            <ac:spMk id="101" creationId="{F014C72C-EC38-40F8-97B6-D9D28D12F91B}"/>
          </ac:spMkLst>
        </pc:spChg>
        <pc:spChg chg="add mod">
          <ac:chgData name="Ricardo Rosenfeld" userId="60a3a891-5940-4f3e-8fcb-08ad60f8a14b" providerId="ADAL" clId="{73658E30-C395-4DFA-BE8E-C2B7BEA4528C}" dt="2020-02-19T00:26:03.500" v="915" actId="1076"/>
          <ac:spMkLst>
            <pc:docMk/>
            <pc:sldMk cId="3306517523" sldId="282"/>
            <ac:spMk id="102" creationId="{339BC276-F290-4D01-811B-E60DB80FCDCD}"/>
          </ac:spMkLst>
        </pc:spChg>
        <pc:spChg chg="add mod">
          <ac:chgData name="Ricardo Rosenfeld" userId="60a3a891-5940-4f3e-8fcb-08ad60f8a14b" providerId="ADAL" clId="{73658E30-C395-4DFA-BE8E-C2B7BEA4528C}" dt="2020-02-19T00:26:03.500" v="915" actId="1076"/>
          <ac:spMkLst>
            <pc:docMk/>
            <pc:sldMk cId="3306517523" sldId="282"/>
            <ac:spMk id="103" creationId="{C446B9BF-99CD-4167-9E5C-CD2391304EE2}"/>
          </ac:spMkLst>
        </pc:spChg>
        <pc:spChg chg="add del mod">
          <ac:chgData name="Ricardo Rosenfeld" userId="60a3a891-5940-4f3e-8fcb-08ad60f8a14b" providerId="ADAL" clId="{73658E30-C395-4DFA-BE8E-C2B7BEA4528C}" dt="2020-02-19T00:22:19.849" v="896" actId="478"/>
          <ac:spMkLst>
            <pc:docMk/>
            <pc:sldMk cId="3306517523" sldId="282"/>
            <ac:spMk id="104" creationId="{D4ED17B9-C571-4EDA-B77B-0944E1FAC2AF}"/>
          </ac:spMkLst>
        </pc:spChg>
        <pc:spChg chg="add del mod">
          <ac:chgData name="Ricardo Rosenfeld" userId="60a3a891-5940-4f3e-8fcb-08ad60f8a14b" providerId="ADAL" clId="{73658E30-C395-4DFA-BE8E-C2B7BEA4528C}" dt="2020-02-19T00:22:21.716" v="897" actId="478"/>
          <ac:spMkLst>
            <pc:docMk/>
            <pc:sldMk cId="3306517523" sldId="282"/>
            <ac:spMk id="105" creationId="{1580B59D-A17E-4FBD-80F9-3C05ED4068B2}"/>
          </ac:spMkLst>
        </pc:spChg>
        <pc:spChg chg="add mod">
          <ac:chgData name="Ricardo Rosenfeld" userId="60a3a891-5940-4f3e-8fcb-08ad60f8a14b" providerId="ADAL" clId="{73658E30-C395-4DFA-BE8E-C2B7BEA4528C}" dt="2020-02-19T00:27:24.542" v="918" actId="1076"/>
          <ac:spMkLst>
            <pc:docMk/>
            <pc:sldMk cId="3306517523" sldId="282"/>
            <ac:spMk id="106" creationId="{6282852A-8600-43C7-8125-1FEC1BA5E51E}"/>
          </ac:spMkLst>
        </pc:spChg>
        <pc:spChg chg="add del mod">
          <ac:chgData name="Ricardo Rosenfeld" userId="60a3a891-5940-4f3e-8fcb-08ad60f8a14b" providerId="ADAL" clId="{73658E30-C395-4DFA-BE8E-C2B7BEA4528C}" dt="2020-02-19T00:22:17.871" v="895" actId="478"/>
          <ac:spMkLst>
            <pc:docMk/>
            <pc:sldMk cId="3306517523" sldId="282"/>
            <ac:spMk id="107" creationId="{31BDD489-ADF9-434C-9D6F-F8F4EEE29E84}"/>
          </ac:spMkLst>
        </pc:spChg>
        <pc:spChg chg="add del mod">
          <ac:chgData name="Ricardo Rosenfeld" userId="60a3a891-5940-4f3e-8fcb-08ad60f8a14b" providerId="ADAL" clId="{73658E30-C395-4DFA-BE8E-C2B7BEA4528C}" dt="2020-02-19T00:22:23.651" v="898" actId="478"/>
          <ac:spMkLst>
            <pc:docMk/>
            <pc:sldMk cId="3306517523" sldId="282"/>
            <ac:spMk id="108" creationId="{398ECF96-C9B2-4A5E-A3C6-74835945C957}"/>
          </ac:spMkLst>
        </pc:spChg>
        <pc:spChg chg="add mod">
          <ac:chgData name="Ricardo Rosenfeld" userId="60a3a891-5940-4f3e-8fcb-08ad60f8a14b" providerId="ADAL" clId="{73658E30-C395-4DFA-BE8E-C2B7BEA4528C}" dt="2020-02-19T00:27:24.542" v="918" actId="1076"/>
          <ac:spMkLst>
            <pc:docMk/>
            <pc:sldMk cId="3306517523" sldId="282"/>
            <ac:spMk id="109" creationId="{03D94088-EEB9-455E-A8B7-9BC4770EC513}"/>
          </ac:spMkLst>
        </pc:spChg>
        <pc:spChg chg="add mod">
          <ac:chgData name="Ricardo Rosenfeld" userId="60a3a891-5940-4f3e-8fcb-08ad60f8a14b" providerId="ADAL" clId="{73658E30-C395-4DFA-BE8E-C2B7BEA4528C}" dt="2020-02-19T00:27:24.542" v="918" actId="1076"/>
          <ac:spMkLst>
            <pc:docMk/>
            <pc:sldMk cId="3306517523" sldId="282"/>
            <ac:spMk id="110" creationId="{C64C375D-D176-4215-B7B7-C09EAD6329A8}"/>
          </ac:spMkLst>
        </pc:spChg>
        <pc:spChg chg="add mod">
          <ac:chgData name="Ricardo Rosenfeld" userId="60a3a891-5940-4f3e-8fcb-08ad60f8a14b" providerId="ADAL" clId="{73658E30-C395-4DFA-BE8E-C2B7BEA4528C}" dt="2020-02-19T00:27:24.542" v="918" actId="1076"/>
          <ac:spMkLst>
            <pc:docMk/>
            <pc:sldMk cId="3306517523" sldId="282"/>
            <ac:spMk id="119" creationId="{8D344FF1-4CDB-4ACF-A5D5-A4BC12E054D9}"/>
          </ac:spMkLst>
        </pc:spChg>
        <pc:spChg chg="add mod">
          <ac:chgData name="Ricardo Rosenfeld" userId="60a3a891-5940-4f3e-8fcb-08ad60f8a14b" providerId="ADAL" clId="{73658E30-C395-4DFA-BE8E-C2B7BEA4528C}" dt="2020-02-19T00:17:28.499" v="781" actId="1076"/>
          <ac:spMkLst>
            <pc:docMk/>
            <pc:sldMk cId="3306517523" sldId="282"/>
            <ac:spMk id="121" creationId="{244E8A4B-77C2-43A9-9491-594501140C46}"/>
          </ac:spMkLst>
        </pc:spChg>
        <pc:spChg chg="add mod">
          <ac:chgData name="Ricardo Rosenfeld" userId="60a3a891-5940-4f3e-8fcb-08ad60f8a14b" providerId="ADAL" clId="{73658E30-C395-4DFA-BE8E-C2B7BEA4528C}" dt="2020-02-19T00:27:24.542" v="918" actId="1076"/>
          <ac:spMkLst>
            <pc:docMk/>
            <pc:sldMk cId="3306517523" sldId="282"/>
            <ac:spMk id="122" creationId="{E9F24B0B-ABF6-4A5F-9758-86AAA4DF5F38}"/>
          </ac:spMkLst>
        </pc:spChg>
        <pc:spChg chg="add mod">
          <ac:chgData name="Ricardo Rosenfeld" userId="60a3a891-5940-4f3e-8fcb-08ad60f8a14b" providerId="ADAL" clId="{73658E30-C395-4DFA-BE8E-C2B7BEA4528C}" dt="2020-02-19T00:27:24.542" v="918" actId="1076"/>
          <ac:spMkLst>
            <pc:docMk/>
            <pc:sldMk cId="3306517523" sldId="282"/>
            <ac:spMk id="132" creationId="{0CCA4C24-884C-48A5-A69E-6B4CC8D12B6E}"/>
          </ac:spMkLst>
        </pc:spChg>
        <pc:spChg chg="add mod">
          <ac:chgData name="Ricardo Rosenfeld" userId="60a3a891-5940-4f3e-8fcb-08ad60f8a14b" providerId="ADAL" clId="{73658E30-C395-4DFA-BE8E-C2B7BEA4528C}" dt="2020-02-19T00:27:24.542" v="918" actId="1076"/>
          <ac:spMkLst>
            <pc:docMk/>
            <pc:sldMk cId="3306517523" sldId="282"/>
            <ac:spMk id="133" creationId="{C6D805A9-EBF4-4368-9414-12EAAC5251B6}"/>
          </ac:spMkLst>
        </pc:spChg>
        <pc:spChg chg="add mod">
          <ac:chgData name="Ricardo Rosenfeld" userId="60a3a891-5940-4f3e-8fcb-08ad60f8a14b" providerId="ADAL" clId="{73658E30-C395-4DFA-BE8E-C2B7BEA4528C}" dt="2020-02-19T00:27:24.542" v="918" actId="1076"/>
          <ac:spMkLst>
            <pc:docMk/>
            <pc:sldMk cId="3306517523" sldId="282"/>
            <ac:spMk id="134" creationId="{4A2F9EE8-759F-459F-AE5C-82F1A2BBCC32}"/>
          </ac:spMkLst>
        </pc:spChg>
        <pc:spChg chg="add mod">
          <ac:chgData name="Ricardo Rosenfeld" userId="60a3a891-5940-4f3e-8fcb-08ad60f8a14b" providerId="ADAL" clId="{73658E30-C395-4DFA-BE8E-C2B7BEA4528C}" dt="2020-02-19T00:27:24.542" v="918" actId="1076"/>
          <ac:spMkLst>
            <pc:docMk/>
            <pc:sldMk cId="3306517523" sldId="282"/>
            <ac:spMk id="135" creationId="{302E45DA-B46A-45C4-8F9F-822D35C477D5}"/>
          </ac:spMkLst>
        </pc:spChg>
        <pc:spChg chg="add mod">
          <ac:chgData name="Ricardo Rosenfeld" userId="60a3a891-5940-4f3e-8fcb-08ad60f8a14b" providerId="ADAL" clId="{73658E30-C395-4DFA-BE8E-C2B7BEA4528C}" dt="2020-02-19T00:27:24.542" v="918" actId="1076"/>
          <ac:spMkLst>
            <pc:docMk/>
            <pc:sldMk cId="3306517523" sldId="282"/>
            <ac:spMk id="136" creationId="{D9E3DA7F-3F00-4792-81CD-3313B2E605E9}"/>
          </ac:spMkLst>
        </pc:spChg>
        <pc:picChg chg="del">
          <ac:chgData name="Ricardo Rosenfeld" userId="60a3a891-5940-4f3e-8fcb-08ad60f8a14b" providerId="ADAL" clId="{73658E30-C395-4DFA-BE8E-C2B7BEA4528C}" dt="2020-02-18T23:38:47.318" v="452" actId="478"/>
          <ac:picMkLst>
            <pc:docMk/>
            <pc:sldMk cId="3306517523" sldId="282"/>
            <ac:picMk id="10" creationId="{F970B7EC-B7FC-46B2-B3D6-7F0EF33A5A1F}"/>
          </ac:picMkLst>
        </pc:picChg>
        <pc:picChg chg="del mod">
          <ac:chgData name="Ricardo Rosenfeld" userId="60a3a891-5940-4f3e-8fcb-08ad60f8a14b" providerId="ADAL" clId="{73658E30-C395-4DFA-BE8E-C2B7BEA4528C}" dt="2020-02-18T23:53:53.991" v="583" actId="478"/>
          <ac:picMkLst>
            <pc:docMk/>
            <pc:sldMk cId="3306517523" sldId="282"/>
            <ac:picMk id="12" creationId="{B3C88A96-11D5-4ED3-828C-1AEA126A7181}"/>
          </ac:picMkLst>
        </pc:picChg>
        <pc:picChg chg="del">
          <ac:chgData name="Ricardo Rosenfeld" userId="60a3a891-5940-4f3e-8fcb-08ad60f8a14b" providerId="ADAL" clId="{73658E30-C395-4DFA-BE8E-C2B7BEA4528C}" dt="2020-02-19T00:16:00.315" v="767" actId="478"/>
          <ac:picMkLst>
            <pc:docMk/>
            <pc:sldMk cId="3306517523" sldId="282"/>
            <ac:picMk id="14" creationId="{3A93F38D-1644-472B-A009-65367A6BF236}"/>
          </ac:picMkLst>
        </pc:picChg>
        <pc:cxnChg chg="add mod">
          <ac:chgData name="Ricardo Rosenfeld" userId="60a3a891-5940-4f3e-8fcb-08ad60f8a14b" providerId="ADAL" clId="{73658E30-C395-4DFA-BE8E-C2B7BEA4528C}" dt="2020-02-18T23:51:30.683" v="550" actId="1076"/>
          <ac:cxnSpMkLst>
            <pc:docMk/>
            <pc:sldMk cId="3306517523" sldId="282"/>
            <ac:cxnSpMk id="13" creationId="{7979EED2-95BE-4BC9-8BAF-1B6B2381C66C}"/>
          </ac:cxnSpMkLst>
        </pc:cxnChg>
        <pc:cxnChg chg="add mod">
          <ac:chgData name="Ricardo Rosenfeld" userId="60a3a891-5940-4f3e-8fcb-08ad60f8a14b" providerId="ADAL" clId="{73658E30-C395-4DFA-BE8E-C2B7BEA4528C}" dt="2020-02-18T23:39:32.489" v="462" actId="1076"/>
          <ac:cxnSpMkLst>
            <pc:docMk/>
            <pc:sldMk cId="3306517523" sldId="282"/>
            <ac:cxnSpMk id="52" creationId="{552B3AD5-9197-4CC0-B6C5-9C3D74063186}"/>
          </ac:cxnSpMkLst>
        </pc:cxnChg>
        <pc:cxnChg chg="add mod">
          <ac:chgData name="Ricardo Rosenfeld" userId="60a3a891-5940-4f3e-8fcb-08ad60f8a14b" providerId="ADAL" clId="{73658E30-C395-4DFA-BE8E-C2B7BEA4528C}" dt="2020-02-18T23:39:32.489" v="462" actId="1076"/>
          <ac:cxnSpMkLst>
            <pc:docMk/>
            <pc:sldMk cId="3306517523" sldId="282"/>
            <ac:cxnSpMk id="53" creationId="{1CFBEE1D-2EBD-4B2C-B94A-1DB328191F8B}"/>
          </ac:cxnSpMkLst>
        </pc:cxnChg>
        <pc:cxnChg chg="add mod">
          <ac:chgData name="Ricardo Rosenfeld" userId="60a3a891-5940-4f3e-8fcb-08ad60f8a14b" providerId="ADAL" clId="{73658E30-C395-4DFA-BE8E-C2B7BEA4528C}" dt="2020-02-18T23:39:32.489" v="462" actId="1076"/>
          <ac:cxnSpMkLst>
            <pc:docMk/>
            <pc:sldMk cId="3306517523" sldId="282"/>
            <ac:cxnSpMk id="54" creationId="{EC00E3DA-3A72-4B73-971C-AA5AB0B7E926}"/>
          </ac:cxnSpMkLst>
        </pc:cxnChg>
        <pc:cxnChg chg="add mod">
          <ac:chgData name="Ricardo Rosenfeld" userId="60a3a891-5940-4f3e-8fcb-08ad60f8a14b" providerId="ADAL" clId="{73658E30-C395-4DFA-BE8E-C2B7BEA4528C}" dt="2020-02-18T23:39:32.489" v="462" actId="1076"/>
          <ac:cxnSpMkLst>
            <pc:docMk/>
            <pc:sldMk cId="3306517523" sldId="282"/>
            <ac:cxnSpMk id="55" creationId="{89C2C4EB-CB7D-4437-89B3-F7EE434B1566}"/>
          </ac:cxnSpMkLst>
        </pc:cxnChg>
        <pc:cxnChg chg="add mod">
          <ac:chgData name="Ricardo Rosenfeld" userId="60a3a891-5940-4f3e-8fcb-08ad60f8a14b" providerId="ADAL" clId="{73658E30-C395-4DFA-BE8E-C2B7BEA4528C}" dt="2020-02-18T23:39:32.489" v="462" actId="1076"/>
          <ac:cxnSpMkLst>
            <pc:docMk/>
            <pc:sldMk cId="3306517523" sldId="282"/>
            <ac:cxnSpMk id="56" creationId="{E3BFA7C6-9AD1-4347-8A4A-B777F5EE8F28}"/>
          </ac:cxnSpMkLst>
        </pc:cxnChg>
        <pc:cxnChg chg="add mod">
          <ac:chgData name="Ricardo Rosenfeld" userId="60a3a891-5940-4f3e-8fcb-08ad60f8a14b" providerId="ADAL" clId="{73658E30-C395-4DFA-BE8E-C2B7BEA4528C}" dt="2020-02-18T23:39:32.489" v="462" actId="1076"/>
          <ac:cxnSpMkLst>
            <pc:docMk/>
            <pc:sldMk cId="3306517523" sldId="282"/>
            <ac:cxnSpMk id="57" creationId="{08468F48-D1CF-4530-A4D2-8E43CB547FB2}"/>
          </ac:cxnSpMkLst>
        </pc:cxnChg>
        <pc:cxnChg chg="add mod">
          <ac:chgData name="Ricardo Rosenfeld" userId="60a3a891-5940-4f3e-8fcb-08ad60f8a14b" providerId="ADAL" clId="{73658E30-C395-4DFA-BE8E-C2B7BEA4528C}" dt="2020-02-18T23:39:32.489" v="462" actId="1076"/>
          <ac:cxnSpMkLst>
            <pc:docMk/>
            <pc:sldMk cId="3306517523" sldId="282"/>
            <ac:cxnSpMk id="58" creationId="{2880D8EF-AEAE-4976-AC8C-9C23CD6E3F1C}"/>
          </ac:cxnSpMkLst>
        </pc:cxnChg>
        <pc:cxnChg chg="add del mod">
          <ac:chgData name="Ricardo Rosenfeld" userId="60a3a891-5940-4f3e-8fcb-08ad60f8a14b" providerId="ADAL" clId="{73658E30-C395-4DFA-BE8E-C2B7BEA4528C}" dt="2020-02-18T23:39:32.489" v="462" actId="1076"/>
          <ac:cxnSpMkLst>
            <pc:docMk/>
            <pc:sldMk cId="3306517523" sldId="282"/>
            <ac:cxnSpMk id="59" creationId="{0EB134F5-0E82-46CF-9A8A-DEA14F829285}"/>
          </ac:cxnSpMkLst>
        </pc:cxnChg>
        <pc:cxnChg chg="add mod">
          <ac:chgData name="Ricardo Rosenfeld" userId="60a3a891-5940-4f3e-8fcb-08ad60f8a14b" providerId="ADAL" clId="{73658E30-C395-4DFA-BE8E-C2B7BEA4528C}" dt="2020-02-19T00:26:03.500" v="915" actId="1076"/>
          <ac:cxnSpMkLst>
            <pc:docMk/>
            <pc:sldMk cId="3306517523" sldId="282"/>
            <ac:cxnSpMk id="69" creationId="{45F3C792-3C83-4769-94B7-722F4D539A82}"/>
          </ac:cxnSpMkLst>
        </pc:cxnChg>
        <pc:cxnChg chg="add del mod">
          <ac:chgData name="Ricardo Rosenfeld" userId="60a3a891-5940-4f3e-8fcb-08ad60f8a14b" providerId="ADAL" clId="{73658E30-C395-4DFA-BE8E-C2B7BEA4528C}" dt="2020-02-18T23:57:54.911" v="613" actId="478"/>
          <ac:cxnSpMkLst>
            <pc:docMk/>
            <pc:sldMk cId="3306517523" sldId="282"/>
            <ac:cxnSpMk id="70" creationId="{4BE402BD-5383-4EB6-BDF1-FC230A25893A}"/>
          </ac:cxnSpMkLst>
        </pc:cxnChg>
        <pc:cxnChg chg="add del mod">
          <ac:chgData name="Ricardo Rosenfeld" userId="60a3a891-5940-4f3e-8fcb-08ad60f8a14b" providerId="ADAL" clId="{73658E30-C395-4DFA-BE8E-C2B7BEA4528C}" dt="2020-02-18T23:58:13.321" v="617" actId="478"/>
          <ac:cxnSpMkLst>
            <pc:docMk/>
            <pc:sldMk cId="3306517523" sldId="282"/>
            <ac:cxnSpMk id="71" creationId="{7C71BACE-2648-43E0-8D2B-F04CF8C9857D}"/>
          </ac:cxnSpMkLst>
        </pc:cxnChg>
        <pc:cxnChg chg="add mod">
          <ac:chgData name="Ricardo Rosenfeld" userId="60a3a891-5940-4f3e-8fcb-08ad60f8a14b" providerId="ADAL" clId="{73658E30-C395-4DFA-BE8E-C2B7BEA4528C}" dt="2020-02-19T00:26:03.500" v="915" actId="1076"/>
          <ac:cxnSpMkLst>
            <pc:docMk/>
            <pc:sldMk cId="3306517523" sldId="282"/>
            <ac:cxnSpMk id="77" creationId="{C359CBFE-EE9F-4A3D-880B-698419AABFF1}"/>
          </ac:cxnSpMkLst>
        </pc:cxnChg>
        <pc:cxnChg chg="add mod">
          <ac:chgData name="Ricardo Rosenfeld" userId="60a3a891-5940-4f3e-8fcb-08ad60f8a14b" providerId="ADAL" clId="{73658E30-C395-4DFA-BE8E-C2B7BEA4528C}" dt="2020-02-19T23:09:06.590" v="1617" actId="14100"/>
          <ac:cxnSpMkLst>
            <pc:docMk/>
            <pc:sldMk cId="3306517523" sldId="282"/>
            <ac:cxnSpMk id="78" creationId="{059ACD6B-151A-4D4B-B7AE-EF8084B447B6}"/>
          </ac:cxnSpMkLst>
        </pc:cxnChg>
        <pc:cxnChg chg="add mod">
          <ac:chgData name="Ricardo Rosenfeld" userId="60a3a891-5940-4f3e-8fcb-08ad60f8a14b" providerId="ADAL" clId="{73658E30-C395-4DFA-BE8E-C2B7BEA4528C}" dt="2020-02-19T00:26:03.500" v="915" actId="1076"/>
          <ac:cxnSpMkLst>
            <pc:docMk/>
            <pc:sldMk cId="3306517523" sldId="282"/>
            <ac:cxnSpMk id="84" creationId="{01D4976D-CBA0-412E-AA8B-09A06A9A90B6}"/>
          </ac:cxnSpMkLst>
        </pc:cxnChg>
        <pc:cxnChg chg="add mod">
          <ac:chgData name="Ricardo Rosenfeld" userId="60a3a891-5940-4f3e-8fcb-08ad60f8a14b" providerId="ADAL" clId="{73658E30-C395-4DFA-BE8E-C2B7BEA4528C}" dt="2020-02-19T00:26:03.500" v="915" actId="1076"/>
          <ac:cxnSpMkLst>
            <pc:docMk/>
            <pc:sldMk cId="3306517523" sldId="282"/>
            <ac:cxnSpMk id="85" creationId="{34870FD3-CEC0-4962-9E11-1B63BBC00B54}"/>
          </ac:cxnSpMkLst>
        </pc:cxnChg>
        <pc:cxnChg chg="add mod">
          <ac:chgData name="Ricardo Rosenfeld" userId="60a3a891-5940-4f3e-8fcb-08ad60f8a14b" providerId="ADAL" clId="{73658E30-C395-4DFA-BE8E-C2B7BEA4528C}" dt="2020-02-19T00:26:03.500" v="915" actId="1076"/>
          <ac:cxnSpMkLst>
            <pc:docMk/>
            <pc:sldMk cId="3306517523" sldId="282"/>
            <ac:cxnSpMk id="86" creationId="{BA6A88A7-D751-4A6B-8E14-E5CB6C4E6E58}"/>
          </ac:cxnSpMkLst>
        </pc:cxnChg>
        <pc:cxnChg chg="add mod">
          <ac:chgData name="Ricardo Rosenfeld" userId="60a3a891-5940-4f3e-8fcb-08ad60f8a14b" providerId="ADAL" clId="{73658E30-C395-4DFA-BE8E-C2B7BEA4528C}" dt="2020-02-19T00:26:03.500" v="915" actId="1076"/>
          <ac:cxnSpMkLst>
            <pc:docMk/>
            <pc:sldMk cId="3306517523" sldId="282"/>
            <ac:cxnSpMk id="88" creationId="{C4482BDE-0296-4153-8AAE-0FD3AE209E77}"/>
          </ac:cxnSpMkLst>
        </pc:cxnChg>
        <pc:cxnChg chg="add mod">
          <ac:chgData name="Ricardo Rosenfeld" userId="60a3a891-5940-4f3e-8fcb-08ad60f8a14b" providerId="ADAL" clId="{73658E30-C395-4DFA-BE8E-C2B7BEA4528C}" dt="2020-02-19T00:26:03.500" v="915" actId="1076"/>
          <ac:cxnSpMkLst>
            <pc:docMk/>
            <pc:sldMk cId="3306517523" sldId="282"/>
            <ac:cxnSpMk id="94" creationId="{89B2D0C7-41D4-4B29-B81B-ECB520DD3222}"/>
          </ac:cxnSpMkLst>
        </pc:cxnChg>
        <pc:cxnChg chg="add mod">
          <ac:chgData name="Ricardo Rosenfeld" userId="60a3a891-5940-4f3e-8fcb-08ad60f8a14b" providerId="ADAL" clId="{73658E30-C395-4DFA-BE8E-C2B7BEA4528C}" dt="2020-02-19T00:27:24.542" v="918" actId="1076"/>
          <ac:cxnSpMkLst>
            <pc:docMk/>
            <pc:sldMk cId="3306517523" sldId="282"/>
            <ac:cxnSpMk id="111" creationId="{1BA2E8E8-3927-4A56-AB8A-9A3DCEA6D5C3}"/>
          </ac:cxnSpMkLst>
        </pc:cxnChg>
        <pc:cxnChg chg="add mod">
          <ac:chgData name="Ricardo Rosenfeld" userId="60a3a891-5940-4f3e-8fcb-08ad60f8a14b" providerId="ADAL" clId="{73658E30-C395-4DFA-BE8E-C2B7BEA4528C}" dt="2020-02-19T00:27:24.542" v="918" actId="1076"/>
          <ac:cxnSpMkLst>
            <pc:docMk/>
            <pc:sldMk cId="3306517523" sldId="282"/>
            <ac:cxnSpMk id="112" creationId="{3D9C7EC3-70DD-45A5-8B4F-E62072C5A428}"/>
          </ac:cxnSpMkLst>
        </pc:cxnChg>
        <pc:cxnChg chg="add mod">
          <ac:chgData name="Ricardo Rosenfeld" userId="60a3a891-5940-4f3e-8fcb-08ad60f8a14b" providerId="ADAL" clId="{73658E30-C395-4DFA-BE8E-C2B7BEA4528C}" dt="2020-02-19T00:27:24.542" v="918" actId="1076"/>
          <ac:cxnSpMkLst>
            <pc:docMk/>
            <pc:sldMk cId="3306517523" sldId="282"/>
            <ac:cxnSpMk id="113" creationId="{8C639EA5-8BE1-4CCA-835E-58EDE7E3D420}"/>
          </ac:cxnSpMkLst>
        </pc:cxnChg>
        <pc:cxnChg chg="add mod">
          <ac:chgData name="Ricardo Rosenfeld" userId="60a3a891-5940-4f3e-8fcb-08ad60f8a14b" providerId="ADAL" clId="{73658E30-C395-4DFA-BE8E-C2B7BEA4528C}" dt="2020-02-19T00:27:24.542" v="918" actId="1076"/>
          <ac:cxnSpMkLst>
            <pc:docMk/>
            <pc:sldMk cId="3306517523" sldId="282"/>
            <ac:cxnSpMk id="114" creationId="{1DE7A91B-7EF2-4153-B95A-7FBDEB8E43F6}"/>
          </ac:cxnSpMkLst>
        </pc:cxnChg>
        <pc:cxnChg chg="add mod">
          <ac:chgData name="Ricardo Rosenfeld" userId="60a3a891-5940-4f3e-8fcb-08ad60f8a14b" providerId="ADAL" clId="{73658E30-C395-4DFA-BE8E-C2B7BEA4528C}" dt="2020-02-19T00:27:24.542" v="918" actId="1076"/>
          <ac:cxnSpMkLst>
            <pc:docMk/>
            <pc:sldMk cId="3306517523" sldId="282"/>
            <ac:cxnSpMk id="115" creationId="{53D34FE0-A262-47F5-9347-198FAE27F54E}"/>
          </ac:cxnSpMkLst>
        </pc:cxnChg>
        <pc:cxnChg chg="add mod">
          <ac:chgData name="Ricardo Rosenfeld" userId="60a3a891-5940-4f3e-8fcb-08ad60f8a14b" providerId="ADAL" clId="{73658E30-C395-4DFA-BE8E-C2B7BEA4528C}" dt="2020-02-19T00:27:24.542" v="918" actId="1076"/>
          <ac:cxnSpMkLst>
            <pc:docMk/>
            <pc:sldMk cId="3306517523" sldId="282"/>
            <ac:cxnSpMk id="116" creationId="{A6E42936-8266-403B-8BC3-F506A6DC2252}"/>
          </ac:cxnSpMkLst>
        </pc:cxnChg>
        <pc:cxnChg chg="add mod">
          <ac:chgData name="Ricardo Rosenfeld" userId="60a3a891-5940-4f3e-8fcb-08ad60f8a14b" providerId="ADAL" clId="{73658E30-C395-4DFA-BE8E-C2B7BEA4528C}" dt="2020-02-19T00:27:24.542" v="918" actId="1076"/>
          <ac:cxnSpMkLst>
            <pc:docMk/>
            <pc:sldMk cId="3306517523" sldId="282"/>
            <ac:cxnSpMk id="117" creationId="{340BD51F-BC96-4F60-ACB3-082ECB87CBCB}"/>
          </ac:cxnSpMkLst>
        </pc:cxnChg>
        <pc:cxnChg chg="add mod">
          <ac:chgData name="Ricardo Rosenfeld" userId="60a3a891-5940-4f3e-8fcb-08ad60f8a14b" providerId="ADAL" clId="{73658E30-C395-4DFA-BE8E-C2B7BEA4528C}" dt="2020-02-19T00:27:24.542" v="918" actId="1076"/>
          <ac:cxnSpMkLst>
            <pc:docMk/>
            <pc:sldMk cId="3306517523" sldId="282"/>
            <ac:cxnSpMk id="118" creationId="{A8FB2DD2-7526-4C7A-9E9C-3E98F6B7E481}"/>
          </ac:cxnSpMkLst>
        </pc:cxnChg>
        <pc:cxnChg chg="add mod">
          <ac:chgData name="Ricardo Rosenfeld" userId="60a3a891-5940-4f3e-8fcb-08ad60f8a14b" providerId="ADAL" clId="{73658E30-C395-4DFA-BE8E-C2B7BEA4528C}" dt="2020-02-19T00:27:24.542" v="918" actId="1076"/>
          <ac:cxnSpMkLst>
            <pc:docMk/>
            <pc:sldMk cId="3306517523" sldId="282"/>
            <ac:cxnSpMk id="120" creationId="{9EE1D6B6-B469-4ACF-82C0-02FF8B95E68F}"/>
          </ac:cxnSpMkLst>
        </pc:cxnChg>
      </pc:sldChg>
      <pc:sldChg chg="add del">
        <pc:chgData name="Ricardo Rosenfeld" userId="60a3a891-5940-4f3e-8fcb-08ad60f8a14b" providerId="ADAL" clId="{73658E30-C395-4DFA-BE8E-C2B7BEA4528C}" dt="2020-02-19T21:52:17.287" v="1079" actId="2696"/>
        <pc:sldMkLst>
          <pc:docMk/>
          <pc:sldMk cId="910680102" sldId="283"/>
        </pc:sldMkLst>
      </pc:sldChg>
      <pc:sldChg chg="add del">
        <pc:chgData name="Ricardo Rosenfeld" userId="60a3a891-5940-4f3e-8fcb-08ad60f8a14b" providerId="ADAL" clId="{73658E30-C395-4DFA-BE8E-C2B7BEA4528C}" dt="2020-02-19T22:25:07.254" v="1396" actId="2696"/>
        <pc:sldMkLst>
          <pc:docMk/>
          <pc:sldMk cId="4174048279" sldId="284"/>
        </pc:sldMkLst>
      </pc:sldChg>
      <pc:sldChg chg="add del">
        <pc:chgData name="Ricardo Rosenfeld" userId="60a3a891-5940-4f3e-8fcb-08ad60f8a14b" providerId="ADAL" clId="{73658E30-C395-4DFA-BE8E-C2B7BEA4528C}" dt="2020-02-19T22:58:31.548" v="1561" actId="2696"/>
        <pc:sldMkLst>
          <pc:docMk/>
          <pc:sldMk cId="2564217646" sldId="285"/>
        </pc:sldMkLst>
      </pc:sldChg>
      <pc:sldChg chg="modSp add del">
        <pc:chgData name="Ricardo Rosenfeld" userId="60a3a891-5940-4f3e-8fcb-08ad60f8a14b" providerId="ADAL" clId="{73658E30-C395-4DFA-BE8E-C2B7BEA4528C}" dt="2020-02-19T22:45:50.359" v="1477" actId="2696"/>
        <pc:sldMkLst>
          <pc:docMk/>
          <pc:sldMk cId="2044859067" sldId="286"/>
        </pc:sldMkLst>
        <pc:spChg chg="mod">
          <ac:chgData name="Ricardo Rosenfeld" userId="60a3a891-5940-4f3e-8fcb-08ad60f8a14b" providerId="ADAL" clId="{73658E30-C395-4DFA-BE8E-C2B7BEA4528C}" dt="2020-02-19T22:45:02.706" v="1473" actId="1076"/>
          <ac:spMkLst>
            <pc:docMk/>
            <pc:sldMk cId="2044859067" sldId="286"/>
            <ac:spMk id="13" creationId="{2C256D31-BAE9-4F25-8D24-FF6AE5D18DF6}"/>
          </ac:spMkLst>
        </pc:spChg>
      </pc:sldChg>
      <pc:sldChg chg="add del">
        <pc:chgData name="Ricardo Rosenfeld" userId="60a3a891-5940-4f3e-8fcb-08ad60f8a14b" providerId="ADAL" clId="{73658E30-C395-4DFA-BE8E-C2B7BEA4528C}" dt="2020-02-19T23:10:00.966" v="1619" actId="2696"/>
        <pc:sldMkLst>
          <pc:docMk/>
          <pc:sldMk cId="712364596" sldId="287"/>
        </pc:sldMkLst>
      </pc:sldChg>
      <pc:sldChg chg="addSp modSp">
        <pc:chgData name="Ricardo Rosenfeld" userId="60a3a891-5940-4f3e-8fcb-08ad60f8a14b" providerId="ADAL" clId="{73658E30-C395-4DFA-BE8E-C2B7BEA4528C}" dt="2020-02-21T09:44:13.344" v="1736" actId="113"/>
        <pc:sldMkLst>
          <pc:docMk/>
          <pc:sldMk cId="13663809" sldId="372"/>
        </pc:sldMkLst>
        <pc:spChg chg="mod">
          <ac:chgData name="Ricardo Rosenfeld" userId="60a3a891-5940-4f3e-8fcb-08ad60f8a14b" providerId="ADAL" clId="{73658E30-C395-4DFA-BE8E-C2B7BEA4528C}" dt="2020-02-21T09:43:31.665" v="1729" actId="113"/>
          <ac:spMkLst>
            <pc:docMk/>
            <pc:sldMk cId="13663809" sldId="372"/>
            <ac:spMk id="9" creationId="{434846CF-79E0-4565-8F66-D2532AB3E717}"/>
          </ac:spMkLst>
        </pc:spChg>
        <pc:spChg chg="mod">
          <ac:chgData name="Ricardo Rosenfeld" userId="60a3a891-5940-4f3e-8fcb-08ad60f8a14b" providerId="ADAL" clId="{73658E30-C395-4DFA-BE8E-C2B7BEA4528C}" dt="2020-02-21T09:43:37.294" v="1731" actId="113"/>
          <ac:spMkLst>
            <pc:docMk/>
            <pc:sldMk cId="13663809" sldId="372"/>
            <ac:spMk id="10" creationId="{0B4DF858-D81D-40E8-9AC8-1F6707B38E66}"/>
          </ac:spMkLst>
        </pc:spChg>
        <pc:spChg chg="mod">
          <ac:chgData name="Ricardo Rosenfeld" userId="60a3a891-5940-4f3e-8fcb-08ad60f8a14b" providerId="ADAL" clId="{73658E30-C395-4DFA-BE8E-C2B7BEA4528C}" dt="2020-02-21T09:43:40.546" v="1732" actId="113"/>
          <ac:spMkLst>
            <pc:docMk/>
            <pc:sldMk cId="13663809" sldId="372"/>
            <ac:spMk id="11" creationId="{0DBD753E-4825-462D-A2AA-D50183FD3144}"/>
          </ac:spMkLst>
        </pc:spChg>
        <pc:spChg chg="mod">
          <ac:chgData name="Ricardo Rosenfeld" userId="60a3a891-5940-4f3e-8fcb-08ad60f8a14b" providerId="ADAL" clId="{73658E30-C395-4DFA-BE8E-C2B7BEA4528C}" dt="2020-02-21T09:43:44.021" v="1733" actId="113"/>
          <ac:spMkLst>
            <pc:docMk/>
            <pc:sldMk cId="13663809" sldId="372"/>
            <ac:spMk id="12" creationId="{6037150D-13A4-423A-8EF2-BE69E3E1EE21}"/>
          </ac:spMkLst>
        </pc:spChg>
        <pc:spChg chg="mod">
          <ac:chgData name="Ricardo Rosenfeld" userId="60a3a891-5940-4f3e-8fcb-08ad60f8a14b" providerId="ADAL" clId="{73658E30-C395-4DFA-BE8E-C2B7BEA4528C}" dt="2020-02-21T09:43:47.145" v="1734" actId="113"/>
          <ac:spMkLst>
            <pc:docMk/>
            <pc:sldMk cId="13663809" sldId="372"/>
            <ac:spMk id="14" creationId="{24ED6C9A-98C8-4C1F-9C86-72FFF2F9F17F}"/>
          </ac:spMkLst>
        </pc:spChg>
        <pc:spChg chg="mod">
          <ac:chgData name="Ricardo Rosenfeld" userId="60a3a891-5940-4f3e-8fcb-08ad60f8a14b" providerId="ADAL" clId="{73658E30-C395-4DFA-BE8E-C2B7BEA4528C}" dt="2020-02-21T09:43:34.650" v="1730" actId="113"/>
          <ac:spMkLst>
            <pc:docMk/>
            <pc:sldMk cId="13663809" sldId="372"/>
            <ac:spMk id="17" creationId="{63D10A8A-FA0E-4A50-8CCF-45CAD2EAAC6D}"/>
          </ac:spMkLst>
        </pc:spChg>
        <pc:spChg chg="mod">
          <ac:chgData name="Ricardo Rosenfeld" userId="60a3a891-5940-4f3e-8fcb-08ad60f8a14b" providerId="ADAL" clId="{73658E30-C395-4DFA-BE8E-C2B7BEA4528C}" dt="2020-02-21T09:44:07.333" v="1735" actId="113"/>
          <ac:spMkLst>
            <pc:docMk/>
            <pc:sldMk cId="13663809" sldId="372"/>
            <ac:spMk id="19" creationId="{CAC1A369-691F-4B21-889B-03A9642184B7}"/>
          </ac:spMkLst>
        </pc:spChg>
        <pc:spChg chg="mod">
          <ac:chgData name="Ricardo Rosenfeld" userId="60a3a891-5940-4f3e-8fcb-08ad60f8a14b" providerId="ADAL" clId="{73658E30-C395-4DFA-BE8E-C2B7BEA4528C}" dt="2020-02-21T09:44:13.344" v="1736" actId="113"/>
          <ac:spMkLst>
            <pc:docMk/>
            <pc:sldMk cId="13663809" sldId="372"/>
            <ac:spMk id="20" creationId="{6B8E1159-26CC-4034-B7B8-DBF4C6D960D6}"/>
          </ac:spMkLst>
        </pc:spChg>
        <pc:spChg chg="add mod">
          <ac:chgData name="Ricardo Rosenfeld" userId="60a3a891-5940-4f3e-8fcb-08ad60f8a14b" providerId="ADAL" clId="{73658E30-C395-4DFA-BE8E-C2B7BEA4528C}" dt="2020-02-21T09:42:45.747" v="1724" actId="1076"/>
          <ac:spMkLst>
            <pc:docMk/>
            <pc:sldMk cId="13663809" sldId="372"/>
            <ac:spMk id="31" creationId="{16638897-1B15-4CAC-AC90-F33586204A73}"/>
          </ac:spMkLst>
        </pc:spChg>
        <pc:spChg chg="add mod">
          <ac:chgData name="Ricardo Rosenfeld" userId="60a3a891-5940-4f3e-8fcb-08ad60f8a14b" providerId="ADAL" clId="{73658E30-C395-4DFA-BE8E-C2B7BEA4528C}" dt="2020-02-21T09:42:59.177" v="1728" actId="6549"/>
          <ac:spMkLst>
            <pc:docMk/>
            <pc:sldMk cId="13663809" sldId="372"/>
            <ac:spMk id="32" creationId="{DD60612A-5A8C-401D-95B6-0FCF308F2B2E}"/>
          </ac:spMkLst>
        </pc:spChg>
        <pc:spChg chg="mod">
          <ac:chgData name="Ricardo Rosenfeld" userId="60a3a891-5940-4f3e-8fcb-08ad60f8a14b" providerId="ADAL" clId="{73658E30-C395-4DFA-BE8E-C2B7BEA4528C}" dt="2020-02-21T09:42:00.764" v="1698" actId="20577"/>
          <ac:spMkLst>
            <pc:docMk/>
            <pc:sldMk cId="13663809" sldId="372"/>
            <ac:spMk id="34" creationId="{3245130F-9002-4948-887F-C0315A20377A}"/>
          </ac:spMkLst>
        </pc:spChg>
        <pc:spChg chg="mod">
          <ac:chgData name="Ricardo Rosenfeld" userId="60a3a891-5940-4f3e-8fcb-08ad60f8a14b" providerId="ADAL" clId="{73658E30-C395-4DFA-BE8E-C2B7BEA4528C}" dt="2020-02-21T09:41:43.091" v="1695"/>
          <ac:spMkLst>
            <pc:docMk/>
            <pc:sldMk cId="13663809" sldId="372"/>
            <ac:spMk id="35" creationId="{FF8C9024-7FF0-42FD-A5A6-424C3C1709B8}"/>
          </ac:spMkLst>
        </pc:spChg>
      </pc:sldChg>
      <pc:sldChg chg="modSp">
        <pc:chgData name="Ricardo Rosenfeld" userId="60a3a891-5940-4f3e-8fcb-08ad60f8a14b" providerId="ADAL" clId="{73658E30-C395-4DFA-BE8E-C2B7BEA4528C}" dt="2020-02-17T13:27:29.900" v="116" actId="1076"/>
        <pc:sldMkLst>
          <pc:docMk/>
          <pc:sldMk cId="3559004872" sldId="373"/>
        </pc:sldMkLst>
        <pc:spChg chg="mod">
          <ac:chgData name="Ricardo Rosenfeld" userId="60a3a891-5940-4f3e-8fcb-08ad60f8a14b" providerId="ADAL" clId="{73658E30-C395-4DFA-BE8E-C2B7BEA4528C}" dt="2020-02-17T13:27:29.900" v="116" actId="1076"/>
          <ac:spMkLst>
            <pc:docMk/>
            <pc:sldMk cId="3559004872" sldId="373"/>
            <ac:spMk id="65" creationId="{46B4E256-7787-4B80-BBB5-03F7762ADA78}"/>
          </ac:spMkLst>
        </pc:spChg>
        <pc:spChg chg="mod">
          <ac:chgData name="Ricardo Rosenfeld" userId="60a3a891-5940-4f3e-8fcb-08ad60f8a14b" providerId="ADAL" clId="{73658E30-C395-4DFA-BE8E-C2B7BEA4528C}" dt="2020-02-17T12:33:45.618" v="62" actId="1076"/>
          <ac:spMkLst>
            <pc:docMk/>
            <pc:sldMk cId="3559004872" sldId="373"/>
            <ac:spMk id="85" creationId="{B01BEB68-9AD8-4028-B762-57AB6313DD95}"/>
          </ac:spMkLst>
        </pc:spChg>
        <pc:spChg chg="mod">
          <ac:chgData name="Ricardo Rosenfeld" userId="60a3a891-5940-4f3e-8fcb-08ad60f8a14b" providerId="ADAL" clId="{73658E30-C395-4DFA-BE8E-C2B7BEA4528C}" dt="2020-02-17T12:33:48.876" v="63" actId="1076"/>
          <ac:spMkLst>
            <pc:docMk/>
            <pc:sldMk cId="3559004872" sldId="373"/>
            <ac:spMk id="86" creationId="{DD5D8605-49AB-4A0D-B4BC-A120B85B2AAC}"/>
          </ac:spMkLst>
        </pc:spChg>
        <pc:spChg chg="mod">
          <ac:chgData name="Ricardo Rosenfeld" userId="60a3a891-5940-4f3e-8fcb-08ad60f8a14b" providerId="ADAL" clId="{73658E30-C395-4DFA-BE8E-C2B7BEA4528C}" dt="2020-02-17T12:34:33.902" v="83" actId="1076"/>
          <ac:spMkLst>
            <pc:docMk/>
            <pc:sldMk cId="3559004872" sldId="373"/>
            <ac:spMk id="94" creationId="{10FE26D6-1070-4772-AE18-13677A3FCC82}"/>
          </ac:spMkLst>
        </pc:spChg>
        <pc:spChg chg="mod">
          <ac:chgData name="Ricardo Rosenfeld" userId="60a3a891-5940-4f3e-8fcb-08ad60f8a14b" providerId="ADAL" clId="{73658E30-C395-4DFA-BE8E-C2B7BEA4528C}" dt="2020-02-17T12:34:30.092" v="82" actId="1076"/>
          <ac:spMkLst>
            <pc:docMk/>
            <pc:sldMk cId="3559004872" sldId="373"/>
            <ac:spMk id="96" creationId="{5971A299-39D1-452E-92D7-DE222810CD5B}"/>
          </ac:spMkLst>
        </pc:spChg>
        <pc:cxnChg chg="mod">
          <ac:chgData name="Ricardo Rosenfeld" userId="60a3a891-5940-4f3e-8fcb-08ad60f8a14b" providerId="ADAL" clId="{73658E30-C395-4DFA-BE8E-C2B7BEA4528C}" dt="2020-02-17T12:35:28.164" v="96" actId="692"/>
          <ac:cxnSpMkLst>
            <pc:docMk/>
            <pc:sldMk cId="3559004872" sldId="373"/>
            <ac:cxnSpMk id="3" creationId="{A4496498-2FEE-4103-8018-74F84C7F4C76}"/>
          </ac:cxnSpMkLst>
        </pc:cxnChg>
        <pc:cxnChg chg="mod">
          <ac:chgData name="Ricardo Rosenfeld" userId="60a3a891-5940-4f3e-8fcb-08ad60f8a14b" providerId="ADAL" clId="{73658E30-C395-4DFA-BE8E-C2B7BEA4528C}" dt="2020-02-17T12:33:06.388" v="58" actId="14100"/>
          <ac:cxnSpMkLst>
            <pc:docMk/>
            <pc:sldMk cId="3559004872" sldId="373"/>
            <ac:cxnSpMk id="33" creationId="{60B7C20A-6175-4886-AC43-CEDDE8CA5DEF}"/>
          </ac:cxnSpMkLst>
        </pc:cxnChg>
        <pc:cxnChg chg="mod">
          <ac:chgData name="Ricardo Rosenfeld" userId="60a3a891-5940-4f3e-8fcb-08ad60f8a14b" providerId="ADAL" clId="{73658E30-C395-4DFA-BE8E-C2B7BEA4528C}" dt="2020-02-17T12:33:14.142" v="60" actId="14100"/>
          <ac:cxnSpMkLst>
            <pc:docMk/>
            <pc:sldMk cId="3559004872" sldId="373"/>
            <ac:cxnSpMk id="41" creationId="{D8F23AEC-FE70-4B2B-A685-CB5670CDA480}"/>
          </ac:cxnSpMkLst>
        </pc:cxnChg>
        <pc:cxnChg chg="mod">
          <ac:chgData name="Ricardo Rosenfeld" userId="60a3a891-5940-4f3e-8fcb-08ad60f8a14b" providerId="ADAL" clId="{73658E30-C395-4DFA-BE8E-C2B7BEA4528C}" dt="2020-02-17T12:34:08.363" v="72" actId="14100"/>
          <ac:cxnSpMkLst>
            <pc:docMk/>
            <pc:sldMk cId="3559004872" sldId="373"/>
            <ac:cxnSpMk id="54" creationId="{55EB388F-880B-427C-9686-C6B606E866E3}"/>
          </ac:cxnSpMkLst>
        </pc:cxnChg>
        <pc:cxnChg chg="mod">
          <ac:chgData name="Ricardo Rosenfeld" userId="60a3a891-5940-4f3e-8fcb-08ad60f8a14b" providerId="ADAL" clId="{73658E30-C395-4DFA-BE8E-C2B7BEA4528C}" dt="2020-02-17T12:34:44.835" v="84" actId="14100"/>
          <ac:cxnSpMkLst>
            <pc:docMk/>
            <pc:sldMk cId="3559004872" sldId="373"/>
            <ac:cxnSpMk id="55" creationId="{88DDD7BC-A466-4897-888A-14B48D9A90B8}"/>
          </ac:cxnSpMkLst>
        </pc:cxnChg>
        <pc:cxnChg chg="mod">
          <ac:chgData name="Ricardo Rosenfeld" userId="60a3a891-5940-4f3e-8fcb-08ad60f8a14b" providerId="ADAL" clId="{73658E30-C395-4DFA-BE8E-C2B7BEA4528C}" dt="2020-02-17T12:32:33.772" v="40" actId="14100"/>
          <ac:cxnSpMkLst>
            <pc:docMk/>
            <pc:sldMk cId="3559004872" sldId="373"/>
            <ac:cxnSpMk id="91" creationId="{090F84DC-D56C-4D45-8203-E3C055426E52}"/>
          </ac:cxnSpMkLst>
        </pc:cxnChg>
        <pc:cxnChg chg="mod">
          <ac:chgData name="Ricardo Rosenfeld" userId="60a3a891-5940-4f3e-8fcb-08ad60f8a14b" providerId="ADAL" clId="{73658E30-C395-4DFA-BE8E-C2B7BEA4528C}" dt="2020-02-17T12:32:42.211" v="41" actId="14100"/>
          <ac:cxnSpMkLst>
            <pc:docMk/>
            <pc:sldMk cId="3559004872" sldId="373"/>
            <ac:cxnSpMk id="95" creationId="{642F84EB-E100-4CDA-9926-F9FECE6F65D5}"/>
          </ac:cxnSpMkLst>
        </pc:cxnChg>
        <pc:cxnChg chg="mod">
          <ac:chgData name="Ricardo Rosenfeld" userId="60a3a891-5940-4f3e-8fcb-08ad60f8a14b" providerId="ADAL" clId="{73658E30-C395-4DFA-BE8E-C2B7BEA4528C}" dt="2020-02-17T12:35:21.497" v="90" actId="692"/>
          <ac:cxnSpMkLst>
            <pc:docMk/>
            <pc:sldMk cId="3559004872" sldId="373"/>
            <ac:cxnSpMk id="105" creationId="{1058F782-8546-4CDC-BDF4-D84A5091AE85}"/>
          </ac:cxnSpMkLst>
        </pc:cxnChg>
        <pc:cxnChg chg="mod">
          <ac:chgData name="Ricardo Rosenfeld" userId="60a3a891-5940-4f3e-8fcb-08ad60f8a14b" providerId="ADAL" clId="{73658E30-C395-4DFA-BE8E-C2B7BEA4528C}" dt="2020-02-17T12:35:38.594" v="108" actId="692"/>
          <ac:cxnSpMkLst>
            <pc:docMk/>
            <pc:sldMk cId="3559004872" sldId="373"/>
            <ac:cxnSpMk id="110" creationId="{4514A672-4BB1-46CA-A12D-E8602FF651EA}"/>
          </ac:cxnSpMkLst>
        </pc:cxnChg>
        <pc:cxnChg chg="mod">
          <ac:chgData name="Ricardo Rosenfeld" userId="60a3a891-5940-4f3e-8fcb-08ad60f8a14b" providerId="ADAL" clId="{73658E30-C395-4DFA-BE8E-C2B7BEA4528C}" dt="2020-02-17T12:35:33.695" v="102" actId="692"/>
          <ac:cxnSpMkLst>
            <pc:docMk/>
            <pc:sldMk cId="3559004872" sldId="373"/>
            <ac:cxnSpMk id="111" creationId="{A4B42B62-C7FE-4520-93D9-A854AE145FD8}"/>
          </ac:cxnSpMkLst>
        </pc:cxnChg>
        <pc:cxnChg chg="mod">
          <ac:chgData name="Ricardo Rosenfeld" userId="60a3a891-5940-4f3e-8fcb-08ad60f8a14b" providerId="ADAL" clId="{73658E30-C395-4DFA-BE8E-C2B7BEA4528C}" dt="2020-02-17T12:35:43.253" v="114" actId="692"/>
          <ac:cxnSpMkLst>
            <pc:docMk/>
            <pc:sldMk cId="3559004872" sldId="373"/>
            <ac:cxnSpMk id="114" creationId="{5E5FAE61-A83D-4C4A-81D5-AB98903FE291}"/>
          </ac:cxnSpMkLst>
        </pc:cxnChg>
      </pc:sldChg>
      <pc:sldChg chg="add">
        <pc:chgData name="Ricardo Rosenfeld" userId="60a3a891-5940-4f3e-8fcb-08ad60f8a14b" providerId="ADAL" clId="{73658E30-C395-4DFA-BE8E-C2B7BEA4528C}" dt="2020-02-19T00:28:34.351" v="919"/>
        <pc:sldMkLst>
          <pc:docMk/>
          <pc:sldMk cId="1638674775" sldId="374"/>
        </pc:sldMkLst>
      </pc:sldChg>
      <pc:sldChg chg="add">
        <pc:chgData name="Ricardo Rosenfeld" userId="60a3a891-5940-4f3e-8fcb-08ad60f8a14b" providerId="ADAL" clId="{73658E30-C395-4DFA-BE8E-C2B7BEA4528C}" dt="2020-02-19T00:28:34.351" v="919"/>
        <pc:sldMkLst>
          <pc:docMk/>
          <pc:sldMk cId="2749170163" sldId="375"/>
        </pc:sldMkLst>
      </pc:sldChg>
      <pc:sldChg chg="add">
        <pc:chgData name="Ricardo Rosenfeld" userId="60a3a891-5940-4f3e-8fcb-08ad60f8a14b" providerId="ADAL" clId="{73658E30-C395-4DFA-BE8E-C2B7BEA4528C}" dt="2020-02-19T00:28:34.351" v="919"/>
        <pc:sldMkLst>
          <pc:docMk/>
          <pc:sldMk cId="1085147572" sldId="376"/>
        </pc:sldMkLst>
      </pc:sldChg>
      <pc:sldChg chg="add">
        <pc:chgData name="Ricardo Rosenfeld" userId="60a3a891-5940-4f3e-8fcb-08ad60f8a14b" providerId="ADAL" clId="{73658E30-C395-4DFA-BE8E-C2B7BEA4528C}" dt="2020-02-19T00:28:34.351" v="919"/>
        <pc:sldMkLst>
          <pc:docMk/>
          <pc:sldMk cId="373025933" sldId="381"/>
        </pc:sldMkLst>
      </pc:sldChg>
      <pc:sldChg chg="add">
        <pc:chgData name="Ricardo Rosenfeld" userId="60a3a891-5940-4f3e-8fcb-08ad60f8a14b" providerId="ADAL" clId="{73658E30-C395-4DFA-BE8E-C2B7BEA4528C}" dt="2020-02-19T22:53:14.070" v="1512"/>
        <pc:sldMkLst>
          <pc:docMk/>
          <pc:sldMk cId="2804259118" sldId="382"/>
        </pc:sldMkLst>
      </pc:sldChg>
      <pc:sldChg chg="add">
        <pc:chgData name="Ricardo Rosenfeld" userId="60a3a891-5940-4f3e-8fcb-08ad60f8a14b" providerId="ADAL" clId="{73658E30-C395-4DFA-BE8E-C2B7BEA4528C}" dt="2020-02-19T21:52:32.190" v="1080"/>
        <pc:sldMkLst>
          <pc:docMk/>
          <pc:sldMk cId="2250695712" sldId="383"/>
        </pc:sldMkLst>
      </pc:sldChg>
      <pc:sldChg chg="add">
        <pc:chgData name="Ricardo Rosenfeld" userId="60a3a891-5940-4f3e-8fcb-08ad60f8a14b" providerId="ADAL" clId="{73658E30-C395-4DFA-BE8E-C2B7BEA4528C}" dt="2020-02-19T22:53:14.070" v="1512"/>
        <pc:sldMkLst>
          <pc:docMk/>
          <pc:sldMk cId="3067096449" sldId="384"/>
        </pc:sldMkLst>
      </pc:sldChg>
      <pc:sldChg chg="add">
        <pc:chgData name="Ricardo Rosenfeld" userId="60a3a891-5940-4f3e-8fcb-08ad60f8a14b" providerId="ADAL" clId="{73658E30-C395-4DFA-BE8E-C2B7BEA4528C}" dt="2020-02-19T22:53:14.070" v="1512"/>
        <pc:sldMkLst>
          <pc:docMk/>
          <pc:sldMk cId="3762752319" sldId="385"/>
        </pc:sldMkLst>
      </pc:sldChg>
      <pc:sldChg chg="add">
        <pc:chgData name="Ricardo Rosenfeld" userId="60a3a891-5940-4f3e-8fcb-08ad60f8a14b" providerId="ADAL" clId="{73658E30-C395-4DFA-BE8E-C2B7BEA4528C}" dt="2020-02-19T22:25:34.601" v="1397"/>
        <pc:sldMkLst>
          <pc:docMk/>
          <pc:sldMk cId="2065185417" sldId="386"/>
        </pc:sldMkLst>
      </pc:sldChg>
      <pc:sldChg chg="add del">
        <pc:chgData name="Ricardo Rosenfeld" userId="60a3a891-5940-4f3e-8fcb-08ad60f8a14b" providerId="ADAL" clId="{73658E30-C395-4DFA-BE8E-C2B7BEA4528C}" dt="2020-02-19T22:52:17.866" v="1511" actId="2696"/>
        <pc:sldMkLst>
          <pc:docMk/>
          <pc:sldMk cId="3242241987" sldId="387"/>
        </pc:sldMkLst>
      </pc:sldChg>
      <pc:sldChg chg="add">
        <pc:chgData name="Ricardo Rosenfeld" userId="60a3a891-5940-4f3e-8fcb-08ad60f8a14b" providerId="ADAL" clId="{73658E30-C395-4DFA-BE8E-C2B7BEA4528C}" dt="2020-02-19T22:53:14.070" v="1512"/>
        <pc:sldMkLst>
          <pc:docMk/>
          <pc:sldMk cId="1300714522" sldId="388"/>
        </pc:sldMkLst>
      </pc:sldChg>
      <pc:sldChg chg="del">
        <pc:chgData name="Ricardo Rosenfeld" userId="60a3a891-5940-4f3e-8fcb-08ad60f8a14b" providerId="ADAL" clId="{73658E30-C395-4DFA-BE8E-C2B7BEA4528C}" dt="2020-02-17T12:28:50.839" v="0" actId="2696"/>
        <pc:sldMkLst>
          <pc:docMk/>
          <pc:sldMk cId="1884713190" sldId="392"/>
        </pc:sldMkLst>
      </pc:sldChg>
      <pc:sldChg chg="add">
        <pc:chgData name="Ricardo Rosenfeld" userId="60a3a891-5940-4f3e-8fcb-08ad60f8a14b" providerId="ADAL" clId="{73658E30-C395-4DFA-BE8E-C2B7BEA4528C}" dt="2020-02-19T00:28:34.351" v="919"/>
        <pc:sldMkLst>
          <pc:docMk/>
          <pc:sldMk cId="640156639" sldId="399"/>
        </pc:sldMkLst>
      </pc:sldChg>
      <pc:sldChg chg="add del">
        <pc:chgData name="Ricardo Rosenfeld" userId="60a3a891-5940-4f3e-8fcb-08ad60f8a14b" providerId="ADAL" clId="{73658E30-C395-4DFA-BE8E-C2B7BEA4528C}" dt="2020-02-17T12:36:27.239" v="115" actId="2696"/>
        <pc:sldMkLst>
          <pc:docMk/>
          <pc:sldMk cId="3744265631" sldId="399"/>
        </pc:sldMkLst>
      </pc:sldChg>
      <pc:sldChg chg="addSp delSp modSp del">
        <pc:chgData name="Ricardo Rosenfeld" userId="60a3a891-5940-4f3e-8fcb-08ad60f8a14b" providerId="ADAL" clId="{73658E30-C395-4DFA-BE8E-C2B7BEA4528C}" dt="2020-02-19T00:28:43.276" v="920" actId="2696"/>
        <pc:sldMkLst>
          <pc:docMk/>
          <pc:sldMk cId="945774706" sldId="400"/>
        </pc:sldMkLst>
        <pc:spChg chg="del">
          <ac:chgData name="Ricardo Rosenfeld" userId="60a3a891-5940-4f3e-8fcb-08ad60f8a14b" providerId="ADAL" clId="{73658E30-C395-4DFA-BE8E-C2B7BEA4528C}" dt="2020-02-18T23:35:14.988" v="401" actId="478"/>
          <ac:spMkLst>
            <pc:docMk/>
            <pc:sldMk cId="945774706" sldId="400"/>
            <ac:spMk id="11" creationId="{09E58932-E287-4FC8-97DE-7322141FFCC7}"/>
          </ac:spMkLst>
        </pc:spChg>
        <pc:spChg chg="del">
          <ac:chgData name="Ricardo Rosenfeld" userId="60a3a891-5940-4f3e-8fcb-08ad60f8a14b" providerId="ADAL" clId="{73658E30-C395-4DFA-BE8E-C2B7BEA4528C}" dt="2020-02-18T23:35:19.171" v="402" actId="478"/>
          <ac:spMkLst>
            <pc:docMk/>
            <pc:sldMk cId="945774706" sldId="400"/>
            <ac:spMk id="32" creationId="{BB04156B-D2B0-4619-8A07-0628DF00798B}"/>
          </ac:spMkLst>
        </pc:spChg>
        <pc:spChg chg="add mod">
          <ac:chgData name="Ricardo Rosenfeld" userId="60a3a891-5940-4f3e-8fcb-08ad60f8a14b" providerId="ADAL" clId="{73658E30-C395-4DFA-BE8E-C2B7BEA4528C}" dt="2020-02-18T23:54:13.581" v="585" actId="1076"/>
          <ac:spMkLst>
            <pc:docMk/>
            <pc:sldMk cId="945774706" sldId="400"/>
            <ac:spMk id="45" creationId="{1BE581CB-4BD7-4720-BEEA-250EF49E905A}"/>
          </ac:spMkLst>
        </pc:spChg>
        <pc:spChg chg="del">
          <ac:chgData name="Ricardo Rosenfeld" userId="60a3a891-5940-4f3e-8fcb-08ad60f8a14b" providerId="ADAL" clId="{73658E30-C395-4DFA-BE8E-C2B7BEA4528C}" dt="2020-02-18T23:35:26.249" v="404" actId="478"/>
          <ac:spMkLst>
            <pc:docMk/>
            <pc:sldMk cId="945774706" sldId="400"/>
            <ac:spMk id="47" creationId="{12AB9BB4-1DAF-4A4C-A1C4-4ED01BEC9F4A}"/>
          </ac:spMkLst>
        </pc:spChg>
        <pc:spChg chg="del">
          <ac:chgData name="Ricardo Rosenfeld" userId="60a3a891-5940-4f3e-8fcb-08ad60f8a14b" providerId="ADAL" clId="{73658E30-C395-4DFA-BE8E-C2B7BEA4528C}" dt="2020-02-18T23:35:26.249" v="404" actId="478"/>
          <ac:spMkLst>
            <pc:docMk/>
            <pc:sldMk cId="945774706" sldId="400"/>
            <ac:spMk id="48" creationId="{CD8CE771-3031-4388-A8F6-FF3EC467CAC4}"/>
          </ac:spMkLst>
        </pc:spChg>
        <pc:spChg chg="del">
          <ac:chgData name="Ricardo Rosenfeld" userId="60a3a891-5940-4f3e-8fcb-08ad60f8a14b" providerId="ADAL" clId="{73658E30-C395-4DFA-BE8E-C2B7BEA4528C}" dt="2020-02-18T23:35:26.249" v="404" actId="478"/>
          <ac:spMkLst>
            <pc:docMk/>
            <pc:sldMk cId="945774706" sldId="400"/>
            <ac:spMk id="49" creationId="{787BF2C7-CABD-4FCB-8727-EBB5D5749992}"/>
          </ac:spMkLst>
        </pc:spChg>
        <pc:spChg chg="del">
          <ac:chgData name="Ricardo Rosenfeld" userId="60a3a891-5940-4f3e-8fcb-08ad60f8a14b" providerId="ADAL" clId="{73658E30-C395-4DFA-BE8E-C2B7BEA4528C}" dt="2020-02-18T23:35:26.249" v="404" actId="478"/>
          <ac:spMkLst>
            <pc:docMk/>
            <pc:sldMk cId="945774706" sldId="400"/>
            <ac:spMk id="52" creationId="{D0244AE2-D27D-46FE-8147-646A4D88BCCE}"/>
          </ac:spMkLst>
        </pc:spChg>
        <pc:spChg chg="del">
          <ac:chgData name="Ricardo Rosenfeld" userId="60a3a891-5940-4f3e-8fcb-08ad60f8a14b" providerId="ADAL" clId="{73658E30-C395-4DFA-BE8E-C2B7BEA4528C}" dt="2020-02-18T23:35:26.249" v="404" actId="478"/>
          <ac:spMkLst>
            <pc:docMk/>
            <pc:sldMk cId="945774706" sldId="400"/>
            <ac:spMk id="53" creationId="{D1758112-D08C-4FEC-B8D9-CC8FCFC500A7}"/>
          </ac:spMkLst>
        </pc:spChg>
        <pc:spChg chg="del">
          <ac:chgData name="Ricardo Rosenfeld" userId="60a3a891-5940-4f3e-8fcb-08ad60f8a14b" providerId="ADAL" clId="{73658E30-C395-4DFA-BE8E-C2B7BEA4528C}" dt="2020-02-18T23:35:19.171" v="402" actId="478"/>
          <ac:spMkLst>
            <pc:docMk/>
            <pc:sldMk cId="945774706" sldId="400"/>
            <ac:spMk id="67" creationId="{4F1788A3-7631-4B73-A162-2E9D3A419BA3}"/>
          </ac:spMkLst>
        </pc:spChg>
        <pc:spChg chg="del">
          <ac:chgData name="Ricardo Rosenfeld" userId="60a3a891-5940-4f3e-8fcb-08ad60f8a14b" providerId="ADAL" clId="{73658E30-C395-4DFA-BE8E-C2B7BEA4528C}" dt="2020-02-18T23:35:26.249" v="404" actId="478"/>
          <ac:spMkLst>
            <pc:docMk/>
            <pc:sldMk cId="945774706" sldId="400"/>
            <ac:spMk id="80" creationId="{0703C7AC-F3CA-4978-B4C8-09D0EDAB38D8}"/>
          </ac:spMkLst>
        </pc:spChg>
        <pc:spChg chg="del">
          <ac:chgData name="Ricardo Rosenfeld" userId="60a3a891-5940-4f3e-8fcb-08ad60f8a14b" providerId="ADAL" clId="{73658E30-C395-4DFA-BE8E-C2B7BEA4528C}" dt="2020-02-18T23:35:19.171" v="402" actId="478"/>
          <ac:spMkLst>
            <pc:docMk/>
            <pc:sldMk cId="945774706" sldId="400"/>
            <ac:spMk id="89" creationId="{8586E957-4666-461F-BB2C-E3C964B2BBA9}"/>
          </ac:spMkLst>
        </pc:spChg>
        <pc:cxnChg chg="del">
          <ac:chgData name="Ricardo Rosenfeld" userId="60a3a891-5940-4f3e-8fcb-08ad60f8a14b" providerId="ADAL" clId="{73658E30-C395-4DFA-BE8E-C2B7BEA4528C}" dt="2020-02-18T23:35:22.844" v="403" actId="478"/>
          <ac:cxnSpMkLst>
            <pc:docMk/>
            <pc:sldMk cId="945774706" sldId="400"/>
            <ac:cxnSpMk id="33" creationId="{60B7C20A-6175-4886-AC43-CEDDE8CA5DEF}"/>
          </ac:cxnSpMkLst>
        </pc:cxnChg>
        <pc:cxnChg chg="del">
          <ac:chgData name="Ricardo Rosenfeld" userId="60a3a891-5940-4f3e-8fcb-08ad60f8a14b" providerId="ADAL" clId="{73658E30-C395-4DFA-BE8E-C2B7BEA4528C}" dt="2020-02-18T23:35:19.171" v="402" actId="478"/>
          <ac:cxnSpMkLst>
            <pc:docMk/>
            <pc:sldMk cId="945774706" sldId="400"/>
            <ac:cxnSpMk id="41" creationId="{D8F23AEC-FE70-4B2B-A685-CB5670CDA480}"/>
          </ac:cxnSpMkLst>
        </pc:cxnChg>
        <pc:cxnChg chg="del">
          <ac:chgData name="Ricardo Rosenfeld" userId="60a3a891-5940-4f3e-8fcb-08ad60f8a14b" providerId="ADAL" clId="{73658E30-C395-4DFA-BE8E-C2B7BEA4528C}" dt="2020-02-18T23:35:19.171" v="402" actId="478"/>
          <ac:cxnSpMkLst>
            <pc:docMk/>
            <pc:sldMk cId="945774706" sldId="400"/>
            <ac:cxnSpMk id="42" creationId="{15BD2A27-1D9A-45DF-9285-5963138661B4}"/>
          </ac:cxnSpMkLst>
        </pc:cxnChg>
        <pc:cxnChg chg="del">
          <ac:chgData name="Ricardo Rosenfeld" userId="60a3a891-5940-4f3e-8fcb-08ad60f8a14b" providerId="ADAL" clId="{73658E30-C395-4DFA-BE8E-C2B7BEA4528C}" dt="2020-02-18T23:35:19.171" v="402" actId="478"/>
          <ac:cxnSpMkLst>
            <pc:docMk/>
            <pc:sldMk cId="945774706" sldId="400"/>
            <ac:cxnSpMk id="43" creationId="{CC51C9D2-5467-440A-83B5-C4D52D1C0E29}"/>
          </ac:cxnSpMkLst>
        </pc:cxnChg>
        <pc:cxnChg chg="del">
          <ac:chgData name="Ricardo Rosenfeld" userId="60a3a891-5940-4f3e-8fcb-08ad60f8a14b" providerId="ADAL" clId="{73658E30-C395-4DFA-BE8E-C2B7BEA4528C}" dt="2020-02-18T23:35:19.171" v="402" actId="478"/>
          <ac:cxnSpMkLst>
            <pc:docMk/>
            <pc:sldMk cId="945774706" sldId="400"/>
            <ac:cxnSpMk id="44" creationId="{F40E2EE2-CBF7-4F1D-A299-0A9FB6D11165}"/>
          </ac:cxnSpMkLst>
        </pc:cxnChg>
        <pc:cxnChg chg="del mod">
          <ac:chgData name="Ricardo Rosenfeld" userId="60a3a891-5940-4f3e-8fcb-08ad60f8a14b" providerId="ADAL" clId="{73658E30-C395-4DFA-BE8E-C2B7BEA4528C}" dt="2020-02-18T23:35:26.249" v="404" actId="478"/>
          <ac:cxnSpMkLst>
            <pc:docMk/>
            <pc:sldMk cId="945774706" sldId="400"/>
            <ac:cxnSpMk id="57" creationId="{9F47D008-A21E-4491-B29A-7DB55258C797}"/>
          </ac:cxnSpMkLst>
        </pc:cxnChg>
        <pc:cxnChg chg="del mod">
          <ac:chgData name="Ricardo Rosenfeld" userId="60a3a891-5940-4f3e-8fcb-08ad60f8a14b" providerId="ADAL" clId="{73658E30-C395-4DFA-BE8E-C2B7BEA4528C}" dt="2020-02-18T23:35:26.249" v="404" actId="478"/>
          <ac:cxnSpMkLst>
            <pc:docMk/>
            <pc:sldMk cId="945774706" sldId="400"/>
            <ac:cxnSpMk id="61" creationId="{A434D2E5-6857-484C-9413-44F70F7162E4}"/>
          </ac:cxnSpMkLst>
        </pc:cxnChg>
        <pc:cxnChg chg="del mod">
          <ac:chgData name="Ricardo Rosenfeld" userId="60a3a891-5940-4f3e-8fcb-08ad60f8a14b" providerId="ADAL" clId="{73658E30-C395-4DFA-BE8E-C2B7BEA4528C}" dt="2020-02-18T23:35:26.249" v="404" actId="478"/>
          <ac:cxnSpMkLst>
            <pc:docMk/>
            <pc:sldMk cId="945774706" sldId="400"/>
            <ac:cxnSpMk id="63" creationId="{9AC72FBA-480A-4AEE-8EE1-688ECFA16D87}"/>
          </ac:cxnSpMkLst>
        </pc:cxnChg>
        <pc:cxnChg chg="del mod">
          <ac:chgData name="Ricardo Rosenfeld" userId="60a3a891-5940-4f3e-8fcb-08ad60f8a14b" providerId="ADAL" clId="{73658E30-C395-4DFA-BE8E-C2B7BEA4528C}" dt="2020-02-18T23:35:26.249" v="404" actId="478"/>
          <ac:cxnSpMkLst>
            <pc:docMk/>
            <pc:sldMk cId="945774706" sldId="400"/>
            <ac:cxnSpMk id="70" creationId="{9C564D76-9CAD-4E74-951E-4B79E1D5CA1F}"/>
          </ac:cxnSpMkLst>
        </pc:cxnChg>
        <pc:cxnChg chg="del mod">
          <ac:chgData name="Ricardo Rosenfeld" userId="60a3a891-5940-4f3e-8fcb-08ad60f8a14b" providerId="ADAL" clId="{73658E30-C395-4DFA-BE8E-C2B7BEA4528C}" dt="2020-02-18T23:35:26.249" v="404" actId="478"/>
          <ac:cxnSpMkLst>
            <pc:docMk/>
            <pc:sldMk cId="945774706" sldId="400"/>
            <ac:cxnSpMk id="72" creationId="{34C80E99-F043-46E1-89A6-6C725B3AEF62}"/>
          </ac:cxnSpMkLst>
        </pc:cxnChg>
        <pc:cxnChg chg="del mod">
          <ac:chgData name="Ricardo Rosenfeld" userId="60a3a891-5940-4f3e-8fcb-08ad60f8a14b" providerId="ADAL" clId="{73658E30-C395-4DFA-BE8E-C2B7BEA4528C}" dt="2020-02-18T23:35:26.249" v="404" actId="478"/>
          <ac:cxnSpMkLst>
            <pc:docMk/>
            <pc:sldMk cId="945774706" sldId="400"/>
            <ac:cxnSpMk id="74" creationId="{D48F7D44-B261-448B-B39B-A93D972485DF}"/>
          </ac:cxnSpMkLst>
        </pc:cxnChg>
        <pc:cxnChg chg="del mod">
          <ac:chgData name="Ricardo Rosenfeld" userId="60a3a891-5940-4f3e-8fcb-08ad60f8a14b" providerId="ADAL" clId="{73658E30-C395-4DFA-BE8E-C2B7BEA4528C}" dt="2020-02-18T23:35:26.249" v="404" actId="478"/>
          <ac:cxnSpMkLst>
            <pc:docMk/>
            <pc:sldMk cId="945774706" sldId="400"/>
            <ac:cxnSpMk id="87" creationId="{F926DB86-E841-4072-9613-A2CD8BEBA642}"/>
          </ac:cxnSpMkLst>
        </pc:cxnChg>
        <pc:cxnChg chg="del">
          <ac:chgData name="Ricardo Rosenfeld" userId="60a3a891-5940-4f3e-8fcb-08ad60f8a14b" providerId="ADAL" clId="{73658E30-C395-4DFA-BE8E-C2B7BEA4528C}" dt="2020-02-18T23:35:22.844" v="403" actId="478"/>
          <ac:cxnSpMkLst>
            <pc:docMk/>
            <pc:sldMk cId="945774706" sldId="400"/>
            <ac:cxnSpMk id="91" creationId="{090F84DC-D56C-4D45-8203-E3C055426E52}"/>
          </ac:cxnSpMkLst>
        </pc:cxnChg>
        <pc:cxnChg chg="del">
          <ac:chgData name="Ricardo Rosenfeld" userId="60a3a891-5940-4f3e-8fcb-08ad60f8a14b" providerId="ADAL" clId="{73658E30-C395-4DFA-BE8E-C2B7BEA4528C}" dt="2020-02-18T23:35:19.171" v="402" actId="478"/>
          <ac:cxnSpMkLst>
            <pc:docMk/>
            <pc:sldMk cId="945774706" sldId="400"/>
            <ac:cxnSpMk id="95" creationId="{642F84EB-E100-4CDA-9926-F9FECE6F65D5}"/>
          </ac:cxnSpMkLst>
        </pc:cxnChg>
        <pc:cxnChg chg="del">
          <ac:chgData name="Ricardo Rosenfeld" userId="60a3a891-5940-4f3e-8fcb-08ad60f8a14b" providerId="ADAL" clId="{73658E30-C395-4DFA-BE8E-C2B7BEA4528C}" dt="2020-02-18T23:35:19.171" v="402" actId="478"/>
          <ac:cxnSpMkLst>
            <pc:docMk/>
            <pc:sldMk cId="945774706" sldId="400"/>
            <ac:cxnSpMk id="99" creationId="{01D9F282-F454-4A42-BA0C-D4B55DDB2DEC}"/>
          </ac:cxnSpMkLst>
        </pc:cxnChg>
        <pc:cxnChg chg="del">
          <ac:chgData name="Ricardo Rosenfeld" userId="60a3a891-5940-4f3e-8fcb-08ad60f8a14b" providerId="ADAL" clId="{73658E30-C395-4DFA-BE8E-C2B7BEA4528C}" dt="2020-02-18T23:35:19.171" v="402" actId="478"/>
          <ac:cxnSpMkLst>
            <pc:docMk/>
            <pc:sldMk cId="945774706" sldId="400"/>
            <ac:cxnSpMk id="102" creationId="{ECB3D7B8-EB8C-47C0-881B-5D4BF8814DC5}"/>
          </ac:cxnSpMkLst>
        </pc:cxnChg>
        <pc:cxnChg chg="del">
          <ac:chgData name="Ricardo Rosenfeld" userId="60a3a891-5940-4f3e-8fcb-08ad60f8a14b" providerId="ADAL" clId="{73658E30-C395-4DFA-BE8E-C2B7BEA4528C}" dt="2020-02-18T23:35:19.171" v="402" actId="478"/>
          <ac:cxnSpMkLst>
            <pc:docMk/>
            <pc:sldMk cId="945774706" sldId="400"/>
            <ac:cxnSpMk id="107" creationId="{9AF0283C-C4F4-4950-A406-4BF13F8B9497}"/>
          </ac:cxnSpMkLst>
        </pc:cxnChg>
      </pc:sldChg>
      <pc:sldChg chg="addSp delSp modSp add">
        <pc:chgData name="Ricardo Rosenfeld" userId="60a3a891-5940-4f3e-8fcb-08ad60f8a14b" providerId="ADAL" clId="{73658E30-C395-4DFA-BE8E-C2B7BEA4528C}" dt="2020-02-18T23:29:08.326" v="346" actId="1076"/>
        <pc:sldMkLst>
          <pc:docMk/>
          <pc:sldMk cId="359372756" sldId="401"/>
        </pc:sldMkLst>
        <pc:spChg chg="mod">
          <ac:chgData name="Ricardo Rosenfeld" userId="60a3a891-5940-4f3e-8fcb-08ad60f8a14b" providerId="ADAL" clId="{73658E30-C395-4DFA-BE8E-C2B7BEA4528C}" dt="2020-02-18T23:24:04.335" v="320" actId="1076"/>
          <ac:spMkLst>
            <pc:docMk/>
            <pc:sldMk cId="359372756" sldId="401"/>
            <ac:spMk id="4" creationId="{21D35130-054E-4C8F-A8EF-AD55DED45254}"/>
          </ac:spMkLst>
        </pc:spChg>
        <pc:spChg chg="del">
          <ac:chgData name="Ricardo Rosenfeld" userId="60a3a891-5940-4f3e-8fcb-08ad60f8a14b" providerId="ADAL" clId="{73658E30-C395-4DFA-BE8E-C2B7BEA4528C}" dt="2020-02-18T23:21:42.181" v="291" actId="478"/>
          <ac:spMkLst>
            <pc:docMk/>
            <pc:sldMk cId="359372756" sldId="401"/>
            <ac:spMk id="6" creationId="{A69A261C-72E4-498E-ADF8-B2EA153BE82A}"/>
          </ac:spMkLst>
        </pc:spChg>
        <pc:spChg chg="del">
          <ac:chgData name="Ricardo Rosenfeld" userId="60a3a891-5940-4f3e-8fcb-08ad60f8a14b" providerId="ADAL" clId="{73658E30-C395-4DFA-BE8E-C2B7BEA4528C}" dt="2020-02-18T23:21:54.916" v="294" actId="478"/>
          <ac:spMkLst>
            <pc:docMk/>
            <pc:sldMk cId="359372756" sldId="401"/>
            <ac:spMk id="7" creationId="{8C064F41-108C-4458-9BD3-B8DFF35502DA}"/>
          </ac:spMkLst>
        </pc:spChg>
        <pc:spChg chg="del">
          <ac:chgData name="Ricardo Rosenfeld" userId="60a3a891-5940-4f3e-8fcb-08ad60f8a14b" providerId="ADAL" clId="{73658E30-C395-4DFA-BE8E-C2B7BEA4528C}" dt="2020-02-18T23:21:56.907" v="295" actId="478"/>
          <ac:spMkLst>
            <pc:docMk/>
            <pc:sldMk cId="359372756" sldId="401"/>
            <ac:spMk id="8" creationId="{FBC86535-86EA-44DC-9929-59D23C2A4AC4}"/>
          </ac:spMkLst>
        </pc:spChg>
        <pc:spChg chg="mod">
          <ac:chgData name="Ricardo Rosenfeld" userId="60a3a891-5940-4f3e-8fcb-08ad60f8a14b" providerId="ADAL" clId="{73658E30-C395-4DFA-BE8E-C2B7BEA4528C}" dt="2020-02-18T23:24:08.032" v="321" actId="1076"/>
          <ac:spMkLst>
            <pc:docMk/>
            <pc:sldMk cId="359372756" sldId="401"/>
            <ac:spMk id="9" creationId="{32558E67-5AAF-42DD-BDE9-EE238F7A15E7}"/>
          </ac:spMkLst>
        </pc:spChg>
        <pc:spChg chg="del">
          <ac:chgData name="Ricardo Rosenfeld" userId="60a3a891-5940-4f3e-8fcb-08ad60f8a14b" providerId="ADAL" clId="{73658E30-C395-4DFA-BE8E-C2B7BEA4528C}" dt="2020-02-18T23:21:45.521" v="292" actId="478"/>
          <ac:spMkLst>
            <pc:docMk/>
            <pc:sldMk cId="359372756" sldId="401"/>
            <ac:spMk id="10" creationId="{1EB57484-86D4-435C-9629-451F9B500EBA}"/>
          </ac:spMkLst>
        </pc:spChg>
        <pc:spChg chg="mod">
          <ac:chgData name="Ricardo Rosenfeld" userId="60a3a891-5940-4f3e-8fcb-08ad60f8a14b" providerId="ADAL" clId="{73658E30-C395-4DFA-BE8E-C2B7BEA4528C}" dt="2020-02-18T23:25:00.515" v="325" actId="1076"/>
          <ac:spMkLst>
            <pc:docMk/>
            <pc:sldMk cId="359372756" sldId="401"/>
            <ac:spMk id="11" creationId="{9C21AE52-B65B-46F4-9177-0EE17E22F8A1}"/>
          </ac:spMkLst>
        </pc:spChg>
        <pc:spChg chg="add mod">
          <ac:chgData name="Ricardo Rosenfeld" userId="60a3a891-5940-4f3e-8fcb-08ad60f8a14b" providerId="ADAL" clId="{73658E30-C395-4DFA-BE8E-C2B7BEA4528C}" dt="2020-02-18T23:24:22.823" v="322" actId="1076"/>
          <ac:spMkLst>
            <pc:docMk/>
            <pc:sldMk cId="359372756" sldId="401"/>
            <ac:spMk id="12" creationId="{2EF3434C-24A9-4AA6-AD91-AE10287DCC4C}"/>
          </ac:spMkLst>
        </pc:spChg>
        <pc:spChg chg="add mod">
          <ac:chgData name="Ricardo Rosenfeld" userId="60a3a891-5940-4f3e-8fcb-08ad60f8a14b" providerId="ADAL" clId="{73658E30-C395-4DFA-BE8E-C2B7BEA4528C}" dt="2020-02-18T23:24:39.123" v="324" actId="1076"/>
          <ac:spMkLst>
            <pc:docMk/>
            <pc:sldMk cId="359372756" sldId="401"/>
            <ac:spMk id="13" creationId="{11DCF1C3-FBB4-4FB3-AA43-ABE5343B5CEA}"/>
          </ac:spMkLst>
        </pc:spChg>
        <pc:spChg chg="add mod">
          <ac:chgData name="Ricardo Rosenfeld" userId="60a3a891-5940-4f3e-8fcb-08ad60f8a14b" providerId="ADAL" clId="{73658E30-C395-4DFA-BE8E-C2B7BEA4528C}" dt="2020-02-18T23:24:22.823" v="322" actId="1076"/>
          <ac:spMkLst>
            <pc:docMk/>
            <pc:sldMk cId="359372756" sldId="401"/>
            <ac:spMk id="14" creationId="{C5362269-FF7E-40D1-8069-F6C223F80061}"/>
          </ac:spMkLst>
        </pc:spChg>
        <pc:spChg chg="add mod">
          <ac:chgData name="Ricardo Rosenfeld" userId="60a3a891-5940-4f3e-8fcb-08ad60f8a14b" providerId="ADAL" clId="{73658E30-C395-4DFA-BE8E-C2B7BEA4528C}" dt="2020-02-18T23:24:22.823" v="322" actId="1076"/>
          <ac:spMkLst>
            <pc:docMk/>
            <pc:sldMk cId="359372756" sldId="401"/>
            <ac:spMk id="17" creationId="{6206D031-EFC9-4701-AE97-A0C1588851E1}"/>
          </ac:spMkLst>
        </pc:spChg>
        <pc:spChg chg="add mod">
          <ac:chgData name="Ricardo Rosenfeld" userId="60a3a891-5940-4f3e-8fcb-08ad60f8a14b" providerId="ADAL" clId="{73658E30-C395-4DFA-BE8E-C2B7BEA4528C}" dt="2020-02-18T23:29:08.326" v="346" actId="1076"/>
          <ac:spMkLst>
            <pc:docMk/>
            <pc:sldMk cId="359372756" sldId="401"/>
            <ac:spMk id="19" creationId="{04587013-7CCD-4AA1-8995-04DA506B564B}"/>
          </ac:spMkLst>
        </pc:spChg>
        <pc:picChg chg="del">
          <ac:chgData name="Ricardo Rosenfeld" userId="60a3a891-5940-4f3e-8fcb-08ad60f8a14b" providerId="ADAL" clId="{73658E30-C395-4DFA-BE8E-C2B7BEA4528C}" dt="2020-02-18T23:21:34.102" v="290" actId="478"/>
          <ac:picMkLst>
            <pc:docMk/>
            <pc:sldMk cId="359372756" sldId="401"/>
            <ac:picMk id="5" creationId="{D11D4AE8-AB71-4121-8CB3-1A85641B46DC}"/>
          </ac:picMkLst>
        </pc:picChg>
        <pc:cxnChg chg="add mod">
          <ac:chgData name="Ricardo Rosenfeld" userId="60a3a891-5940-4f3e-8fcb-08ad60f8a14b" providerId="ADAL" clId="{73658E30-C395-4DFA-BE8E-C2B7BEA4528C}" dt="2020-02-18T23:24:22.823" v="322" actId="1076"/>
          <ac:cxnSpMkLst>
            <pc:docMk/>
            <pc:sldMk cId="359372756" sldId="401"/>
            <ac:cxnSpMk id="15" creationId="{20D7E70E-A0EC-47C1-8D2F-0269FB19C5DC}"/>
          </ac:cxnSpMkLst>
        </pc:cxnChg>
        <pc:cxnChg chg="add mod">
          <ac:chgData name="Ricardo Rosenfeld" userId="60a3a891-5940-4f3e-8fcb-08ad60f8a14b" providerId="ADAL" clId="{73658E30-C395-4DFA-BE8E-C2B7BEA4528C}" dt="2020-02-18T23:24:22.823" v="322" actId="1076"/>
          <ac:cxnSpMkLst>
            <pc:docMk/>
            <pc:sldMk cId="359372756" sldId="401"/>
            <ac:cxnSpMk id="16" creationId="{E0FF0051-C511-4E77-B29C-0366FDAC29C3}"/>
          </ac:cxnSpMkLst>
        </pc:cxnChg>
        <pc:cxnChg chg="add mod">
          <ac:chgData name="Ricardo Rosenfeld" userId="60a3a891-5940-4f3e-8fcb-08ad60f8a14b" providerId="ADAL" clId="{73658E30-C395-4DFA-BE8E-C2B7BEA4528C}" dt="2020-02-18T23:24:22.823" v="322" actId="1076"/>
          <ac:cxnSpMkLst>
            <pc:docMk/>
            <pc:sldMk cId="359372756" sldId="401"/>
            <ac:cxnSpMk id="18" creationId="{E8B80880-BF3E-4FBC-8540-D4CF0FCB6AB8}"/>
          </ac:cxnSpMkLst>
        </pc:cxnChg>
      </pc:sldChg>
      <pc:sldChg chg="addSp delSp modSp add">
        <pc:chgData name="Ricardo Rosenfeld" userId="60a3a891-5940-4f3e-8fcb-08ad60f8a14b" providerId="ADAL" clId="{73658E30-C395-4DFA-BE8E-C2B7BEA4528C}" dt="2020-02-18T23:34:55.813" v="400" actId="6549"/>
        <pc:sldMkLst>
          <pc:docMk/>
          <pc:sldMk cId="613286445" sldId="402"/>
        </pc:sldMkLst>
        <pc:spChg chg="del mod">
          <ac:chgData name="Ricardo Rosenfeld" userId="60a3a891-5940-4f3e-8fcb-08ad60f8a14b" providerId="ADAL" clId="{73658E30-C395-4DFA-BE8E-C2B7BEA4528C}" dt="2020-02-18T23:32:49.145" v="390" actId="478"/>
          <ac:spMkLst>
            <pc:docMk/>
            <pc:sldMk cId="613286445" sldId="402"/>
            <ac:spMk id="2" creationId="{BEA1E3D3-33C5-4B6F-BB11-2B0F68892FFC}"/>
          </ac:spMkLst>
        </pc:spChg>
        <pc:spChg chg="del mod">
          <ac:chgData name="Ricardo Rosenfeld" userId="60a3a891-5940-4f3e-8fcb-08ad60f8a14b" providerId="ADAL" clId="{73658E30-C395-4DFA-BE8E-C2B7BEA4528C}" dt="2020-02-18T23:32:52.455" v="391" actId="478"/>
          <ac:spMkLst>
            <pc:docMk/>
            <pc:sldMk cId="613286445" sldId="402"/>
            <ac:spMk id="3" creationId="{6C1BC9CA-E031-4E8B-9E60-1658547D8828}"/>
          </ac:spMkLst>
        </pc:spChg>
        <pc:spChg chg="add del mod">
          <ac:chgData name="Ricardo Rosenfeld" userId="60a3a891-5940-4f3e-8fcb-08ad60f8a14b" providerId="ADAL" clId="{73658E30-C395-4DFA-BE8E-C2B7BEA4528C}" dt="2020-02-18T23:27:03.076" v="330" actId="478"/>
          <ac:spMkLst>
            <pc:docMk/>
            <pc:sldMk cId="613286445" sldId="402"/>
            <ac:spMk id="6" creationId="{03DC92B7-3D9F-42C6-8EF8-428F72EA6F01}"/>
          </ac:spMkLst>
        </pc:spChg>
        <pc:spChg chg="mod">
          <ac:chgData name="Ricardo Rosenfeld" userId="60a3a891-5940-4f3e-8fcb-08ad60f8a14b" providerId="ADAL" clId="{73658E30-C395-4DFA-BE8E-C2B7BEA4528C}" dt="2020-02-18T23:34:15.005" v="398" actId="1076"/>
          <ac:spMkLst>
            <pc:docMk/>
            <pc:sldMk cId="613286445" sldId="402"/>
            <ac:spMk id="11" creationId="{9C21AE52-B65B-46F4-9177-0EE17E22F8A1}"/>
          </ac:spMkLst>
        </pc:spChg>
        <pc:spChg chg="mod">
          <ac:chgData name="Ricardo Rosenfeld" userId="60a3a891-5940-4f3e-8fcb-08ad60f8a14b" providerId="ADAL" clId="{73658E30-C395-4DFA-BE8E-C2B7BEA4528C}" dt="2020-02-18T23:33:52.281" v="397" actId="1076"/>
          <ac:spMkLst>
            <pc:docMk/>
            <pc:sldMk cId="613286445" sldId="402"/>
            <ac:spMk id="13" creationId="{D224A37D-E160-4A9A-9C59-80BA6FC0B1F3}"/>
          </ac:spMkLst>
        </pc:spChg>
        <pc:spChg chg="del mod">
          <ac:chgData name="Ricardo Rosenfeld" userId="60a3a891-5940-4f3e-8fcb-08ad60f8a14b" providerId="ADAL" clId="{73658E30-C395-4DFA-BE8E-C2B7BEA4528C}" dt="2020-02-18T23:33:36.273" v="395" actId="478"/>
          <ac:spMkLst>
            <pc:docMk/>
            <pc:sldMk cId="613286445" sldId="402"/>
            <ac:spMk id="14" creationId="{760FF262-5D72-4A7B-A330-1F7EDABBCCE9}"/>
          </ac:spMkLst>
        </pc:spChg>
        <pc:spChg chg="mod">
          <ac:chgData name="Ricardo Rosenfeld" userId="60a3a891-5940-4f3e-8fcb-08ad60f8a14b" providerId="ADAL" clId="{73658E30-C395-4DFA-BE8E-C2B7BEA4528C}" dt="2020-02-18T23:33:27.383" v="394" actId="1076"/>
          <ac:spMkLst>
            <pc:docMk/>
            <pc:sldMk cId="613286445" sldId="402"/>
            <ac:spMk id="15" creationId="{0BB49413-327C-4339-A677-F265C131480A}"/>
          </ac:spMkLst>
        </pc:spChg>
        <pc:spChg chg="add del mod">
          <ac:chgData name="Ricardo Rosenfeld" userId="60a3a891-5940-4f3e-8fcb-08ad60f8a14b" providerId="ADAL" clId="{73658E30-C395-4DFA-BE8E-C2B7BEA4528C}" dt="2020-02-18T23:31:20.055" v="380" actId="478"/>
          <ac:spMkLst>
            <pc:docMk/>
            <pc:sldMk cId="613286445" sldId="402"/>
            <ac:spMk id="16" creationId="{6D64581A-CCC3-46DD-83ED-57DFAB3187C4}"/>
          </ac:spMkLst>
        </pc:spChg>
        <pc:spChg chg="add mod">
          <ac:chgData name="Ricardo Rosenfeld" userId="60a3a891-5940-4f3e-8fcb-08ad60f8a14b" providerId="ADAL" clId="{73658E30-C395-4DFA-BE8E-C2B7BEA4528C}" dt="2020-02-18T23:33:39.677" v="396" actId="1076"/>
          <ac:spMkLst>
            <pc:docMk/>
            <pc:sldMk cId="613286445" sldId="402"/>
            <ac:spMk id="22" creationId="{3BB8C065-E23A-48D8-998C-A3E96E12769F}"/>
          </ac:spMkLst>
        </pc:spChg>
        <pc:spChg chg="add mod">
          <ac:chgData name="Ricardo Rosenfeld" userId="60a3a891-5940-4f3e-8fcb-08ad60f8a14b" providerId="ADAL" clId="{73658E30-C395-4DFA-BE8E-C2B7BEA4528C}" dt="2020-02-18T23:32:17.251" v="387" actId="1076"/>
          <ac:spMkLst>
            <pc:docMk/>
            <pc:sldMk cId="613286445" sldId="402"/>
            <ac:spMk id="23" creationId="{3D5A7D9C-B10E-46CB-B08A-B7D34A59C100}"/>
          </ac:spMkLst>
        </pc:spChg>
        <pc:spChg chg="add mod">
          <ac:chgData name="Ricardo Rosenfeld" userId="60a3a891-5940-4f3e-8fcb-08ad60f8a14b" providerId="ADAL" clId="{73658E30-C395-4DFA-BE8E-C2B7BEA4528C}" dt="2020-02-18T23:34:55.813" v="400" actId="6549"/>
          <ac:spMkLst>
            <pc:docMk/>
            <pc:sldMk cId="613286445" sldId="402"/>
            <ac:spMk id="26" creationId="{5B5ED512-FEF3-48E4-A744-8F56CAD38D43}"/>
          </ac:spMkLst>
        </pc:spChg>
        <pc:spChg chg="add mod">
          <ac:chgData name="Ricardo Rosenfeld" userId="60a3a891-5940-4f3e-8fcb-08ad60f8a14b" providerId="ADAL" clId="{73658E30-C395-4DFA-BE8E-C2B7BEA4528C}" dt="2020-02-18T23:32:17.251" v="387" actId="1076"/>
          <ac:spMkLst>
            <pc:docMk/>
            <pc:sldMk cId="613286445" sldId="402"/>
            <ac:spMk id="28" creationId="{160DE5F1-A817-4370-BB0F-FEA5034C3451}"/>
          </ac:spMkLst>
        </pc:spChg>
        <pc:picChg chg="del">
          <ac:chgData name="Ricardo Rosenfeld" userId="60a3a891-5940-4f3e-8fcb-08ad60f8a14b" providerId="ADAL" clId="{73658E30-C395-4DFA-BE8E-C2B7BEA4528C}" dt="2020-02-18T23:26:27.492" v="327" actId="478"/>
          <ac:picMkLst>
            <pc:docMk/>
            <pc:sldMk cId="613286445" sldId="402"/>
            <ac:picMk id="12" creationId="{EBABEABD-C2DE-4BCB-ACC2-74A61F51B385}"/>
          </ac:picMkLst>
        </pc:picChg>
        <pc:cxnChg chg="add del mod">
          <ac:chgData name="Ricardo Rosenfeld" userId="60a3a891-5940-4f3e-8fcb-08ad60f8a14b" providerId="ADAL" clId="{73658E30-C395-4DFA-BE8E-C2B7BEA4528C}" dt="2020-02-18T23:30:09.070" v="377" actId="478"/>
          <ac:cxnSpMkLst>
            <pc:docMk/>
            <pc:sldMk cId="613286445" sldId="402"/>
            <ac:cxnSpMk id="17" creationId="{09EC2703-4635-4B01-A211-D4D3FE0653F7}"/>
          </ac:cxnSpMkLst>
        </pc:cxnChg>
        <pc:cxnChg chg="add del mod">
          <ac:chgData name="Ricardo Rosenfeld" userId="60a3a891-5940-4f3e-8fcb-08ad60f8a14b" providerId="ADAL" clId="{73658E30-C395-4DFA-BE8E-C2B7BEA4528C}" dt="2020-02-18T23:29:25.399" v="347" actId="478"/>
          <ac:cxnSpMkLst>
            <pc:docMk/>
            <pc:sldMk cId="613286445" sldId="402"/>
            <ac:cxnSpMk id="18" creationId="{60748AB7-8311-48E1-98AA-E50A09C2E3A0}"/>
          </ac:cxnSpMkLst>
        </pc:cxnChg>
        <pc:cxnChg chg="add mod">
          <ac:chgData name="Ricardo Rosenfeld" userId="60a3a891-5940-4f3e-8fcb-08ad60f8a14b" providerId="ADAL" clId="{73658E30-C395-4DFA-BE8E-C2B7BEA4528C}" dt="2020-02-18T23:30:42.531" v="379" actId="1076"/>
          <ac:cxnSpMkLst>
            <pc:docMk/>
            <pc:sldMk cId="613286445" sldId="402"/>
            <ac:cxnSpMk id="19" creationId="{6ECD3993-902E-404B-93DA-C03FD65F5A38}"/>
          </ac:cxnSpMkLst>
        </pc:cxnChg>
        <pc:cxnChg chg="add mod">
          <ac:chgData name="Ricardo Rosenfeld" userId="60a3a891-5940-4f3e-8fcb-08ad60f8a14b" providerId="ADAL" clId="{73658E30-C395-4DFA-BE8E-C2B7BEA4528C}" dt="2020-02-18T23:30:42.531" v="379" actId="1076"/>
          <ac:cxnSpMkLst>
            <pc:docMk/>
            <pc:sldMk cId="613286445" sldId="402"/>
            <ac:cxnSpMk id="20" creationId="{79C57667-28AE-4371-B3CB-6EE5B58DEE98}"/>
          </ac:cxnSpMkLst>
        </pc:cxnChg>
        <pc:cxnChg chg="add mod">
          <ac:chgData name="Ricardo Rosenfeld" userId="60a3a891-5940-4f3e-8fcb-08ad60f8a14b" providerId="ADAL" clId="{73658E30-C395-4DFA-BE8E-C2B7BEA4528C}" dt="2020-02-18T23:30:42.531" v="379" actId="1076"/>
          <ac:cxnSpMkLst>
            <pc:docMk/>
            <pc:sldMk cId="613286445" sldId="402"/>
            <ac:cxnSpMk id="21" creationId="{2C091093-7E4B-4330-B69F-5C47E1E07BAD}"/>
          </ac:cxnSpMkLst>
        </pc:cxnChg>
        <pc:cxnChg chg="add mod">
          <ac:chgData name="Ricardo Rosenfeld" userId="60a3a891-5940-4f3e-8fcb-08ad60f8a14b" providerId="ADAL" clId="{73658E30-C395-4DFA-BE8E-C2B7BEA4528C}" dt="2020-02-18T23:32:17.251" v="387" actId="1076"/>
          <ac:cxnSpMkLst>
            <pc:docMk/>
            <pc:sldMk cId="613286445" sldId="402"/>
            <ac:cxnSpMk id="24" creationId="{C3942463-6BCF-40CA-AE6B-B53CB8DA2A27}"/>
          </ac:cxnSpMkLst>
        </pc:cxnChg>
        <pc:cxnChg chg="add mod">
          <ac:chgData name="Ricardo Rosenfeld" userId="60a3a891-5940-4f3e-8fcb-08ad60f8a14b" providerId="ADAL" clId="{73658E30-C395-4DFA-BE8E-C2B7BEA4528C}" dt="2020-02-18T23:32:17.251" v="387" actId="1076"/>
          <ac:cxnSpMkLst>
            <pc:docMk/>
            <pc:sldMk cId="613286445" sldId="402"/>
            <ac:cxnSpMk id="25" creationId="{A13E2897-3F9C-4F34-93F0-11766CE3A503}"/>
          </ac:cxnSpMkLst>
        </pc:cxnChg>
        <pc:cxnChg chg="add mod">
          <ac:chgData name="Ricardo Rosenfeld" userId="60a3a891-5940-4f3e-8fcb-08ad60f8a14b" providerId="ADAL" clId="{73658E30-C395-4DFA-BE8E-C2B7BEA4528C}" dt="2020-02-18T23:32:17.251" v="387" actId="1076"/>
          <ac:cxnSpMkLst>
            <pc:docMk/>
            <pc:sldMk cId="613286445" sldId="402"/>
            <ac:cxnSpMk id="27" creationId="{82283CA4-C7A0-414D-93E0-225926F6FA21}"/>
          </ac:cxnSpMkLst>
        </pc:cxnChg>
      </pc:sldChg>
      <pc:sldChg chg="add">
        <pc:chgData name="Ricardo Rosenfeld" userId="60a3a891-5940-4f3e-8fcb-08ad60f8a14b" providerId="ADAL" clId="{73658E30-C395-4DFA-BE8E-C2B7BEA4528C}" dt="2020-02-19T00:28:34.351" v="919"/>
        <pc:sldMkLst>
          <pc:docMk/>
          <pc:sldMk cId="2501044465" sldId="403"/>
        </pc:sldMkLst>
      </pc:sldChg>
      <pc:sldChg chg="add">
        <pc:chgData name="Ricardo Rosenfeld" userId="60a3a891-5940-4f3e-8fcb-08ad60f8a14b" providerId="ADAL" clId="{73658E30-C395-4DFA-BE8E-C2B7BEA4528C}" dt="2020-02-19T00:28:34.351" v="919"/>
        <pc:sldMkLst>
          <pc:docMk/>
          <pc:sldMk cId="3164109000" sldId="404"/>
        </pc:sldMkLst>
      </pc:sldChg>
      <pc:sldChg chg="add">
        <pc:chgData name="Ricardo Rosenfeld" userId="60a3a891-5940-4f3e-8fcb-08ad60f8a14b" providerId="ADAL" clId="{73658E30-C395-4DFA-BE8E-C2B7BEA4528C}" dt="2020-02-19T00:28:34.351" v="919"/>
        <pc:sldMkLst>
          <pc:docMk/>
          <pc:sldMk cId="3493783353" sldId="405"/>
        </pc:sldMkLst>
      </pc:sldChg>
      <pc:sldChg chg="addSp delSp modSp add setBg">
        <pc:chgData name="Ricardo Rosenfeld" userId="60a3a891-5940-4f3e-8fcb-08ad60f8a14b" providerId="ADAL" clId="{73658E30-C395-4DFA-BE8E-C2B7BEA4528C}" dt="2020-02-21T09:53:30.550" v="1741" actId="255"/>
        <pc:sldMkLst>
          <pc:docMk/>
          <pc:sldMk cId="4262063709" sldId="406"/>
        </pc:sldMkLst>
        <pc:spChg chg="add del mod">
          <ac:chgData name="Ricardo Rosenfeld" userId="60a3a891-5940-4f3e-8fcb-08ad60f8a14b" providerId="ADAL" clId="{73658E30-C395-4DFA-BE8E-C2B7BEA4528C}" dt="2020-02-19T21:33:06.293" v="924" actId="478"/>
          <ac:spMkLst>
            <pc:docMk/>
            <pc:sldMk cId="4262063709" sldId="406"/>
            <ac:spMk id="3" creationId="{148C7ED7-37CC-413F-A40C-2158E6AEECE7}"/>
          </ac:spMkLst>
        </pc:spChg>
        <pc:spChg chg="mod">
          <ac:chgData name="Ricardo Rosenfeld" userId="60a3a891-5940-4f3e-8fcb-08ad60f8a14b" providerId="ADAL" clId="{73658E30-C395-4DFA-BE8E-C2B7BEA4528C}" dt="2020-02-21T09:53:30.550" v="1741" actId="255"/>
          <ac:spMkLst>
            <pc:docMk/>
            <pc:sldMk cId="4262063709" sldId="406"/>
            <ac:spMk id="8" creationId="{B6C96967-42A2-4FC7-9B38-85A57EEA0663}"/>
          </ac:spMkLst>
        </pc:spChg>
        <pc:spChg chg="mod">
          <ac:chgData name="Ricardo Rosenfeld" userId="60a3a891-5940-4f3e-8fcb-08ad60f8a14b" providerId="ADAL" clId="{73658E30-C395-4DFA-BE8E-C2B7BEA4528C}" dt="2020-02-19T21:43:00.593" v="1018" actId="255"/>
          <ac:spMkLst>
            <pc:docMk/>
            <pc:sldMk cId="4262063709" sldId="406"/>
            <ac:spMk id="11" creationId="{26CE5B04-2B11-4D32-8416-9EA2B90AFF4F}"/>
          </ac:spMkLst>
        </pc:spChg>
        <pc:spChg chg="del">
          <ac:chgData name="Ricardo Rosenfeld" userId="60a3a891-5940-4f3e-8fcb-08ad60f8a14b" providerId="ADAL" clId="{73658E30-C395-4DFA-BE8E-C2B7BEA4528C}" dt="2020-02-19T21:35:27.569" v="947" actId="478"/>
          <ac:spMkLst>
            <pc:docMk/>
            <pc:sldMk cId="4262063709" sldId="406"/>
            <ac:spMk id="12" creationId="{095AC5AA-4CAC-476A-BC04-C7F066EDA623}"/>
          </ac:spMkLst>
        </pc:spChg>
        <pc:spChg chg="del">
          <ac:chgData name="Ricardo Rosenfeld" userId="60a3a891-5940-4f3e-8fcb-08ad60f8a14b" providerId="ADAL" clId="{73658E30-C395-4DFA-BE8E-C2B7BEA4528C}" dt="2020-02-19T21:36:40.740" v="960" actId="478"/>
          <ac:spMkLst>
            <pc:docMk/>
            <pc:sldMk cId="4262063709" sldId="406"/>
            <ac:spMk id="13" creationId="{D7097331-526D-4405-8B75-EA46472AE853}"/>
          </ac:spMkLst>
        </pc:spChg>
        <pc:spChg chg="del">
          <ac:chgData name="Ricardo Rosenfeld" userId="60a3a891-5940-4f3e-8fcb-08ad60f8a14b" providerId="ADAL" clId="{73658E30-C395-4DFA-BE8E-C2B7BEA4528C}" dt="2020-02-19T21:36:09.805" v="953" actId="478"/>
          <ac:spMkLst>
            <pc:docMk/>
            <pc:sldMk cId="4262063709" sldId="406"/>
            <ac:spMk id="14" creationId="{4F1A7935-254E-4BFA-B77E-59B344EFC384}"/>
          </ac:spMkLst>
        </pc:spChg>
        <pc:spChg chg="del">
          <ac:chgData name="Ricardo Rosenfeld" userId="60a3a891-5940-4f3e-8fcb-08ad60f8a14b" providerId="ADAL" clId="{73658E30-C395-4DFA-BE8E-C2B7BEA4528C}" dt="2020-02-19T21:35:48.996" v="951" actId="478"/>
          <ac:spMkLst>
            <pc:docMk/>
            <pc:sldMk cId="4262063709" sldId="406"/>
            <ac:spMk id="15" creationId="{BA1A381D-D673-469A-BAB1-05D3687D338D}"/>
          </ac:spMkLst>
        </pc:spChg>
        <pc:spChg chg="del">
          <ac:chgData name="Ricardo Rosenfeld" userId="60a3a891-5940-4f3e-8fcb-08ad60f8a14b" providerId="ADAL" clId="{73658E30-C395-4DFA-BE8E-C2B7BEA4528C}" dt="2020-02-19T21:37:53.452" v="971" actId="478"/>
          <ac:spMkLst>
            <pc:docMk/>
            <pc:sldMk cId="4262063709" sldId="406"/>
            <ac:spMk id="16" creationId="{47480001-B9C0-42E5-956E-C0CA357609FF}"/>
          </ac:spMkLst>
        </pc:spChg>
        <pc:spChg chg="mod">
          <ac:chgData name="Ricardo Rosenfeld" userId="60a3a891-5940-4f3e-8fcb-08ad60f8a14b" providerId="ADAL" clId="{73658E30-C395-4DFA-BE8E-C2B7BEA4528C}" dt="2020-02-19T21:38:10.636" v="973" actId="1076"/>
          <ac:spMkLst>
            <pc:docMk/>
            <pc:sldMk cId="4262063709" sldId="406"/>
            <ac:spMk id="17" creationId="{E6070040-9A4C-451F-AF3A-894926FE6C43}"/>
          </ac:spMkLst>
        </pc:spChg>
        <pc:spChg chg="add mod">
          <ac:chgData name="Ricardo Rosenfeld" userId="60a3a891-5940-4f3e-8fcb-08ad60f8a14b" providerId="ADAL" clId="{73658E30-C395-4DFA-BE8E-C2B7BEA4528C}" dt="2020-02-19T21:46:17.312" v="1040" actId="1076"/>
          <ac:spMkLst>
            <pc:docMk/>
            <pc:sldMk cId="4262063709" sldId="406"/>
            <ac:spMk id="22" creationId="{1699C008-C383-40BC-B9E6-438DF73F8F4E}"/>
          </ac:spMkLst>
        </pc:spChg>
        <pc:spChg chg="add mod">
          <ac:chgData name="Ricardo Rosenfeld" userId="60a3a891-5940-4f3e-8fcb-08ad60f8a14b" providerId="ADAL" clId="{73658E30-C395-4DFA-BE8E-C2B7BEA4528C}" dt="2020-02-19T21:45:59.772" v="1039" actId="1076"/>
          <ac:spMkLst>
            <pc:docMk/>
            <pc:sldMk cId="4262063709" sldId="406"/>
            <ac:spMk id="25" creationId="{473F3F2F-1B93-4875-9F80-47DC0CAF3D4D}"/>
          </ac:spMkLst>
        </pc:spChg>
        <pc:spChg chg="add mod">
          <ac:chgData name="Ricardo Rosenfeld" userId="60a3a891-5940-4f3e-8fcb-08ad60f8a14b" providerId="ADAL" clId="{73658E30-C395-4DFA-BE8E-C2B7BEA4528C}" dt="2020-02-19T21:43:17.214" v="1021" actId="255"/>
          <ac:spMkLst>
            <pc:docMk/>
            <pc:sldMk cId="4262063709" sldId="406"/>
            <ac:spMk id="28" creationId="{E4EE3A47-7C46-4FD6-A92E-02B6D40EE75D}"/>
          </ac:spMkLst>
        </pc:spChg>
        <pc:spChg chg="add mod">
          <ac:chgData name="Ricardo Rosenfeld" userId="60a3a891-5940-4f3e-8fcb-08ad60f8a14b" providerId="ADAL" clId="{73658E30-C395-4DFA-BE8E-C2B7BEA4528C}" dt="2020-02-19T21:37:58.149" v="972" actId="1076"/>
          <ac:spMkLst>
            <pc:docMk/>
            <pc:sldMk cId="4262063709" sldId="406"/>
            <ac:spMk id="31" creationId="{BA88E5C6-286B-4D3C-8E58-2B737476501E}"/>
          </ac:spMkLst>
        </pc:spChg>
        <pc:spChg chg="add mod">
          <ac:chgData name="Ricardo Rosenfeld" userId="60a3a891-5940-4f3e-8fcb-08ad60f8a14b" providerId="ADAL" clId="{73658E30-C395-4DFA-BE8E-C2B7BEA4528C}" dt="2020-02-19T21:50:11.453" v="1075" actId="1076"/>
          <ac:spMkLst>
            <pc:docMk/>
            <pc:sldMk cId="4262063709" sldId="406"/>
            <ac:spMk id="50" creationId="{F1F986BF-A69A-4D78-B8EE-837555C26553}"/>
          </ac:spMkLst>
        </pc:spChg>
        <pc:spChg chg="add mod">
          <ac:chgData name="Ricardo Rosenfeld" userId="60a3a891-5940-4f3e-8fcb-08ad60f8a14b" providerId="ADAL" clId="{73658E30-C395-4DFA-BE8E-C2B7BEA4528C}" dt="2020-02-19T21:51:30.073" v="1078" actId="1076"/>
          <ac:spMkLst>
            <pc:docMk/>
            <pc:sldMk cId="4262063709" sldId="406"/>
            <ac:spMk id="51" creationId="{E97DB6C8-A132-44FB-B301-4ADC27FB2242}"/>
          </ac:spMkLst>
        </pc:spChg>
        <pc:spChg chg="add mod">
          <ac:chgData name="Ricardo Rosenfeld" userId="60a3a891-5940-4f3e-8fcb-08ad60f8a14b" providerId="ADAL" clId="{73658E30-C395-4DFA-BE8E-C2B7BEA4528C}" dt="2020-02-19T21:47:05.766" v="1048" actId="1076"/>
          <ac:spMkLst>
            <pc:docMk/>
            <pc:sldMk cId="4262063709" sldId="406"/>
            <ac:spMk id="52" creationId="{A959387F-75E1-407E-85AF-BC9E722417DA}"/>
          </ac:spMkLst>
        </pc:spChg>
        <pc:spChg chg="add mod">
          <ac:chgData name="Ricardo Rosenfeld" userId="60a3a891-5940-4f3e-8fcb-08ad60f8a14b" providerId="ADAL" clId="{73658E30-C395-4DFA-BE8E-C2B7BEA4528C}" dt="2020-02-19T21:46:46.482" v="1046" actId="1076"/>
          <ac:spMkLst>
            <pc:docMk/>
            <pc:sldMk cId="4262063709" sldId="406"/>
            <ac:spMk id="53" creationId="{25D3621B-CEB3-438A-A351-3D7444710EC3}"/>
          </ac:spMkLst>
        </pc:spChg>
        <pc:spChg chg="add mod">
          <ac:chgData name="Ricardo Rosenfeld" userId="60a3a891-5940-4f3e-8fcb-08ad60f8a14b" providerId="ADAL" clId="{73658E30-C395-4DFA-BE8E-C2B7BEA4528C}" dt="2020-02-19T21:49:13.802" v="1072" actId="1076"/>
          <ac:spMkLst>
            <pc:docMk/>
            <pc:sldMk cId="4262063709" sldId="406"/>
            <ac:spMk id="59" creationId="{F6141D4F-B858-415A-BD47-A81EAF2BD7B9}"/>
          </ac:spMkLst>
        </pc:spChg>
        <pc:picChg chg="del">
          <ac:chgData name="Ricardo Rosenfeld" userId="60a3a891-5940-4f3e-8fcb-08ad60f8a14b" providerId="ADAL" clId="{73658E30-C395-4DFA-BE8E-C2B7BEA4528C}" dt="2020-02-19T21:33:02.943" v="923" actId="478"/>
          <ac:picMkLst>
            <pc:docMk/>
            <pc:sldMk cId="4262063709" sldId="406"/>
            <ac:picMk id="10" creationId="{CF6E3968-FE78-4FAC-BD3C-4091A587C62C}"/>
          </ac:picMkLst>
        </pc:picChg>
        <pc:cxnChg chg="add mod">
          <ac:chgData name="Ricardo Rosenfeld" userId="60a3a891-5940-4f3e-8fcb-08ad60f8a14b" providerId="ADAL" clId="{73658E30-C395-4DFA-BE8E-C2B7BEA4528C}" dt="2020-02-19T21:34:30.790" v="933" actId="692"/>
          <ac:cxnSpMkLst>
            <pc:docMk/>
            <pc:sldMk cId="4262063709" sldId="406"/>
            <ac:cxnSpMk id="5" creationId="{A28328C0-1BF5-42BC-8D54-7CDF227DEFB8}"/>
          </ac:cxnSpMkLst>
        </pc:cxnChg>
        <pc:cxnChg chg="add mod">
          <ac:chgData name="Ricardo Rosenfeld" userId="60a3a891-5940-4f3e-8fcb-08ad60f8a14b" providerId="ADAL" clId="{73658E30-C395-4DFA-BE8E-C2B7BEA4528C}" dt="2020-02-19T21:35:13.696" v="944" actId="1076"/>
          <ac:cxnSpMkLst>
            <pc:docMk/>
            <pc:sldMk cId="4262063709" sldId="406"/>
            <ac:cxnSpMk id="21" creationId="{9E5392CE-64F4-4F7E-A7A1-BF31F4361C7E}"/>
          </ac:cxnSpMkLst>
        </pc:cxnChg>
        <pc:cxnChg chg="add mod">
          <ac:chgData name="Ricardo Rosenfeld" userId="60a3a891-5940-4f3e-8fcb-08ad60f8a14b" providerId="ADAL" clId="{73658E30-C395-4DFA-BE8E-C2B7BEA4528C}" dt="2020-02-19T21:46:17.312" v="1040" actId="1076"/>
          <ac:cxnSpMkLst>
            <pc:docMk/>
            <pc:sldMk cId="4262063709" sldId="406"/>
            <ac:cxnSpMk id="23" creationId="{999B2C1D-CA3C-4A8C-9150-9B6710B13002}"/>
          </ac:cxnSpMkLst>
        </pc:cxnChg>
        <pc:cxnChg chg="add mod">
          <ac:chgData name="Ricardo Rosenfeld" userId="60a3a891-5940-4f3e-8fcb-08ad60f8a14b" providerId="ADAL" clId="{73658E30-C395-4DFA-BE8E-C2B7BEA4528C}" dt="2020-02-19T21:46:17.312" v="1040" actId="1076"/>
          <ac:cxnSpMkLst>
            <pc:docMk/>
            <pc:sldMk cId="4262063709" sldId="406"/>
            <ac:cxnSpMk id="24" creationId="{A8F94C05-652C-45B7-AAA3-10E790BF81EA}"/>
          </ac:cxnSpMkLst>
        </pc:cxnChg>
        <pc:cxnChg chg="add mod">
          <ac:chgData name="Ricardo Rosenfeld" userId="60a3a891-5940-4f3e-8fcb-08ad60f8a14b" providerId="ADAL" clId="{73658E30-C395-4DFA-BE8E-C2B7BEA4528C}" dt="2020-02-19T21:45:59.772" v="1039" actId="1076"/>
          <ac:cxnSpMkLst>
            <pc:docMk/>
            <pc:sldMk cId="4262063709" sldId="406"/>
            <ac:cxnSpMk id="26" creationId="{1FF132F1-6406-4D5F-824C-1F2E98708819}"/>
          </ac:cxnSpMkLst>
        </pc:cxnChg>
        <pc:cxnChg chg="add mod">
          <ac:chgData name="Ricardo Rosenfeld" userId="60a3a891-5940-4f3e-8fcb-08ad60f8a14b" providerId="ADAL" clId="{73658E30-C395-4DFA-BE8E-C2B7BEA4528C}" dt="2020-02-19T21:45:59.772" v="1039" actId="1076"/>
          <ac:cxnSpMkLst>
            <pc:docMk/>
            <pc:sldMk cId="4262063709" sldId="406"/>
            <ac:cxnSpMk id="27" creationId="{2B22E115-6ADF-49CC-8F0D-BB982BE2E552}"/>
          </ac:cxnSpMkLst>
        </pc:cxnChg>
        <pc:cxnChg chg="add mod">
          <ac:chgData name="Ricardo Rosenfeld" userId="60a3a891-5940-4f3e-8fcb-08ad60f8a14b" providerId="ADAL" clId="{73658E30-C395-4DFA-BE8E-C2B7BEA4528C}" dt="2020-02-19T21:48:35.993" v="1070" actId="1076"/>
          <ac:cxnSpMkLst>
            <pc:docMk/>
            <pc:sldMk cId="4262063709" sldId="406"/>
            <ac:cxnSpMk id="29" creationId="{D40D94D5-0EF1-4B2D-9867-051BD6B560C6}"/>
          </ac:cxnSpMkLst>
        </pc:cxnChg>
        <pc:cxnChg chg="add mod">
          <ac:chgData name="Ricardo Rosenfeld" userId="60a3a891-5940-4f3e-8fcb-08ad60f8a14b" providerId="ADAL" clId="{73658E30-C395-4DFA-BE8E-C2B7BEA4528C}" dt="2020-02-19T21:48:08.654" v="1068" actId="1076"/>
          <ac:cxnSpMkLst>
            <pc:docMk/>
            <pc:sldMk cId="4262063709" sldId="406"/>
            <ac:cxnSpMk id="30" creationId="{0466D915-7846-46DC-AB6F-81744428A215}"/>
          </ac:cxnSpMkLst>
        </pc:cxnChg>
        <pc:cxnChg chg="add mod">
          <ac:chgData name="Ricardo Rosenfeld" userId="60a3a891-5940-4f3e-8fcb-08ad60f8a14b" providerId="ADAL" clId="{73658E30-C395-4DFA-BE8E-C2B7BEA4528C}" dt="2020-02-19T21:50:05.708" v="1074" actId="14100"/>
          <ac:cxnSpMkLst>
            <pc:docMk/>
            <pc:sldMk cId="4262063709" sldId="406"/>
            <ac:cxnSpMk id="33" creationId="{80C56ADF-8D28-4ECA-AFCB-5A41A643A9A1}"/>
          </ac:cxnSpMkLst>
        </pc:cxnChg>
        <pc:cxnChg chg="add mod">
          <ac:chgData name="Ricardo Rosenfeld" userId="60a3a891-5940-4f3e-8fcb-08ad60f8a14b" providerId="ADAL" clId="{73658E30-C395-4DFA-BE8E-C2B7BEA4528C}" dt="2020-02-19T21:46:38.919" v="1045" actId="14100"/>
          <ac:cxnSpMkLst>
            <pc:docMk/>
            <pc:sldMk cId="4262063709" sldId="406"/>
            <ac:cxnSpMk id="36" creationId="{6548F18C-48D8-4D3A-AAC5-67E5E416961D}"/>
          </ac:cxnSpMkLst>
        </pc:cxnChg>
        <pc:cxnChg chg="add mod">
          <ac:chgData name="Ricardo Rosenfeld" userId="60a3a891-5940-4f3e-8fcb-08ad60f8a14b" providerId="ADAL" clId="{73658E30-C395-4DFA-BE8E-C2B7BEA4528C}" dt="2020-02-19T21:46:59.818" v="1047" actId="14100"/>
          <ac:cxnSpMkLst>
            <pc:docMk/>
            <pc:sldMk cId="4262063709" sldId="406"/>
            <ac:cxnSpMk id="40" creationId="{61816CB3-4F75-4142-A47F-66B4CD19CB21}"/>
          </ac:cxnSpMkLst>
        </pc:cxnChg>
        <pc:cxnChg chg="add mod">
          <ac:chgData name="Ricardo Rosenfeld" userId="60a3a891-5940-4f3e-8fcb-08ad60f8a14b" providerId="ADAL" clId="{73658E30-C395-4DFA-BE8E-C2B7BEA4528C}" dt="2020-02-19T21:51:23.012" v="1077" actId="14100"/>
          <ac:cxnSpMkLst>
            <pc:docMk/>
            <pc:sldMk cId="4262063709" sldId="406"/>
            <ac:cxnSpMk id="43" creationId="{94084422-CB46-45D0-8AD5-76145E6D1A38}"/>
          </ac:cxnSpMkLst>
        </pc:cxnChg>
      </pc:sldChg>
      <pc:sldChg chg="addSp delSp modSp add">
        <pc:chgData name="Ricardo Rosenfeld" userId="60a3a891-5940-4f3e-8fcb-08ad60f8a14b" providerId="ADAL" clId="{73658E30-C395-4DFA-BE8E-C2B7BEA4528C}" dt="2020-02-19T22:24:45.687" v="1395" actId="1076"/>
        <pc:sldMkLst>
          <pc:docMk/>
          <pc:sldMk cId="4032407945" sldId="407"/>
        </pc:sldMkLst>
        <pc:spChg chg="mod">
          <ac:chgData name="Ricardo Rosenfeld" userId="60a3a891-5940-4f3e-8fcb-08ad60f8a14b" providerId="ADAL" clId="{73658E30-C395-4DFA-BE8E-C2B7BEA4528C}" dt="2020-02-19T22:20:32.332" v="1384" actId="1076"/>
          <ac:spMkLst>
            <pc:docMk/>
            <pc:sldMk cId="4032407945" sldId="407"/>
            <ac:spMk id="2" creationId="{A49F90FD-BA46-4E63-8777-27C465B8EC94}"/>
          </ac:spMkLst>
        </pc:spChg>
        <pc:spChg chg="mod">
          <ac:chgData name="Ricardo Rosenfeld" userId="60a3a891-5940-4f3e-8fcb-08ad60f8a14b" providerId="ADAL" clId="{73658E30-C395-4DFA-BE8E-C2B7BEA4528C}" dt="2020-02-19T22:24:00.318" v="1390" actId="1076"/>
          <ac:spMkLst>
            <pc:docMk/>
            <pc:sldMk cId="4032407945" sldId="407"/>
            <ac:spMk id="4" creationId="{814C253B-D03B-43C3-9486-80762899CA2A}"/>
          </ac:spMkLst>
        </pc:spChg>
        <pc:spChg chg="del">
          <ac:chgData name="Ricardo Rosenfeld" userId="60a3a891-5940-4f3e-8fcb-08ad60f8a14b" providerId="ADAL" clId="{73658E30-C395-4DFA-BE8E-C2B7BEA4528C}" dt="2020-02-19T21:53:32.667" v="1084" actId="478"/>
          <ac:spMkLst>
            <pc:docMk/>
            <pc:sldMk cId="4032407945" sldId="407"/>
            <ac:spMk id="5" creationId="{605E7A57-52A0-46FD-918C-0A5E917FF397}"/>
          </ac:spMkLst>
        </pc:spChg>
        <pc:spChg chg="del">
          <ac:chgData name="Ricardo Rosenfeld" userId="60a3a891-5940-4f3e-8fcb-08ad60f8a14b" providerId="ADAL" clId="{73658E30-C395-4DFA-BE8E-C2B7BEA4528C}" dt="2020-02-19T21:53:34.105" v="1085" actId="478"/>
          <ac:spMkLst>
            <pc:docMk/>
            <pc:sldMk cId="4032407945" sldId="407"/>
            <ac:spMk id="6" creationId="{76F1FDA3-4C98-4C82-A97A-BB0098FC292E}"/>
          </ac:spMkLst>
        </pc:spChg>
        <pc:spChg chg="del">
          <ac:chgData name="Ricardo Rosenfeld" userId="60a3a891-5940-4f3e-8fcb-08ad60f8a14b" providerId="ADAL" clId="{73658E30-C395-4DFA-BE8E-C2B7BEA4528C}" dt="2020-02-19T21:53:35.695" v="1086" actId="478"/>
          <ac:spMkLst>
            <pc:docMk/>
            <pc:sldMk cId="4032407945" sldId="407"/>
            <ac:spMk id="7" creationId="{33C6E066-CA7D-43D3-ADC4-5A092AECB4C0}"/>
          </ac:spMkLst>
        </pc:spChg>
        <pc:spChg chg="mod">
          <ac:chgData name="Ricardo Rosenfeld" userId="60a3a891-5940-4f3e-8fcb-08ad60f8a14b" providerId="ADAL" clId="{73658E30-C395-4DFA-BE8E-C2B7BEA4528C}" dt="2020-02-19T22:20:07.712" v="1382" actId="1076"/>
          <ac:spMkLst>
            <pc:docMk/>
            <pc:sldMk cId="4032407945" sldId="407"/>
            <ac:spMk id="8" creationId="{B6C96967-42A2-4FC7-9B38-85A57EEA0663}"/>
          </ac:spMkLst>
        </pc:spChg>
        <pc:spChg chg="del">
          <ac:chgData name="Ricardo Rosenfeld" userId="60a3a891-5940-4f3e-8fcb-08ad60f8a14b" providerId="ADAL" clId="{73658E30-C395-4DFA-BE8E-C2B7BEA4528C}" dt="2020-02-19T21:53:37.032" v="1087" actId="478"/>
          <ac:spMkLst>
            <pc:docMk/>
            <pc:sldMk cId="4032407945" sldId="407"/>
            <ac:spMk id="9" creationId="{E131A242-202A-4EBA-8156-3119789AD679}"/>
          </ac:spMkLst>
        </pc:spChg>
        <pc:spChg chg="del">
          <ac:chgData name="Ricardo Rosenfeld" userId="60a3a891-5940-4f3e-8fcb-08ad60f8a14b" providerId="ADAL" clId="{73658E30-C395-4DFA-BE8E-C2B7BEA4528C}" dt="2020-02-19T21:53:50.878" v="1094" actId="478"/>
          <ac:spMkLst>
            <pc:docMk/>
            <pc:sldMk cId="4032407945" sldId="407"/>
            <ac:spMk id="10" creationId="{8100A166-1C4D-42AC-9F90-3A1D6F6BB6F2}"/>
          </ac:spMkLst>
        </pc:spChg>
        <pc:spChg chg="del">
          <ac:chgData name="Ricardo Rosenfeld" userId="60a3a891-5940-4f3e-8fcb-08ad60f8a14b" providerId="ADAL" clId="{73658E30-C395-4DFA-BE8E-C2B7BEA4528C}" dt="2020-02-19T21:53:52.414" v="1095" actId="478"/>
          <ac:spMkLst>
            <pc:docMk/>
            <pc:sldMk cId="4032407945" sldId="407"/>
            <ac:spMk id="11" creationId="{B4CC13F3-C232-4BFF-A7E3-3C1744D19FCF}"/>
          </ac:spMkLst>
        </pc:spChg>
        <pc:spChg chg="del">
          <ac:chgData name="Ricardo Rosenfeld" userId="60a3a891-5940-4f3e-8fcb-08ad60f8a14b" providerId="ADAL" clId="{73658E30-C395-4DFA-BE8E-C2B7BEA4528C}" dt="2020-02-19T21:53:53.802" v="1096" actId="478"/>
          <ac:spMkLst>
            <pc:docMk/>
            <pc:sldMk cId="4032407945" sldId="407"/>
            <ac:spMk id="12" creationId="{CCCD9B52-5E43-4F0A-B088-FA633077A6FB}"/>
          </ac:spMkLst>
        </pc:spChg>
        <pc:spChg chg="del">
          <ac:chgData name="Ricardo Rosenfeld" userId="60a3a891-5940-4f3e-8fcb-08ad60f8a14b" providerId="ADAL" clId="{73658E30-C395-4DFA-BE8E-C2B7BEA4528C}" dt="2020-02-19T21:53:55.190" v="1097" actId="478"/>
          <ac:spMkLst>
            <pc:docMk/>
            <pc:sldMk cId="4032407945" sldId="407"/>
            <ac:spMk id="13" creationId="{69770C78-F795-43D0-9C7E-C7B1B39CE876}"/>
          </ac:spMkLst>
        </pc:spChg>
        <pc:spChg chg="del mod">
          <ac:chgData name="Ricardo Rosenfeld" userId="60a3a891-5940-4f3e-8fcb-08ad60f8a14b" providerId="ADAL" clId="{73658E30-C395-4DFA-BE8E-C2B7BEA4528C}" dt="2020-02-19T21:53:39.244" v="1089" actId="478"/>
          <ac:spMkLst>
            <pc:docMk/>
            <pc:sldMk cId="4032407945" sldId="407"/>
            <ac:spMk id="14" creationId="{115A2332-CA04-4074-8FEC-22DB99973AE5}"/>
          </ac:spMkLst>
        </pc:spChg>
        <pc:spChg chg="del">
          <ac:chgData name="Ricardo Rosenfeld" userId="60a3a891-5940-4f3e-8fcb-08ad60f8a14b" providerId="ADAL" clId="{73658E30-C395-4DFA-BE8E-C2B7BEA4528C}" dt="2020-02-19T21:53:41.710" v="1090" actId="478"/>
          <ac:spMkLst>
            <pc:docMk/>
            <pc:sldMk cId="4032407945" sldId="407"/>
            <ac:spMk id="15" creationId="{94077271-F0AD-4326-A646-EB08D93FB690}"/>
          </ac:spMkLst>
        </pc:spChg>
        <pc:spChg chg="del">
          <ac:chgData name="Ricardo Rosenfeld" userId="60a3a891-5940-4f3e-8fcb-08ad60f8a14b" providerId="ADAL" clId="{73658E30-C395-4DFA-BE8E-C2B7BEA4528C}" dt="2020-02-19T21:53:43.116" v="1091" actId="478"/>
          <ac:spMkLst>
            <pc:docMk/>
            <pc:sldMk cId="4032407945" sldId="407"/>
            <ac:spMk id="16" creationId="{88AC892D-246B-4604-B7FD-F7C7C4F4C334}"/>
          </ac:spMkLst>
        </pc:spChg>
        <pc:spChg chg="del">
          <ac:chgData name="Ricardo Rosenfeld" userId="60a3a891-5940-4f3e-8fcb-08ad60f8a14b" providerId="ADAL" clId="{73658E30-C395-4DFA-BE8E-C2B7BEA4528C}" dt="2020-02-19T21:53:44.481" v="1092" actId="478"/>
          <ac:spMkLst>
            <pc:docMk/>
            <pc:sldMk cId="4032407945" sldId="407"/>
            <ac:spMk id="17" creationId="{B8E9D5EA-901C-437A-8310-2595609B70FC}"/>
          </ac:spMkLst>
        </pc:spChg>
        <pc:spChg chg="del">
          <ac:chgData name="Ricardo Rosenfeld" userId="60a3a891-5940-4f3e-8fcb-08ad60f8a14b" providerId="ADAL" clId="{73658E30-C395-4DFA-BE8E-C2B7BEA4528C}" dt="2020-02-19T21:53:56.828" v="1098" actId="478"/>
          <ac:spMkLst>
            <pc:docMk/>
            <pc:sldMk cId="4032407945" sldId="407"/>
            <ac:spMk id="18" creationId="{F5B0A57C-0740-4EF0-8F15-741E97AE420E}"/>
          </ac:spMkLst>
        </pc:spChg>
        <pc:spChg chg="del">
          <ac:chgData name="Ricardo Rosenfeld" userId="60a3a891-5940-4f3e-8fcb-08ad60f8a14b" providerId="ADAL" clId="{73658E30-C395-4DFA-BE8E-C2B7BEA4528C}" dt="2020-02-19T21:53:58.163" v="1099" actId="478"/>
          <ac:spMkLst>
            <pc:docMk/>
            <pc:sldMk cId="4032407945" sldId="407"/>
            <ac:spMk id="19" creationId="{1DF4F054-E914-46B9-B393-49B61232A9AB}"/>
          </ac:spMkLst>
        </pc:spChg>
        <pc:spChg chg="del">
          <ac:chgData name="Ricardo Rosenfeld" userId="60a3a891-5940-4f3e-8fcb-08ad60f8a14b" providerId="ADAL" clId="{73658E30-C395-4DFA-BE8E-C2B7BEA4528C}" dt="2020-02-19T21:53:59.784" v="1100" actId="478"/>
          <ac:spMkLst>
            <pc:docMk/>
            <pc:sldMk cId="4032407945" sldId="407"/>
            <ac:spMk id="20" creationId="{FB5CEBDA-577D-432E-84A8-11E0E2A53AD5}"/>
          </ac:spMkLst>
        </pc:spChg>
        <pc:spChg chg="del">
          <ac:chgData name="Ricardo Rosenfeld" userId="60a3a891-5940-4f3e-8fcb-08ad60f8a14b" providerId="ADAL" clId="{73658E30-C395-4DFA-BE8E-C2B7BEA4528C}" dt="2020-02-19T21:54:02.645" v="1102" actId="478"/>
          <ac:spMkLst>
            <pc:docMk/>
            <pc:sldMk cId="4032407945" sldId="407"/>
            <ac:spMk id="21" creationId="{CB13B90D-8AC1-4D9F-BAD1-8976EE77F606}"/>
          </ac:spMkLst>
        </pc:spChg>
        <pc:spChg chg="del">
          <ac:chgData name="Ricardo Rosenfeld" userId="60a3a891-5940-4f3e-8fcb-08ad60f8a14b" providerId="ADAL" clId="{73658E30-C395-4DFA-BE8E-C2B7BEA4528C}" dt="2020-02-19T21:53:47.102" v="1093" actId="478"/>
          <ac:spMkLst>
            <pc:docMk/>
            <pc:sldMk cId="4032407945" sldId="407"/>
            <ac:spMk id="22" creationId="{B51F931A-D351-4C81-BFC7-0F10B7469F9E}"/>
          </ac:spMkLst>
        </pc:spChg>
        <pc:spChg chg="del">
          <ac:chgData name="Ricardo Rosenfeld" userId="60a3a891-5940-4f3e-8fcb-08ad60f8a14b" providerId="ADAL" clId="{73658E30-C395-4DFA-BE8E-C2B7BEA4528C}" dt="2020-02-19T21:54:01.288" v="1101" actId="478"/>
          <ac:spMkLst>
            <pc:docMk/>
            <pc:sldMk cId="4032407945" sldId="407"/>
            <ac:spMk id="23" creationId="{874D06EE-20F0-49EF-B640-E0A560021F00}"/>
          </ac:spMkLst>
        </pc:spChg>
        <pc:spChg chg="del">
          <ac:chgData name="Ricardo Rosenfeld" userId="60a3a891-5940-4f3e-8fcb-08ad60f8a14b" providerId="ADAL" clId="{73658E30-C395-4DFA-BE8E-C2B7BEA4528C}" dt="2020-02-19T21:54:04.551" v="1103" actId="478"/>
          <ac:spMkLst>
            <pc:docMk/>
            <pc:sldMk cId="4032407945" sldId="407"/>
            <ac:spMk id="24" creationId="{BE43E489-8383-4DD8-8690-26C10761CAC3}"/>
          </ac:spMkLst>
        </pc:spChg>
        <pc:spChg chg="add del">
          <ac:chgData name="Ricardo Rosenfeld" userId="60a3a891-5940-4f3e-8fcb-08ad60f8a14b" providerId="ADAL" clId="{73658E30-C395-4DFA-BE8E-C2B7BEA4528C}" dt="2020-02-19T21:56:09.245" v="1118" actId="478"/>
          <ac:spMkLst>
            <pc:docMk/>
            <pc:sldMk cId="4032407945" sldId="407"/>
            <ac:spMk id="25" creationId="{96363F14-9103-49FD-A409-5C111BF7BBFA}"/>
          </ac:spMkLst>
        </pc:spChg>
        <pc:spChg chg="mod">
          <ac:chgData name="Ricardo Rosenfeld" userId="60a3a891-5940-4f3e-8fcb-08ad60f8a14b" providerId="ADAL" clId="{73658E30-C395-4DFA-BE8E-C2B7BEA4528C}" dt="2020-02-19T22:20:15.105" v="1383" actId="1076"/>
          <ac:spMkLst>
            <pc:docMk/>
            <pc:sldMk cId="4032407945" sldId="407"/>
            <ac:spMk id="26" creationId="{B93FB450-AEE6-44FB-8F7B-8079280E0F8B}"/>
          </ac:spMkLst>
        </pc:spChg>
        <pc:spChg chg="add del">
          <ac:chgData name="Ricardo Rosenfeld" userId="60a3a891-5940-4f3e-8fcb-08ad60f8a14b" providerId="ADAL" clId="{73658E30-C395-4DFA-BE8E-C2B7BEA4528C}" dt="2020-02-19T22:08:35.792" v="1224" actId="478"/>
          <ac:spMkLst>
            <pc:docMk/>
            <pc:sldMk cId="4032407945" sldId="407"/>
            <ac:spMk id="27" creationId="{5380A1F7-085E-4B34-B798-FC24CDACF233}"/>
          </ac:spMkLst>
        </pc:spChg>
        <pc:spChg chg="mod">
          <ac:chgData name="Ricardo Rosenfeld" userId="60a3a891-5940-4f3e-8fcb-08ad60f8a14b" providerId="ADAL" clId="{73658E30-C395-4DFA-BE8E-C2B7BEA4528C}" dt="2020-02-19T22:21:01.014" v="1387" actId="1076"/>
          <ac:spMkLst>
            <pc:docMk/>
            <pc:sldMk cId="4032407945" sldId="407"/>
            <ac:spMk id="28" creationId="{C910AFB8-B7C2-4F62-9F03-97298136E81D}"/>
          </ac:spMkLst>
        </pc:spChg>
        <pc:spChg chg="mod">
          <ac:chgData name="Ricardo Rosenfeld" userId="60a3a891-5940-4f3e-8fcb-08ad60f8a14b" providerId="ADAL" clId="{73658E30-C395-4DFA-BE8E-C2B7BEA4528C}" dt="2020-02-19T22:24:12.776" v="1391" actId="1076"/>
          <ac:spMkLst>
            <pc:docMk/>
            <pc:sldMk cId="4032407945" sldId="407"/>
            <ac:spMk id="29" creationId="{B42351B3-B41B-4FDC-8CC0-B3E02EA648F7}"/>
          </ac:spMkLst>
        </pc:spChg>
        <pc:spChg chg="add del mod">
          <ac:chgData name="Ricardo Rosenfeld" userId="60a3a891-5940-4f3e-8fcb-08ad60f8a14b" providerId="ADAL" clId="{73658E30-C395-4DFA-BE8E-C2B7BEA4528C}" dt="2020-02-19T21:53:15.985" v="1083" actId="478"/>
          <ac:spMkLst>
            <pc:docMk/>
            <pc:sldMk cId="4032407945" sldId="407"/>
            <ac:spMk id="31" creationId="{C1D0C26A-A20F-421A-83E5-E2095DB029B0}"/>
          </ac:spMkLst>
        </pc:spChg>
        <pc:spChg chg="add del mod">
          <ac:chgData name="Ricardo Rosenfeld" userId="60a3a891-5940-4f3e-8fcb-08ad60f8a14b" providerId="ADAL" clId="{73658E30-C395-4DFA-BE8E-C2B7BEA4528C}" dt="2020-02-19T22:20:15.105" v="1383" actId="1076"/>
          <ac:spMkLst>
            <pc:docMk/>
            <pc:sldMk cId="4032407945" sldId="407"/>
            <ac:spMk id="32" creationId="{1308EC67-B0D5-4E00-B034-F4EFF22667BC}"/>
          </ac:spMkLst>
        </pc:spChg>
        <pc:spChg chg="add del mod">
          <ac:chgData name="Ricardo Rosenfeld" userId="60a3a891-5940-4f3e-8fcb-08ad60f8a14b" providerId="ADAL" clId="{73658E30-C395-4DFA-BE8E-C2B7BEA4528C}" dt="2020-02-19T22:20:15.105" v="1383" actId="1076"/>
          <ac:spMkLst>
            <pc:docMk/>
            <pc:sldMk cId="4032407945" sldId="407"/>
            <ac:spMk id="33" creationId="{FFC6B678-C207-4EBC-9E06-58BFADF8FD30}"/>
          </ac:spMkLst>
        </pc:spChg>
        <pc:spChg chg="add del mod">
          <ac:chgData name="Ricardo Rosenfeld" userId="60a3a891-5940-4f3e-8fcb-08ad60f8a14b" providerId="ADAL" clId="{73658E30-C395-4DFA-BE8E-C2B7BEA4528C}" dt="2020-02-19T22:20:15.105" v="1383" actId="1076"/>
          <ac:spMkLst>
            <pc:docMk/>
            <pc:sldMk cId="4032407945" sldId="407"/>
            <ac:spMk id="34" creationId="{73A14B3B-2D80-4EB6-B0BB-F036488A613F}"/>
          </ac:spMkLst>
        </pc:spChg>
        <pc:spChg chg="add del mod">
          <ac:chgData name="Ricardo Rosenfeld" userId="60a3a891-5940-4f3e-8fcb-08ad60f8a14b" providerId="ADAL" clId="{73658E30-C395-4DFA-BE8E-C2B7BEA4528C}" dt="2020-02-19T22:20:15.105" v="1383" actId="1076"/>
          <ac:spMkLst>
            <pc:docMk/>
            <pc:sldMk cId="4032407945" sldId="407"/>
            <ac:spMk id="35" creationId="{C78A1DA4-B89A-4060-8498-68E434F7F490}"/>
          </ac:spMkLst>
        </pc:spChg>
        <pc:spChg chg="add del mod">
          <ac:chgData name="Ricardo Rosenfeld" userId="60a3a891-5940-4f3e-8fcb-08ad60f8a14b" providerId="ADAL" clId="{73658E30-C395-4DFA-BE8E-C2B7BEA4528C}" dt="2020-02-19T22:20:15.105" v="1383" actId="1076"/>
          <ac:spMkLst>
            <pc:docMk/>
            <pc:sldMk cId="4032407945" sldId="407"/>
            <ac:spMk id="39" creationId="{0F5322B2-9BEE-491D-8B60-0C62B896A03C}"/>
          </ac:spMkLst>
        </pc:spChg>
        <pc:spChg chg="add mod">
          <ac:chgData name="Ricardo Rosenfeld" userId="60a3a891-5940-4f3e-8fcb-08ad60f8a14b" providerId="ADAL" clId="{73658E30-C395-4DFA-BE8E-C2B7BEA4528C}" dt="2020-02-19T22:20:15.105" v="1383" actId="1076"/>
          <ac:spMkLst>
            <pc:docMk/>
            <pc:sldMk cId="4032407945" sldId="407"/>
            <ac:spMk id="40" creationId="{12693F34-A7C4-4D2C-8009-2671B86D224E}"/>
          </ac:spMkLst>
        </pc:spChg>
        <pc:spChg chg="add mod">
          <ac:chgData name="Ricardo Rosenfeld" userId="60a3a891-5940-4f3e-8fcb-08ad60f8a14b" providerId="ADAL" clId="{73658E30-C395-4DFA-BE8E-C2B7BEA4528C}" dt="2020-02-19T22:20:15.105" v="1383" actId="1076"/>
          <ac:spMkLst>
            <pc:docMk/>
            <pc:sldMk cId="4032407945" sldId="407"/>
            <ac:spMk id="41" creationId="{F4340C1C-754D-46EB-A774-A770B8B37512}"/>
          </ac:spMkLst>
        </pc:spChg>
        <pc:spChg chg="add mod">
          <ac:chgData name="Ricardo Rosenfeld" userId="60a3a891-5940-4f3e-8fcb-08ad60f8a14b" providerId="ADAL" clId="{73658E30-C395-4DFA-BE8E-C2B7BEA4528C}" dt="2020-02-19T22:20:15.105" v="1383" actId="1076"/>
          <ac:spMkLst>
            <pc:docMk/>
            <pc:sldMk cId="4032407945" sldId="407"/>
            <ac:spMk id="42" creationId="{99D3EAF4-6507-425B-AA8E-C1E7B1ECBC55}"/>
          </ac:spMkLst>
        </pc:spChg>
        <pc:spChg chg="add mod">
          <ac:chgData name="Ricardo Rosenfeld" userId="60a3a891-5940-4f3e-8fcb-08ad60f8a14b" providerId="ADAL" clId="{73658E30-C395-4DFA-BE8E-C2B7BEA4528C}" dt="2020-02-19T22:20:15.105" v="1383" actId="1076"/>
          <ac:spMkLst>
            <pc:docMk/>
            <pc:sldMk cId="4032407945" sldId="407"/>
            <ac:spMk id="43" creationId="{DE1852AC-4C49-40D4-B9B1-A75C544C0769}"/>
          </ac:spMkLst>
        </pc:spChg>
        <pc:spChg chg="add mod">
          <ac:chgData name="Ricardo Rosenfeld" userId="60a3a891-5940-4f3e-8fcb-08ad60f8a14b" providerId="ADAL" clId="{73658E30-C395-4DFA-BE8E-C2B7BEA4528C}" dt="2020-02-19T22:20:15.105" v="1383" actId="1076"/>
          <ac:spMkLst>
            <pc:docMk/>
            <pc:sldMk cId="4032407945" sldId="407"/>
            <ac:spMk id="44" creationId="{8C1F7C26-1314-4B35-8D2A-F611D44D6DB8}"/>
          </ac:spMkLst>
        </pc:spChg>
        <pc:spChg chg="add mod">
          <ac:chgData name="Ricardo Rosenfeld" userId="60a3a891-5940-4f3e-8fcb-08ad60f8a14b" providerId="ADAL" clId="{73658E30-C395-4DFA-BE8E-C2B7BEA4528C}" dt="2020-02-19T22:20:15.105" v="1383" actId="1076"/>
          <ac:spMkLst>
            <pc:docMk/>
            <pc:sldMk cId="4032407945" sldId="407"/>
            <ac:spMk id="45" creationId="{11D14757-2D2A-440D-ACBA-3869A28726CC}"/>
          </ac:spMkLst>
        </pc:spChg>
        <pc:spChg chg="add mod">
          <ac:chgData name="Ricardo Rosenfeld" userId="60a3a891-5940-4f3e-8fcb-08ad60f8a14b" providerId="ADAL" clId="{73658E30-C395-4DFA-BE8E-C2B7BEA4528C}" dt="2020-02-19T22:20:15.105" v="1383" actId="1076"/>
          <ac:spMkLst>
            <pc:docMk/>
            <pc:sldMk cId="4032407945" sldId="407"/>
            <ac:spMk id="49" creationId="{9EF84174-CA12-449C-81ED-FED67D698267}"/>
          </ac:spMkLst>
        </pc:spChg>
        <pc:spChg chg="add mod">
          <ac:chgData name="Ricardo Rosenfeld" userId="60a3a891-5940-4f3e-8fcb-08ad60f8a14b" providerId="ADAL" clId="{73658E30-C395-4DFA-BE8E-C2B7BEA4528C}" dt="2020-02-19T22:20:15.105" v="1383" actId="1076"/>
          <ac:spMkLst>
            <pc:docMk/>
            <pc:sldMk cId="4032407945" sldId="407"/>
            <ac:spMk id="50" creationId="{96787967-E785-44F6-9B44-E16D74DC2BE0}"/>
          </ac:spMkLst>
        </pc:spChg>
        <pc:spChg chg="add mod">
          <ac:chgData name="Ricardo Rosenfeld" userId="60a3a891-5940-4f3e-8fcb-08ad60f8a14b" providerId="ADAL" clId="{73658E30-C395-4DFA-BE8E-C2B7BEA4528C}" dt="2020-02-19T22:20:15.105" v="1383" actId="1076"/>
          <ac:spMkLst>
            <pc:docMk/>
            <pc:sldMk cId="4032407945" sldId="407"/>
            <ac:spMk id="51" creationId="{EE77DDF7-EF65-4792-9077-3371E0326C90}"/>
          </ac:spMkLst>
        </pc:spChg>
        <pc:spChg chg="add mod">
          <ac:chgData name="Ricardo Rosenfeld" userId="60a3a891-5940-4f3e-8fcb-08ad60f8a14b" providerId="ADAL" clId="{73658E30-C395-4DFA-BE8E-C2B7BEA4528C}" dt="2020-02-19T22:20:15.105" v="1383" actId="1076"/>
          <ac:spMkLst>
            <pc:docMk/>
            <pc:sldMk cId="4032407945" sldId="407"/>
            <ac:spMk id="52" creationId="{9AFA0ED6-7E06-4AB5-B0F8-2D4FD168ACC1}"/>
          </ac:spMkLst>
        </pc:spChg>
        <pc:spChg chg="add mod">
          <ac:chgData name="Ricardo Rosenfeld" userId="60a3a891-5940-4f3e-8fcb-08ad60f8a14b" providerId="ADAL" clId="{73658E30-C395-4DFA-BE8E-C2B7BEA4528C}" dt="2020-02-19T22:20:15.105" v="1383" actId="1076"/>
          <ac:spMkLst>
            <pc:docMk/>
            <pc:sldMk cId="4032407945" sldId="407"/>
            <ac:spMk id="58" creationId="{C6B48F81-5EA4-4A7F-8572-37C9A359E482}"/>
          </ac:spMkLst>
        </pc:spChg>
        <pc:spChg chg="add del mod">
          <ac:chgData name="Ricardo Rosenfeld" userId="60a3a891-5940-4f3e-8fcb-08ad60f8a14b" providerId="ADAL" clId="{73658E30-C395-4DFA-BE8E-C2B7BEA4528C}" dt="2020-02-19T22:05:23.688" v="1191"/>
          <ac:spMkLst>
            <pc:docMk/>
            <pc:sldMk cId="4032407945" sldId="407"/>
            <ac:spMk id="59" creationId="{8EFF8FB7-5C9C-4791-B453-08BB5C26B372}"/>
          </ac:spMkLst>
        </pc:spChg>
        <pc:spChg chg="add del mod">
          <ac:chgData name="Ricardo Rosenfeld" userId="60a3a891-5940-4f3e-8fcb-08ad60f8a14b" providerId="ADAL" clId="{73658E30-C395-4DFA-BE8E-C2B7BEA4528C}" dt="2020-02-19T22:05:23.688" v="1191"/>
          <ac:spMkLst>
            <pc:docMk/>
            <pc:sldMk cId="4032407945" sldId="407"/>
            <ac:spMk id="60" creationId="{701141EB-8BDF-438F-8D2E-FA369680DCF3}"/>
          </ac:spMkLst>
        </pc:spChg>
        <pc:spChg chg="add del mod">
          <ac:chgData name="Ricardo Rosenfeld" userId="60a3a891-5940-4f3e-8fcb-08ad60f8a14b" providerId="ADAL" clId="{73658E30-C395-4DFA-BE8E-C2B7BEA4528C}" dt="2020-02-19T22:05:23.688" v="1191"/>
          <ac:spMkLst>
            <pc:docMk/>
            <pc:sldMk cId="4032407945" sldId="407"/>
            <ac:spMk id="61" creationId="{9907E356-B6CF-4878-83E1-4F8DDD71E9C9}"/>
          </ac:spMkLst>
        </pc:spChg>
        <pc:spChg chg="add del mod">
          <ac:chgData name="Ricardo Rosenfeld" userId="60a3a891-5940-4f3e-8fcb-08ad60f8a14b" providerId="ADAL" clId="{73658E30-C395-4DFA-BE8E-C2B7BEA4528C}" dt="2020-02-19T22:05:23.688" v="1191"/>
          <ac:spMkLst>
            <pc:docMk/>
            <pc:sldMk cId="4032407945" sldId="407"/>
            <ac:spMk id="62" creationId="{4BCDD390-F28C-43BB-8DAD-B1A6F99288AE}"/>
          </ac:spMkLst>
        </pc:spChg>
        <pc:spChg chg="add mod">
          <ac:chgData name="Ricardo Rosenfeld" userId="60a3a891-5940-4f3e-8fcb-08ad60f8a14b" providerId="ADAL" clId="{73658E30-C395-4DFA-BE8E-C2B7BEA4528C}" dt="2020-02-19T22:20:45.485" v="1385" actId="1076"/>
          <ac:spMkLst>
            <pc:docMk/>
            <pc:sldMk cId="4032407945" sldId="407"/>
            <ac:spMk id="63" creationId="{8E90CDA5-1C18-4DBA-ACB0-14A8DD2A49EB}"/>
          </ac:spMkLst>
        </pc:spChg>
        <pc:spChg chg="add mod">
          <ac:chgData name="Ricardo Rosenfeld" userId="60a3a891-5940-4f3e-8fcb-08ad60f8a14b" providerId="ADAL" clId="{73658E30-C395-4DFA-BE8E-C2B7BEA4528C}" dt="2020-02-19T22:20:45.485" v="1385" actId="1076"/>
          <ac:spMkLst>
            <pc:docMk/>
            <pc:sldMk cId="4032407945" sldId="407"/>
            <ac:spMk id="64" creationId="{08833A79-2C46-40E8-89C4-BA59D49EB084}"/>
          </ac:spMkLst>
        </pc:spChg>
        <pc:spChg chg="add mod">
          <ac:chgData name="Ricardo Rosenfeld" userId="60a3a891-5940-4f3e-8fcb-08ad60f8a14b" providerId="ADAL" clId="{73658E30-C395-4DFA-BE8E-C2B7BEA4528C}" dt="2020-02-19T22:20:45.485" v="1385" actId="1076"/>
          <ac:spMkLst>
            <pc:docMk/>
            <pc:sldMk cId="4032407945" sldId="407"/>
            <ac:spMk id="65" creationId="{7A5C0EF5-35A7-459E-8C20-9789487A255A}"/>
          </ac:spMkLst>
        </pc:spChg>
        <pc:spChg chg="add mod">
          <ac:chgData name="Ricardo Rosenfeld" userId="60a3a891-5940-4f3e-8fcb-08ad60f8a14b" providerId="ADAL" clId="{73658E30-C395-4DFA-BE8E-C2B7BEA4528C}" dt="2020-02-19T22:20:45.485" v="1385" actId="1076"/>
          <ac:spMkLst>
            <pc:docMk/>
            <pc:sldMk cId="4032407945" sldId="407"/>
            <ac:spMk id="66" creationId="{7FF3035D-5A66-4989-84DE-80E5B314B7D0}"/>
          </ac:spMkLst>
        </pc:spChg>
        <pc:spChg chg="add mod">
          <ac:chgData name="Ricardo Rosenfeld" userId="60a3a891-5940-4f3e-8fcb-08ad60f8a14b" providerId="ADAL" clId="{73658E30-C395-4DFA-BE8E-C2B7BEA4528C}" dt="2020-02-19T22:20:45.485" v="1385" actId="1076"/>
          <ac:spMkLst>
            <pc:docMk/>
            <pc:sldMk cId="4032407945" sldId="407"/>
            <ac:spMk id="70" creationId="{175BBB33-41D2-4C82-987C-266CA7DA6419}"/>
          </ac:spMkLst>
        </pc:spChg>
        <pc:spChg chg="add del mod">
          <ac:chgData name="Ricardo Rosenfeld" userId="60a3a891-5940-4f3e-8fcb-08ad60f8a14b" providerId="ADAL" clId="{73658E30-C395-4DFA-BE8E-C2B7BEA4528C}" dt="2020-02-19T22:10:54.242" v="1241" actId="478"/>
          <ac:spMkLst>
            <pc:docMk/>
            <pc:sldMk cId="4032407945" sldId="407"/>
            <ac:spMk id="71" creationId="{4342929D-727E-4712-9FA1-BD1DD3F5807B}"/>
          </ac:spMkLst>
        </pc:spChg>
        <pc:spChg chg="add del mod">
          <ac:chgData name="Ricardo Rosenfeld" userId="60a3a891-5940-4f3e-8fcb-08ad60f8a14b" providerId="ADAL" clId="{73658E30-C395-4DFA-BE8E-C2B7BEA4528C}" dt="2020-02-19T22:10:47.424" v="1237" actId="478"/>
          <ac:spMkLst>
            <pc:docMk/>
            <pc:sldMk cId="4032407945" sldId="407"/>
            <ac:spMk id="72" creationId="{0156329F-5365-434B-AFB1-C60C31D022DE}"/>
          </ac:spMkLst>
        </pc:spChg>
        <pc:spChg chg="add del mod">
          <ac:chgData name="Ricardo Rosenfeld" userId="60a3a891-5940-4f3e-8fcb-08ad60f8a14b" providerId="ADAL" clId="{73658E30-C395-4DFA-BE8E-C2B7BEA4528C}" dt="2020-02-19T22:14:22.487" v="1317"/>
          <ac:spMkLst>
            <pc:docMk/>
            <pc:sldMk cId="4032407945" sldId="407"/>
            <ac:spMk id="73" creationId="{A82F8432-8298-42BF-8748-658961D711D2}"/>
          </ac:spMkLst>
        </pc:spChg>
        <pc:spChg chg="add del mod">
          <ac:chgData name="Ricardo Rosenfeld" userId="60a3a891-5940-4f3e-8fcb-08ad60f8a14b" providerId="ADAL" clId="{73658E30-C395-4DFA-BE8E-C2B7BEA4528C}" dt="2020-02-19T22:14:16.020" v="1312"/>
          <ac:spMkLst>
            <pc:docMk/>
            <pc:sldMk cId="4032407945" sldId="407"/>
            <ac:spMk id="74" creationId="{5E9DDC4F-1AF0-426A-B3BD-EE781C16B6BE}"/>
          </ac:spMkLst>
        </pc:spChg>
        <pc:spChg chg="add del mod">
          <ac:chgData name="Ricardo Rosenfeld" userId="60a3a891-5940-4f3e-8fcb-08ad60f8a14b" providerId="ADAL" clId="{73658E30-C395-4DFA-BE8E-C2B7BEA4528C}" dt="2020-02-19T22:14:16.020" v="1310"/>
          <ac:spMkLst>
            <pc:docMk/>
            <pc:sldMk cId="4032407945" sldId="407"/>
            <ac:spMk id="75" creationId="{B13191CC-0771-450F-9B86-F773CC3614DC}"/>
          </ac:spMkLst>
        </pc:spChg>
        <pc:spChg chg="add mod">
          <ac:chgData name="Ricardo Rosenfeld" userId="60a3a891-5940-4f3e-8fcb-08ad60f8a14b" providerId="ADAL" clId="{73658E30-C395-4DFA-BE8E-C2B7BEA4528C}" dt="2020-02-19T22:20:45.485" v="1385" actId="1076"/>
          <ac:spMkLst>
            <pc:docMk/>
            <pc:sldMk cId="4032407945" sldId="407"/>
            <ac:spMk id="76" creationId="{890732DC-AF1C-426E-BDCB-2991E215DB08}"/>
          </ac:spMkLst>
        </pc:spChg>
        <pc:spChg chg="add del mod">
          <ac:chgData name="Ricardo Rosenfeld" userId="60a3a891-5940-4f3e-8fcb-08ad60f8a14b" providerId="ADAL" clId="{73658E30-C395-4DFA-BE8E-C2B7BEA4528C}" dt="2020-02-19T22:20:45.485" v="1385" actId="1076"/>
          <ac:spMkLst>
            <pc:docMk/>
            <pc:sldMk cId="4032407945" sldId="407"/>
            <ac:spMk id="80" creationId="{D68C0F00-8847-410D-904D-B7438BA22A27}"/>
          </ac:spMkLst>
        </pc:spChg>
        <pc:spChg chg="add del mod">
          <ac:chgData name="Ricardo Rosenfeld" userId="60a3a891-5940-4f3e-8fcb-08ad60f8a14b" providerId="ADAL" clId="{73658E30-C395-4DFA-BE8E-C2B7BEA4528C}" dt="2020-02-19T22:10:55.749" v="1242" actId="478"/>
          <ac:spMkLst>
            <pc:docMk/>
            <pc:sldMk cId="4032407945" sldId="407"/>
            <ac:spMk id="81" creationId="{2186C896-9D28-4042-AD5A-76E7F7B51E2D}"/>
          </ac:spMkLst>
        </pc:spChg>
        <pc:spChg chg="add del mod">
          <ac:chgData name="Ricardo Rosenfeld" userId="60a3a891-5940-4f3e-8fcb-08ad60f8a14b" providerId="ADAL" clId="{73658E30-C395-4DFA-BE8E-C2B7BEA4528C}" dt="2020-02-19T22:10:49.078" v="1238" actId="478"/>
          <ac:spMkLst>
            <pc:docMk/>
            <pc:sldMk cId="4032407945" sldId="407"/>
            <ac:spMk id="82" creationId="{C097F31B-22F7-447F-B085-ED6BCD9371BD}"/>
          </ac:spMkLst>
        </pc:spChg>
        <pc:spChg chg="add del mod">
          <ac:chgData name="Ricardo Rosenfeld" userId="60a3a891-5940-4f3e-8fcb-08ad60f8a14b" providerId="ADAL" clId="{73658E30-C395-4DFA-BE8E-C2B7BEA4528C}" dt="2020-02-19T22:06:19.152" v="1199"/>
          <ac:spMkLst>
            <pc:docMk/>
            <pc:sldMk cId="4032407945" sldId="407"/>
            <ac:spMk id="83" creationId="{1876EED5-AF7A-4A6B-B33D-96D20BDE54F5}"/>
          </ac:spMkLst>
        </pc:spChg>
        <pc:spChg chg="add del mod">
          <ac:chgData name="Ricardo Rosenfeld" userId="60a3a891-5940-4f3e-8fcb-08ad60f8a14b" providerId="ADAL" clId="{73658E30-C395-4DFA-BE8E-C2B7BEA4528C}" dt="2020-02-19T22:06:19.152" v="1199"/>
          <ac:spMkLst>
            <pc:docMk/>
            <pc:sldMk cId="4032407945" sldId="407"/>
            <ac:spMk id="84" creationId="{82E4CC7D-0516-4094-8731-FFC77622742D}"/>
          </ac:spMkLst>
        </pc:spChg>
        <pc:spChg chg="add del mod">
          <ac:chgData name="Ricardo Rosenfeld" userId="60a3a891-5940-4f3e-8fcb-08ad60f8a14b" providerId="ADAL" clId="{73658E30-C395-4DFA-BE8E-C2B7BEA4528C}" dt="2020-02-19T22:06:19.152" v="1199"/>
          <ac:spMkLst>
            <pc:docMk/>
            <pc:sldMk cId="4032407945" sldId="407"/>
            <ac:spMk id="85" creationId="{18281BFD-BFE5-4178-9B53-067873F5FC4F}"/>
          </ac:spMkLst>
        </pc:spChg>
        <pc:spChg chg="add del mod">
          <ac:chgData name="Ricardo Rosenfeld" userId="60a3a891-5940-4f3e-8fcb-08ad60f8a14b" providerId="ADAL" clId="{73658E30-C395-4DFA-BE8E-C2B7BEA4528C}" dt="2020-02-19T22:06:19.152" v="1199"/>
          <ac:spMkLst>
            <pc:docMk/>
            <pc:sldMk cId="4032407945" sldId="407"/>
            <ac:spMk id="86" creationId="{AEB32411-5091-405C-B71E-E34D6964EDFF}"/>
          </ac:spMkLst>
        </pc:spChg>
        <pc:spChg chg="add del mod">
          <ac:chgData name="Ricardo Rosenfeld" userId="60a3a891-5940-4f3e-8fcb-08ad60f8a14b" providerId="ADAL" clId="{73658E30-C395-4DFA-BE8E-C2B7BEA4528C}" dt="2020-02-19T22:06:19.152" v="1199"/>
          <ac:spMkLst>
            <pc:docMk/>
            <pc:sldMk cId="4032407945" sldId="407"/>
            <ac:spMk id="90" creationId="{66615F5C-3627-4105-AF82-F7072DCC7989}"/>
          </ac:spMkLst>
        </pc:spChg>
        <pc:spChg chg="add del mod">
          <ac:chgData name="Ricardo Rosenfeld" userId="60a3a891-5940-4f3e-8fcb-08ad60f8a14b" providerId="ADAL" clId="{73658E30-C395-4DFA-BE8E-C2B7BEA4528C}" dt="2020-02-19T22:06:19.152" v="1199"/>
          <ac:spMkLst>
            <pc:docMk/>
            <pc:sldMk cId="4032407945" sldId="407"/>
            <ac:spMk id="91" creationId="{F3751903-7178-4BA5-B513-93B78E16484D}"/>
          </ac:spMkLst>
        </pc:spChg>
        <pc:spChg chg="add del mod">
          <ac:chgData name="Ricardo Rosenfeld" userId="60a3a891-5940-4f3e-8fcb-08ad60f8a14b" providerId="ADAL" clId="{73658E30-C395-4DFA-BE8E-C2B7BEA4528C}" dt="2020-02-19T22:06:19.152" v="1199"/>
          <ac:spMkLst>
            <pc:docMk/>
            <pc:sldMk cId="4032407945" sldId="407"/>
            <ac:spMk id="92" creationId="{2ED6C275-F9E2-4634-8F0C-0F2D768602F6}"/>
          </ac:spMkLst>
        </pc:spChg>
        <pc:spChg chg="add del mod">
          <ac:chgData name="Ricardo Rosenfeld" userId="60a3a891-5940-4f3e-8fcb-08ad60f8a14b" providerId="ADAL" clId="{73658E30-C395-4DFA-BE8E-C2B7BEA4528C}" dt="2020-02-19T22:06:45.857" v="1205"/>
          <ac:spMkLst>
            <pc:docMk/>
            <pc:sldMk cId="4032407945" sldId="407"/>
            <ac:spMk id="93" creationId="{B032004B-1C27-4151-8C7C-3938523B7DC3}"/>
          </ac:spMkLst>
        </pc:spChg>
        <pc:spChg chg="add del mod">
          <ac:chgData name="Ricardo Rosenfeld" userId="60a3a891-5940-4f3e-8fcb-08ad60f8a14b" providerId="ADAL" clId="{73658E30-C395-4DFA-BE8E-C2B7BEA4528C}" dt="2020-02-19T22:06:45.857" v="1205"/>
          <ac:spMkLst>
            <pc:docMk/>
            <pc:sldMk cId="4032407945" sldId="407"/>
            <ac:spMk id="94" creationId="{AD58950B-3061-450B-BE2D-0B771EBA51FE}"/>
          </ac:spMkLst>
        </pc:spChg>
        <pc:spChg chg="add del mod">
          <ac:chgData name="Ricardo Rosenfeld" userId="60a3a891-5940-4f3e-8fcb-08ad60f8a14b" providerId="ADAL" clId="{73658E30-C395-4DFA-BE8E-C2B7BEA4528C}" dt="2020-02-19T22:06:45.857" v="1205"/>
          <ac:spMkLst>
            <pc:docMk/>
            <pc:sldMk cId="4032407945" sldId="407"/>
            <ac:spMk id="95" creationId="{0F75C1CC-38E5-48DB-A3A9-349B8BE3D8E2}"/>
          </ac:spMkLst>
        </pc:spChg>
        <pc:spChg chg="add del mod">
          <ac:chgData name="Ricardo Rosenfeld" userId="60a3a891-5940-4f3e-8fcb-08ad60f8a14b" providerId="ADAL" clId="{73658E30-C395-4DFA-BE8E-C2B7BEA4528C}" dt="2020-02-19T22:06:45.857" v="1205"/>
          <ac:spMkLst>
            <pc:docMk/>
            <pc:sldMk cId="4032407945" sldId="407"/>
            <ac:spMk id="96" creationId="{965AB620-C038-42E9-96F1-3C4CB90CD0A6}"/>
          </ac:spMkLst>
        </pc:spChg>
        <pc:spChg chg="add del mod">
          <ac:chgData name="Ricardo Rosenfeld" userId="60a3a891-5940-4f3e-8fcb-08ad60f8a14b" providerId="ADAL" clId="{73658E30-C395-4DFA-BE8E-C2B7BEA4528C}" dt="2020-02-19T22:06:45.857" v="1205"/>
          <ac:spMkLst>
            <pc:docMk/>
            <pc:sldMk cId="4032407945" sldId="407"/>
            <ac:spMk id="97" creationId="{71902EBF-A9DA-4A3A-9CC9-F7148823D049}"/>
          </ac:spMkLst>
        </pc:spChg>
        <pc:spChg chg="add del mod">
          <ac:chgData name="Ricardo Rosenfeld" userId="60a3a891-5940-4f3e-8fcb-08ad60f8a14b" providerId="ADAL" clId="{73658E30-C395-4DFA-BE8E-C2B7BEA4528C}" dt="2020-02-19T22:06:45.857" v="1205"/>
          <ac:spMkLst>
            <pc:docMk/>
            <pc:sldMk cId="4032407945" sldId="407"/>
            <ac:spMk id="98" creationId="{0AFE86C0-E150-430A-9AC7-04F06671A66A}"/>
          </ac:spMkLst>
        </pc:spChg>
        <pc:spChg chg="add del mod">
          <ac:chgData name="Ricardo Rosenfeld" userId="60a3a891-5940-4f3e-8fcb-08ad60f8a14b" providerId="ADAL" clId="{73658E30-C395-4DFA-BE8E-C2B7BEA4528C}" dt="2020-02-19T22:06:45.857" v="1205"/>
          <ac:spMkLst>
            <pc:docMk/>
            <pc:sldMk cId="4032407945" sldId="407"/>
            <ac:spMk id="99" creationId="{6885D1DD-BDE1-45D5-839C-62EFF988C0A2}"/>
          </ac:spMkLst>
        </pc:spChg>
        <pc:spChg chg="add del mod">
          <ac:chgData name="Ricardo Rosenfeld" userId="60a3a891-5940-4f3e-8fcb-08ad60f8a14b" providerId="ADAL" clId="{73658E30-C395-4DFA-BE8E-C2B7BEA4528C}" dt="2020-02-19T22:06:45.857" v="1205"/>
          <ac:spMkLst>
            <pc:docMk/>
            <pc:sldMk cId="4032407945" sldId="407"/>
            <ac:spMk id="100" creationId="{D31048C6-DD2E-4514-B7AE-C1FCBD34EE30}"/>
          </ac:spMkLst>
        </pc:spChg>
        <pc:spChg chg="add del mod">
          <ac:chgData name="Ricardo Rosenfeld" userId="60a3a891-5940-4f3e-8fcb-08ad60f8a14b" providerId="ADAL" clId="{73658E30-C395-4DFA-BE8E-C2B7BEA4528C}" dt="2020-02-19T22:06:45.857" v="1205"/>
          <ac:spMkLst>
            <pc:docMk/>
            <pc:sldMk cId="4032407945" sldId="407"/>
            <ac:spMk id="104" creationId="{0B8EC707-E9DF-46AE-A342-669A17576750}"/>
          </ac:spMkLst>
        </pc:spChg>
        <pc:spChg chg="add del mod">
          <ac:chgData name="Ricardo Rosenfeld" userId="60a3a891-5940-4f3e-8fcb-08ad60f8a14b" providerId="ADAL" clId="{73658E30-C395-4DFA-BE8E-C2B7BEA4528C}" dt="2020-02-19T22:06:45.857" v="1205"/>
          <ac:spMkLst>
            <pc:docMk/>
            <pc:sldMk cId="4032407945" sldId="407"/>
            <ac:spMk id="105" creationId="{D46836A6-5F1A-4AA2-A78D-100255BD4051}"/>
          </ac:spMkLst>
        </pc:spChg>
        <pc:spChg chg="add del mod">
          <ac:chgData name="Ricardo Rosenfeld" userId="60a3a891-5940-4f3e-8fcb-08ad60f8a14b" providerId="ADAL" clId="{73658E30-C395-4DFA-BE8E-C2B7BEA4528C}" dt="2020-02-19T22:06:45.857" v="1205"/>
          <ac:spMkLst>
            <pc:docMk/>
            <pc:sldMk cId="4032407945" sldId="407"/>
            <ac:spMk id="106" creationId="{04460B70-1F98-4461-ABEA-4F49C9402DED}"/>
          </ac:spMkLst>
        </pc:spChg>
        <pc:spChg chg="add del mod">
          <ac:chgData name="Ricardo Rosenfeld" userId="60a3a891-5940-4f3e-8fcb-08ad60f8a14b" providerId="ADAL" clId="{73658E30-C395-4DFA-BE8E-C2B7BEA4528C}" dt="2020-02-19T22:06:58.378" v="1209"/>
          <ac:spMkLst>
            <pc:docMk/>
            <pc:sldMk cId="4032407945" sldId="407"/>
            <ac:spMk id="107" creationId="{3CA43254-2044-450F-82EC-870A5AFE1647}"/>
          </ac:spMkLst>
        </pc:spChg>
        <pc:spChg chg="add del mod">
          <ac:chgData name="Ricardo Rosenfeld" userId="60a3a891-5940-4f3e-8fcb-08ad60f8a14b" providerId="ADAL" clId="{73658E30-C395-4DFA-BE8E-C2B7BEA4528C}" dt="2020-02-19T22:06:58.378" v="1209"/>
          <ac:spMkLst>
            <pc:docMk/>
            <pc:sldMk cId="4032407945" sldId="407"/>
            <ac:spMk id="108" creationId="{A0200374-9269-4AB6-BF3E-7A451CFCDB15}"/>
          </ac:spMkLst>
        </pc:spChg>
        <pc:spChg chg="add del mod">
          <ac:chgData name="Ricardo Rosenfeld" userId="60a3a891-5940-4f3e-8fcb-08ad60f8a14b" providerId="ADAL" clId="{73658E30-C395-4DFA-BE8E-C2B7BEA4528C}" dt="2020-02-19T22:06:58.378" v="1209"/>
          <ac:spMkLst>
            <pc:docMk/>
            <pc:sldMk cId="4032407945" sldId="407"/>
            <ac:spMk id="109" creationId="{7F9BF1A0-E117-44B4-AC2C-D2BAF3B4AA60}"/>
          </ac:spMkLst>
        </pc:spChg>
        <pc:spChg chg="add del mod">
          <ac:chgData name="Ricardo Rosenfeld" userId="60a3a891-5940-4f3e-8fcb-08ad60f8a14b" providerId="ADAL" clId="{73658E30-C395-4DFA-BE8E-C2B7BEA4528C}" dt="2020-02-19T22:06:58.378" v="1209"/>
          <ac:spMkLst>
            <pc:docMk/>
            <pc:sldMk cId="4032407945" sldId="407"/>
            <ac:spMk id="110" creationId="{E13E2922-0F82-4F83-8BB8-0B3BABCC44B9}"/>
          </ac:spMkLst>
        </pc:spChg>
        <pc:spChg chg="add del mod">
          <ac:chgData name="Ricardo Rosenfeld" userId="60a3a891-5940-4f3e-8fcb-08ad60f8a14b" providerId="ADAL" clId="{73658E30-C395-4DFA-BE8E-C2B7BEA4528C}" dt="2020-02-19T22:06:58.378" v="1209"/>
          <ac:spMkLst>
            <pc:docMk/>
            <pc:sldMk cId="4032407945" sldId="407"/>
            <ac:spMk id="111" creationId="{75A280F1-4B34-4302-A4EB-035954FFE778}"/>
          </ac:spMkLst>
        </pc:spChg>
        <pc:spChg chg="add del mod">
          <ac:chgData name="Ricardo Rosenfeld" userId="60a3a891-5940-4f3e-8fcb-08ad60f8a14b" providerId="ADAL" clId="{73658E30-C395-4DFA-BE8E-C2B7BEA4528C}" dt="2020-02-19T22:06:58.378" v="1209"/>
          <ac:spMkLst>
            <pc:docMk/>
            <pc:sldMk cId="4032407945" sldId="407"/>
            <ac:spMk id="112" creationId="{B6E90610-1203-4444-9750-3916287F19CC}"/>
          </ac:spMkLst>
        </pc:spChg>
        <pc:spChg chg="add del mod">
          <ac:chgData name="Ricardo Rosenfeld" userId="60a3a891-5940-4f3e-8fcb-08ad60f8a14b" providerId="ADAL" clId="{73658E30-C395-4DFA-BE8E-C2B7BEA4528C}" dt="2020-02-19T22:06:58.378" v="1209"/>
          <ac:spMkLst>
            <pc:docMk/>
            <pc:sldMk cId="4032407945" sldId="407"/>
            <ac:spMk id="113" creationId="{C15F730C-E2CC-43F6-AD85-6CDF9C58AD40}"/>
          </ac:spMkLst>
        </pc:spChg>
        <pc:spChg chg="add del mod">
          <ac:chgData name="Ricardo Rosenfeld" userId="60a3a891-5940-4f3e-8fcb-08ad60f8a14b" providerId="ADAL" clId="{73658E30-C395-4DFA-BE8E-C2B7BEA4528C}" dt="2020-02-19T22:06:58.378" v="1209"/>
          <ac:spMkLst>
            <pc:docMk/>
            <pc:sldMk cId="4032407945" sldId="407"/>
            <ac:spMk id="114" creationId="{DFACE28F-91E7-424D-9C52-7519DA374F6C}"/>
          </ac:spMkLst>
        </pc:spChg>
        <pc:spChg chg="add del mod">
          <ac:chgData name="Ricardo Rosenfeld" userId="60a3a891-5940-4f3e-8fcb-08ad60f8a14b" providerId="ADAL" clId="{73658E30-C395-4DFA-BE8E-C2B7BEA4528C}" dt="2020-02-19T22:06:58.378" v="1209"/>
          <ac:spMkLst>
            <pc:docMk/>
            <pc:sldMk cId="4032407945" sldId="407"/>
            <ac:spMk id="118" creationId="{B49448B6-4921-49DF-9AD6-301AFAD3BE7C}"/>
          </ac:spMkLst>
        </pc:spChg>
        <pc:spChg chg="add del mod">
          <ac:chgData name="Ricardo Rosenfeld" userId="60a3a891-5940-4f3e-8fcb-08ad60f8a14b" providerId="ADAL" clId="{73658E30-C395-4DFA-BE8E-C2B7BEA4528C}" dt="2020-02-19T22:06:58.378" v="1209"/>
          <ac:spMkLst>
            <pc:docMk/>
            <pc:sldMk cId="4032407945" sldId="407"/>
            <ac:spMk id="119" creationId="{8D5AF8D3-75DF-4408-8B47-335576A28B08}"/>
          </ac:spMkLst>
        </pc:spChg>
        <pc:spChg chg="add del mod">
          <ac:chgData name="Ricardo Rosenfeld" userId="60a3a891-5940-4f3e-8fcb-08ad60f8a14b" providerId="ADAL" clId="{73658E30-C395-4DFA-BE8E-C2B7BEA4528C}" dt="2020-02-19T22:06:58.378" v="1209"/>
          <ac:spMkLst>
            <pc:docMk/>
            <pc:sldMk cId="4032407945" sldId="407"/>
            <ac:spMk id="120" creationId="{12FE4B1D-79D4-46A4-8357-717CFB16876B}"/>
          </ac:spMkLst>
        </pc:spChg>
        <pc:spChg chg="add mod">
          <ac:chgData name="Ricardo Rosenfeld" userId="60a3a891-5940-4f3e-8fcb-08ad60f8a14b" providerId="ADAL" clId="{73658E30-C395-4DFA-BE8E-C2B7BEA4528C}" dt="2020-02-19T22:20:45.485" v="1385" actId="1076"/>
          <ac:spMkLst>
            <pc:docMk/>
            <pc:sldMk cId="4032407945" sldId="407"/>
            <ac:spMk id="121" creationId="{573185EE-346E-47F8-BD08-79FD136570AB}"/>
          </ac:spMkLst>
        </pc:spChg>
        <pc:spChg chg="add mod">
          <ac:chgData name="Ricardo Rosenfeld" userId="60a3a891-5940-4f3e-8fcb-08ad60f8a14b" providerId="ADAL" clId="{73658E30-C395-4DFA-BE8E-C2B7BEA4528C}" dt="2020-02-19T22:20:45.485" v="1385" actId="1076"/>
          <ac:spMkLst>
            <pc:docMk/>
            <pc:sldMk cId="4032407945" sldId="407"/>
            <ac:spMk id="122" creationId="{6EC79D11-95BC-47E8-9E41-011F3421B16B}"/>
          </ac:spMkLst>
        </pc:spChg>
        <pc:spChg chg="add mod">
          <ac:chgData name="Ricardo Rosenfeld" userId="60a3a891-5940-4f3e-8fcb-08ad60f8a14b" providerId="ADAL" clId="{73658E30-C395-4DFA-BE8E-C2B7BEA4528C}" dt="2020-02-19T22:20:45.485" v="1385" actId="1076"/>
          <ac:spMkLst>
            <pc:docMk/>
            <pc:sldMk cId="4032407945" sldId="407"/>
            <ac:spMk id="123" creationId="{CB98FABF-BBD3-42A3-970B-E94B81285D13}"/>
          </ac:spMkLst>
        </pc:spChg>
        <pc:spChg chg="add mod">
          <ac:chgData name="Ricardo Rosenfeld" userId="60a3a891-5940-4f3e-8fcb-08ad60f8a14b" providerId="ADAL" clId="{73658E30-C395-4DFA-BE8E-C2B7BEA4528C}" dt="2020-02-19T22:20:45.485" v="1385" actId="1076"/>
          <ac:spMkLst>
            <pc:docMk/>
            <pc:sldMk cId="4032407945" sldId="407"/>
            <ac:spMk id="124" creationId="{73E78E02-C039-4A2E-9518-084B224D7BEF}"/>
          </ac:spMkLst>
        </pc:spChg>
        <pc:spChg chg="add mod">
          <ac:chgData name="Ricardo Rosenfeld" userId="60a3a891-5940-4f3e-8fcb-08ad60f8a14b" providerId="ADAL" clId="{73658E30-C395-4DFA-BE8E-C2B7BEA4528C}" dt="2020-02-19T22:20:45.485" v="1385" actId="1076"/>
          <ac:spMkLst>
            <pc:docMk/>
            <pc:sldMk cId="4032407945" sldId="407"/>
            <ac:spMk id="127" creationId="{342E56E0-C96C-490B-BA76-4A20750DFAFA}"/>
          </ac:spMkLst>
        </pc:spChg>
        <pc:spChg chg="add del mod">
          <ac:chgData name="Ricardo Rosenfeld" userId="60a3a891-5940-4f3e-8fcb-08ad60f8a14b" providerId="ADAL" clId="{73658E30-C395-4DFA-BE8E-C2B7BEA4528C}" dt="2020-02-19T22:14:51.632" v="1334"/>
          <ac:spMkLst>
            <pc:docMk/>
            <pc:sldMk cId="4032407945" sldId="407"/>
            <ac:spMk id="128" creationId="{ADC5FF06-B49E-4BE2-BA33-02FD1CB8D7E1}"/>
          </ac:spMkLst>
        </pc:spChg>
        <pc:spChg chg="add del mod">
          <ac:chgData name="Ricardo Rosenfeld" userId="60a3a891-5940-4f3e-8fcb-08ad60f8a14b" providerId="ADAL" clId="{73658E30-C395-4DFA-BE8E-C2B7BEA4528C}" dt="2020-02-19T22:20:45.485" v="1385" actId="1076"/>
          <ac:spMkLst>
            <pc:docMk/>
            <pc:sldMk cId="4032407945" sldId="407"/>
            <ac:spMk id="129" creationId="{B663C323-2BFB-41CB-90D6-8A293AB5DBC2}"/>
          </ac:spMkLst>
        </pc:spChg>
        <pc:spChg chg="add del mod">
          <ac:chgData name="Ricardo Rosenfeld" userId="60a3a891-5940-4f3e-8fcb-08ad60f8a14b" providerId="ADAL" clId="{73658E30-C395-4DFA-BE8E-C2B7BEA4528C}" dt="2020-02-19T22:14:51.632" v="1336"/>
          <ac:spMkLst>
            <pc:docMk/>
            <pc:sldMk cId="4032407945" sldId="407"/>
            <ac:spMk id="130" creationId="{0914CA14-6441-410B-A301-186AF8FB710B}"/>
          </ac:spMkLst>
        </pc:spChg>
        <pc:spChg chg="add mod">
          <ac:chgData name="Ricardo Rosenfeld" userId="60a3a891-5940-4f3e-8fcb-08ad60f8a14b" providerId="ADAL" clId="{73658E30-C395-4DFA-BE8E-C2B7BEA4528C}" dt="2020-02-19T22:20:45.485" v="1385" actId="1076"/>
          <ac:spMkLst>
            <pc:docMk/>
            <pc:sldMk cId="4032407945" sldId="407"/>
            <ac:spMk id="131" creationId="{99490389-D6CD-4A0B-829C-3424DC363FF7}"/>
          </ac:spMkLst>
        </pc:spChg>
        <pc:spChg chg="add del mod">
          <ac:chgData name="Ricardo Rosenfeld" userId="60a3a891-5940-4f3e-8fcb-08ad60f8a14b" providerId="ADAL" clId="{73658E30-C395-4DFA-BE8E-C2B7BEA4528C}" dt="2020-02-19T22:14:51.617" v="1332"/>
          <ac:spMkLst>
            <pc:docMk/>
            <pc:sldMk cId="4032407945" sldId="407"/>
            <ac:spMk id="134" creationId="{0AE7650C-BAB2-43DE-8024-8F182D42A6EB}"/>
          </ac:spMkLst>
        </pc:spChg>
        <pc:spChg chg="add del mod">
          <ac:chgData name="Ricardo Rosenfeld" userId="60a3a891-5940-4f3e-8fcb-08ad60f8a14b" providerId="ADAL" clId="{73658E30-C395-4DFA-BE8E-C2B7BEA4528C}" dt="2020-02-19T22:10:50.701" v="1239" actId="478"/>
          <ac:spMkLst>
            <pc:docMk/>
            <pc:sldMk cId="4032407945" sldId="407"/>
            <ac:spMk id="136" creationId="{435F3957-A22D-4A7A-9A87-EDF9A55F4D88}"/>
          </ac:spMkLst>
        </pc:spChg>
        <pc:spChg chg="add del mod">
          <ac:chgData name="Ricardo Rosenfeld" userId="60a3a891-5940-4f3e-8fcb-08ad60f8a14b" providerId="ADAL" clId="{73658E30-C395-4DFA-BE8E-C2B7BEA4528C}" dt="2020-02-19T22:10:57.501" v="1243" actId="478"/>
          <ac:spMkLst>
            <pc:docMk/>
            <pc:sldMk cId="4032407945" sldId="407"/>
            <ac:spMk id="137" creationId="{2969E453-9294-48E9-82E8-1DE995C90A8A}"/>
          </ac:spMkLst>
        </pc:spChg>
        <pc:spChg chg="add del mod">
          <ac:chgData name="Ricardo Rosenfeld" userId="60a3a891-5940-4f3e-8fcb-08ad60f8a14b" providerId="ADAL" clId="{73658E30-C395-4DFA-BE8E-C2B7BEA4528C}" dt="2020-02-19T22:10:52.294" v="1240" actId="478"/>
          <ac:spMkLst>
            <pc:docMk/>
            <pc:sldMk cId="4032407945" sldId="407"/>
            <ac:spMk id="138" creationId="{343F6611-00F2-4153-B9E3-9F2D4BA52A40}"/>
          </ac:spMkLst>
        </pc:spChg>
        <pc:spChg chg="add mod">
          <ac:chgData name="Ricardo Rosenfeld" userId="60a3a891-5940-4f3e-8fcb-08ad60f8a14b" providerId="ADAL" clId="{73658E30-C395-4DFA-BE8E-C2B7BEA4528C}" dt="2020-02-19T22:20:45.485" v="1385" actId="1076"/>
          <ac:spMkLst>
            <pc:docMk/>
            <pc:sldMk cId="4032407945" sldId="407"/>
            <ac:spMk id="139" creationId="{5C680EDD-CE15-4F40-B131-0E809DA8EA89}"/>
          </ac:spMkLst>
        </pc:spChg>
        <pc:spChg chg="add mod">
          <ac:chgData name="Ricardo Rosenfeld" userId="60a3a891-5940-4f3e-8fcb-08ad60f8a14b" providerId="ADAL" clId="{73658E30-C395-4DFA-BE8E-C2B7BEA4528C}" dt="2020-02-19T22:20:45.485" v="1385" actId="1076"/>
          <ac:spMkLst>
            <pc:docMk/>
            <pc:sldMk cId="4032407945" sldId="407"/>
            <ac:spMk id="140" creationId="{59F7FCC2-412F-4123-9064-45D13AFC262A}"/>
          </ac:spMkLst>
        </pc:spChg>
        <pc:spChg chg="add del mod">
          <ac:chgData name="Ricardo Rosenfeld" userId="60a3a891-5940-4f3e-8fcb-08ad60f8a14b" providerId="ADAL" clId="{73658E30-C395-4DFA-BE8E-C2B7BEA4528C}" dt="2020-02-19T22:13:24.875" v="1294"/>
          <ac:spMkLst>
            <pc:docMk/>
            <pc:sldMk cId="4032407945" sldId="407"/>
            <ac:spMk id="141" creationId="{D8B60B9C-931D-4B6A-B678-3516C1AE4DE2}"/>
          </ac:spMkLst>
        </pc:spChg>
        <pc:spChg chg="add del mod">
          <ac:chgData name="Ricardo Rosenfeld" userId="60a3a891-5940-4f3e-8fcb-08ad60f8a14b" providerId="ADAL" clId="{73658E30-C395-4DFA-BE8E-C2B7BEA4528C}" dt="2020-02-19T22:13:16.033" v="1289"/>
          <ac:spMkLst>
            <pc:docMk/>
            <pc:sldMk cId="4032407945" sldId="407"/>
            <ac:spMk id="142" creationId="{506C473E-CA3B-40B0-AAE5-795DAC9CA4AB}"/>
          </ac:spMkLst>
        </pc:spChg>
        <pc:spChg chg="add mod">
          <ac:chgData name="Ricardo Rosenfeld" userId="60a3a891-5940-4f3e-8fcb-08ad60f8a14b" providerId="ADAL" clId="{73658E30-C395-4DFA-BE8E-C2B7BEA4528C}" dt="2020-02-19T22:20:45.485" v="1385" actId="1076"/>
          <ac:spMkLst>
            <pc:docMk/>
            <pc:sldMk cId="4032407945" sldId="407"/>
            <ac:spMk id="145" creationId="{208CEA83-C74D-4512-8FF2-F436B8B7D4AE}"/>
          </ac:spMkLst>
        </pc:spChg>
        <pc:spChg chg="add mod">
          <ac:chgData name="Ricardo Rosenfeld" userId="60a3a891-5940-4f3e-8fcb-08ad60f8a14b" providerId="ADAL" clId="{73658E30-C395-4DFA-BE8E-C2B7BEA4528C}" dt="2020-02-19T22:20:45.485" v="1385" actId="1076"/>
          <ac:spMkLst>
            <pc:docMk/>
            <pc:sldMk cId="4032407945" sldId="407"/>
            <ac:spMk id="146" creationId="{9A800070-95B9-43CA-B11C-FE7B73CB79A6}"/>
          </ac:spMkLst>
        </pc:spChg>
        <pc:spChg chg="add mod">
          <ac:chgData name="Ricardo Rosenfeld" userId="60a3a891-5940-4f3e-8fcb-08ad60f8a14b" providerId="ADAL" clId="{73658E30-C395-4DFA-BE8E-C2B7BEA4528C}" dt="2020-02-19T22:20:15.105" v="1383" actId="1076"/>
          <ac:spMkLst>
            <pc:docMk/>
            <pc:sldMk cId="4032407945" sldId="407"/>
            <ac:spMk id="150" creationId="{E8FD3ABF-983B-4B13-9D2A-7EA9D156D161}"/>
          </ac:spMkLst>
        </pc:spChg>
        <pc:spChg chg="add mod">
          <ac:chgData name="Ricardo Rosenfeld" userId="60a3a891-5940-4f3e-8fcb-08ad60f8a14b" providerId="ADAL" clId="{73658E30-C395-4DFA-BE8E-C2B7BEA4528C}" dt="2020-02-19T22:24:45.687" v="1395" actId="1076"/>
          <ac:spMkLst>
            <pc:docMk/>
            <pc:sldMk cId="4032407945" sldId="407"/>
            <ac:spMk id="151" creationId="{3E898999-0BAF-4221-9D88-6952482608B3}"/>
          </ac:spMkLst>
        </pc:spChg>
        <pc:picChg chg="del">
          <ac:chgData name="Ricardo Rosenfeld" userId="60a3a891-5940-4f3e-8fcb-08ad60f8a14b" providerId="ADAL" clId="{73658E30-C395-4DFA-BE8E-C2B7BEA4528C}" dt="2020-02-19T21:53:11.852" v="1082" actId="478"/>
          <ac:picMkLst>
            <pc:docMk/>
            <pc:sldMk cId="4032407945" sldId="407"/>
            <ac:picMk id="3" creationId="{B7662846-F7F2-442A-8961-CDA16E7E21D3}"/>
          </ac:picMkLst>
        </pc:picChg>
        <pc:cxnChg chg="add del mod">
          <ac:chgData name="Ricardo Rosenfeld" userId="60a3a891-5940-4f3e-8fcb-08ad60f8a14b" providerId="ADAL" clId="{73658E30-C395-4DFA-BE8E-C2B7BEA4528C}" dt="2020-02-19T22:20:15.105" v="1383" actId="1076"/>
          <ac:cxnSpMkLst>
            <pc:docMk/>
            <pc:sldMk cId="4032407945" sldId="407"/>
            <ac:cxnSpMk id="36" creationId="{71FFE10F-CD29-4F13-9A56-1FA1EFC63358}"/>
          </ac:cxnSpMkLst>
        </pc:cxnChg>
        <pc:cxnChg chg="add del mod">
          <ac:chgData name="Ricardo Rosenfeld" userId="60a3a891-5940-4f3e-8fcb-08ad60f8a14b" providerId="ADAL" clId="{73658E30-C395-4DFA-BE8E-C2B7BEA4528C}" dt="2020-02-19T22:20:15.105" v="1383" actId="1076"/>
          <ac:cxnSpMkLst>
            <pc:docMk/>
            <pc:sldMk cId="4032407945" sldId="407"/>
            <ac:cxnSpMk id="37" creationId="{D2D3D7EB-DA1D-446D-9F15-EE3B9CDB7FB6}"/>
          </ac:cxnSpMkLst>
        </pc:cxnChg>
        <pc:cxnChg chg="add del mod">
          <ac:chgData name="Ricardo Rosenfeld" userId="60a3a891-5940-4f3e-8fcb-08ad60f8a14b" providerId="ADAL" clId="{73658E30-C395-4DFA-BE8E-C2B7BEA4528C}" dt="2020-02-19T22:20:15.105" v="1383" actId="1076"/>
          <ac:cxnSpMkLst>
            <pc:docMk/>
            <pc:sldMk cId="4032407945" sldId="407"/>
            <ac:cxnSpMk id="38" creationId="{E08970D4-F6C5-45E6-9DA8-99F9C443E112}"/>
          </ac:cxnSpMkLst>
        </pc:cxnChg>
        <pc:cxnChg chg="add mod">
          <ac:chgData name="Ricardo Rosenfeld" userId="60a3a891-5940-4f3e-8fcb-08ad60f8a14b" providerId="ADAL" clId="{73658E30-C395-4DFA-BE8E-C2B7BEA4528C}" dt="2020-02-19T22:20:15.105" v="1383" actId="1076"/>
          <ac:cxnSpMkLst>
            <pc:docMk/>
            <pc:sldMk cId="4032407945" sldId="407"/>
            <ac:cxnSpMk id="46" creationId="{A188E797-728B-4B09-9FBE-9AE1AEA9F216}"/>
          </ac:cxnSpMkLst>
        </pc:cxnChg>
        <pc:cxnChg chg="add mod">
          <ac:chgData name="Ricardo Rosenfeld" userId="60a3a891-5940-4f3e-8fcb-08ad60f8a14b" providerId="ADAL" clId="{73658E30-C395-4DFA-BE8E-C2B7BEA4528C}" dt="2020-02-19T22:20:15.105" v="1383" actId="1076"/>
          <ac:cxnSpMkLst>
            <pc:docMk/>
            <pc:sldMk cId="4032407945" sldId="407"/>
            <ac:cxnSpMk id="47" creationId="{7F307582-A8BB-4281-BF13-59E42B4C5CD4}"/>
          </ac:cxnSpMkLst>
        </pc:cxnChg>
        <pc:cxnChg chg="add mod">
          <ac:chgData name="Ricardo Rosenfeld" userId="60a3a891-5940-4f3e-8fcb-08ad60f8a14b" providerId="ADAL" clId="{73658E30-C395-4DFA-BE8E-C2B7BEA4528C}" dt="2020-02-19T22:20:15.105" v="1383" actId="1076"/>
          <ac:cxnSpMkLst>
            <pc:docMk/>
            <pc:sldMk cId="4032407945" sldId="407"/>
            <ac:cxnSpMk id="48" creationId="{363C3104-6079-4A56-A02D-C8D5EE4A32CC}"/>
          </ac:cxnSpMkLst>
        </pc:cxnChg>
        <pc:cxnChg chg="add mod">
          <ac:chgData name="Ricardo Rosenfeld" userId="60a3a891-5940-4f3e-8fcb-08ad60f8a14b" providerId="ADAL" clId="{73658E30-C395-4DFA-BE8E-C2B7BEA4528C}" dt="2020-02-19T22:20:15.105" v="1383" actId="1076"/>
          <ac:cxnSpMkLst>
            <pc:docMk/>
            <pc:sldMk cId="4032407945" sldId="407"/>
            <ac:cxnSpMk id="53" creationId="{B6B9BAEA-6794-4BEF-B1A2-FFA3B3F3E4A2}"/>
          </ac:cxnSpMkLst>
        </pc:cxnChg>
        <pc:cxnChg chg="add mod">
          <ac:chgData name="Ricardo Rosenfeld" userId="60a3a891-5940-4f3e-8fcb-08ad60f8a14b" providerId="ADAL" clId="{73658E30-C395-4DFA-BE8E-C2B7BEA4528C}" dt="2020-02-19T22:20:15.105" v="1383" actId="1076"/>
          <ac:cxnSpMkLst>
            <pc:docMk/>
            <pc:sldMk cId="4032407945" sldId="407"/>
            <ac:cxnSpMk id="56" creationId="{14FAB994-E2B5-4DA5-9903-5DCD199256EB}"/>
          </ac:cxnSpMkLst>
        </pc:cxnChg>
        <pc:cxnChg chg="add mod">
          <ac:chgData name="Ricardo Rosenfeld" userId="60a3a891-5940-4f3e-8fcb-08ad60f8a14b" providerId="ADAL" clId="{73658E30-C395-4DFA-BE8E-C2B7BEA4528C}" dt="2020-02-19T22:20:45.485" v="1385" actId="1076"/>
          <ac:cxnSpMkLst>
            <pc:docMk/>
            <pc:sldMk cId="4032407945" sldId="407"/>
            <ac:cxnSpMk id="67" creationId="{1BA647C3-E19D-4F3F-A80D-8826EDF9A89C}"/>
          </ac:cxnSpMkLst>
        </pc:cxnChg>
        <pc:cxnChg chg="add mod">
          <ac:chgData name="Ricardo Rosenfeld" userId="60a3a891-5940-4f3e-8fcb-08ad60f8a14b" providerId="ADAL" clId="{73658E30-C395-4DFA-BE8E-C2B7BEA4528C}" dt="2020-02-19T22:20:45.485" v="1385" actId="1076"/>
          <ac:cxnSpMkLst>
            <pc:docMk/>
            <pc:sldMk cId="4032407945" sldId="407"/>
            <ac:cxnSpMk id="68" creationId="{C74DC620-6CC7-45AC-8476-095457584401}"/>
          </ac:cxnSpMkLst>
        </pc:cxnChg>
        <pc:cxnChg chg="add mod">
          <ac:chgData name="Ricardo Rosenfeld" userId="60a3a891-5940-4f3e-8fcb-08ad60f8a14b" providerId="ADAL" clId="{73658E30-C395-4DFA-BE8E-C2B7BEA4528C}" dt="2020-02-19T22:20:45.485" v="1385" actId="1076"/>
          <ac:cxnSpMkLst>
            <pc:docMk/>
            <pc:sldMk cId="4032407945" sldId="407"/>
            <ac:cxnSpMk id="69" creationId="{02949A55-BA6D-4049-9EE8-A53A7C136F94}"/>
          </ac:cxnSpMkLst>
        </pc:cxnChg>
        <pc:cxnChg chg="add mod">
          <ac:chgData name="Ricardo Rosenfeld" userId="60a3a891-5940-4f3e-8fcb-08ad60f8a14b" providerId="ADAL" clId="{73658E30-C395-4DFA-BE8E-C2B7BEA4528C}" dt="2020-02-19T22:20:45.485" v="1385" actId="1076"/>
          <ac:cxnSpMkLst>
            <pc:docMk/>
            <pc:sldMk cId="4032407945" sldId="407"/>
            <ac:cxnSpMk id="77" creationId="{D9AAC4CC-84BE-4620-AF6A-8A7342956535}"/>
          </ac:cxnSpMkLst>
        </pc:cxnChg>
        <pc:cxnChg chg="add mod">
          <ac:chgData name="Ricardo Rosenfeld" userId="60a3a891-5940-4f3e-8fcb-08ad60f8a14b" providerId="ADAL" clId="{73658E30-C395-4DFA-BE8E-C2B7BEA4528C}" dt="2020-02-19T22:20:45.485" v="1385" actId="1076"/>
          <ac:cxnSpMkLst>
            <pc:docMk/>
            <pc:sldMk cId="4032407945" sldId="407"/>
            <ac:cxnSpMk id="78" creationId="{4A2406AD-B1DC-412B-9424-41923B96F070}"/>
          </ac:cxnSpMkLst>
        </pc:cxnChg>
        <pc:cxnChg chg="add mod">
          <ac:chgData name="Ricardo Rosenfeld" userId="60a3a891-5940-4f3e-8fcb-08ad60f8a14b" providerId="ADAL" clId="{73658E30-C395-4DFA-BE8E-C2B7BEA4528C}" dt="2020-02-19T22:20:45.485" v="1385" actId="1076"/>
          <ac:cxnSpMkLst>
            <pc:docMk/>
            <pc:sldMk cId="4032407945" sldId="407"/>
            <ac:cxnSpMk id="79" creationId="{336938FE-743A-4EF7-B521-0C0981C8EDD7}"/>
          </ac:cxnSpMkLst>
        </pc:cxnChg>
        <pc:cxnChg chg="add del mod">
          <ac:chgData name="Ricardo Rosenfeld" userId="60a3a891-5940-4f3e-8fcb-08ad60f8a14b" providerId="ADAL" clId="{73658E30-C395-4DFA-BE8E-C2B7BEA4528C}" dt="2020-02-19T22:06:19.152" v="1199"/>
          <ac:cxnSpMkLst>
            <pc:docMk/>
            <pc:sldMk cId="4032407945" sldId="407"/>
            <ac:cxnSpMk id="87" creationId="{095B2038-6E6D-4FCD-8937-B7913A5DC252}"/>
          </ac:cxnSpMkLst>
        </pc:cxnChg>
        <pc:cxnChg chg="add del mod">
          <ac:chgData name="Ricardo Rosenfeld" userId="60a3a891-5940-4f3e-8fcb-08ad60f8a14b" providerId="ADAL" clId="{73658E30-C395-4DFA-BE8E-C2B7BEA4528C}" dt="2020-02-19T22:06:19.152" v="1199"/>
          <ac:cxnSpMkLst>
            <pc:docMk/>
            <pc:sldMk cId="4032407945" sldId="407"/>
            <ac:cxnSpMk id="88" creationId="{1147B54B-4819-491C-9733-334A5A8E728F}"/>
          </ac:cxnSpMkLst>
        </pc:cxnChg>
        <pc:cxnChg chg="add del mod">
          <ac:chgData name="Ricardo Rosenfeld" userId="60a3a891-5940-4f3e-8fcb-08ad60f8a14b" providerId="ADAL" clId="{73658E30-C395-4DFA-BE8E-C2B7BEA4528C}" dt="2020-02-19T22:06:19.152" v="1199"/>
          <ac:cxnSpMkLst>
            <pc:docMk/>
            <pc:sldMk cId="4032407945" sldId="407"/>
            <ac:cxnSpMk id="89" creationId="{6B1CDD4F-A82F-4773-B4C2-22B01D52F78D}"/>
          </ac:cxnSpMkLst>
        </pc:cxnChg>
        <pc:cxnChg chg="add del mod">
          <ac:chgData name="Ricardo Rosenfeld" userId="60a3a891-5940-4f3e-8fcb-08ad60f8a14b" providerId="ADAL" clId="{73658E30-C395-4DFA-BE8E-C2B7BEA4528C}" dt="2020-02-19T22:06:45.857" v="1205"/>
          <ac:cxnSpMkLst>
            <pc:docMk/>
            <pc:sldMk cId="4032407945" sldId="407"/>
            <ac:cxnSpMk id="101" creationId="{9D49440A-2644-47C5-AB73-DF04A240E301}"/>
          </ac:cxnSpMkLst>
        </pc:cxnChg>
        <pc:cxnChg chg="add del mod">
          <ac:chgData name="Ricardo Rosenfeld" userId="60a3a891-5940-4f3e-8fcb-08ad60f8a14b" providerId="ADAL" clId="{73658E30-C395-4DFA-BE8E-C2B7BEA4528C}" dt="2020-02-19T22:06:45.857" v="1205"/>
          <ac:cxnSpMkLst>
            <pc:docMk/>
            <pc:sldMk cId="4032407945" sldId="407"/>
            <ac:cxnSpMk id="102" creationId="{ECF73BB6-7A96-43F3-8E04-A39F8EC965F3}"/>
          </ac:cxnSpMkLst>
        </pc:cxnChg>
        <pc:cxnChg chg="add del mod">
          <ac:chgData name="Ricardo Rosenfeld" userId="60a3a891-5940-4f3e-8fcb-08ad60f8a14b" providerId="ADAL" clId="{73658E30-C395-4DFA-BE8E-C2B7BEA4528C}" dt="2020-02-19T22:06:45.857" v="1205"/>
          <ac:cxnSpMkLst>
            <pc:docMk/>
            <pc:sldMk cId="4032407945" sldId="407"/>
            <ac:cxnSpMk id="103" creationId="{B72B60D0-66AE-42A8-88F4-F5CE1F381FFA}"/>
          </ac:cxnSpMkLst>
        </pc:cxnChg>
        <pc:cxnChg chg="add del mod">
          <ac:chgData name="Ricardo Rosenfeld" userId="60a3a891-5940-4f3e-8fcb-08ad60f8a14b" providerId="ADAL" clId="{73658E30-C395-4DFA-BE8E-C2B7BEA4528C}" dt="2020-02-19T22:06:58.378" v="1209"/>
          <ac:cxnSpMkLst>
            <pc:docMk/>
            <pc:sldMk cId="4032407945" sldId="407"/>
            <ac:cxnSpMk id="115" creationId="{ECE54A4C-1595-414D-81AB-3B37D1BBDEBE}"/>
          </ac:cxnSpMkLst>
        </pc:cxnChg>
        <pc:cxnChg chg="add del mod">
          <ac:chgData name="Ricardo Rosenfeld" userId="60a3a891-5940-4f3e-8fcb-08ad60f8a14b" providerId="ADAL" clId="{73658E30-C395-4DFA-BE8E-C2B7BEA4528C}" dt="2020-02-19T22:06:58.378" v="1209"/>
          <ac:cxnSpMkLst>
            <pc:docMk/>
            <pc:sldMk cId="4032407945" sldId="407"/>
            <ac:cxnSpMk id="116" creationId="{77F2AEB6-C25B-462C-BB9A-14DDB0ACFEB8}"/>
          </ac:cxnSpMkLst>
        </pc:cxnChg>
        <pc:cxnChg chg="add del mod">
          <ac:chgData name="Ricardo Rosenfeld" userId="60a3a891-5940-4f3e-8fcb-08ad60f8a14b" providerId="ADAL" clId="{73658E30-C395-4DFA-BE8E-C2B7BEA4528C}" dt="2020-02-19T22:06:58.378" v="1209"/>
          <ac:cxnSpMkLst>
            <pc:docMk/>
            <pc:sldMk cId="4032407945" sldId="407"/>
            <ac:cxnSpMk id="117" creationId="{682EFE40-8896-4593-BF1B-0C5FF982C2AB}"/>
          </ac:cxnSpMkLst>
        </pc:cxnChg>
        <pc:cxnChg chg="add mod">
          <ac:chgData name="Ricardo Rosenfeld" userId="60a3a891-5940-4f3e-8fcb-08ad60f8a14b" providerId="ADAL" clId="{73658E30-C395-4DFA-BE8E-C2B7BEA4528C}" dt="2020-02-19T22:20:45.485" v="1385" actId="1076"/>
          <ac:cxnSpMkLst>
            <pc:docMk/>
            <pc:sldMk cId="4032407945" sldId="407"/>
            <ac:cxnSpMk id="125" creationId="{2F8729BE-442F-442F-ACCB-B12A3E91A916}"/>
          </ac:cxnSpMkLst>
        </pc:cxnChg>
        <pc:cxnChg chg="add mod">
          <ac:chgData name="Ricardo Rosenfeld" userId="60a3a891-5940-4f3e-8fcb-08ad60f8a14b" providerId="ADAL" clId="{73658E30-C395-4DFA-BE8E-C2B7BEA4528C}" dt="2020-02-19T22:20:45.485" v="1385" actId="1076"/>
          <ac:cxnSpMkLst>
            <pc:docMk/>
            <pc:sldMk cId="4032407945" sldId="407"/>
            <ac:cxnSpMk id="126" creationId="{B9B7D561-FB25-4AD8-B5A9-7E49A15394D2}"/>
          </ac:cxnSpMkLst>
        </pc:cxnChg>
        <pc:cxnChg chg="add mod">
          <ac:chgData name="Ricardo Rosenfeld" userId="60a3a891-5940-4f3e-8fcb-08ad60f8a14b" providerId="ADAL" clId="{73658E30-C395-4DFA-BE8E-C2B7BEA4528C}" dt="2020-02-19T22:20:45.485" v="1385" actId="1076"/>
          <ac:cxnSpMkLst>
            <pc:docMk/>
            <pc:sldMk cId="4032407945" sldId="407"/>
            <ac:cxnSpMk id="132" creationId="{C4BD1319-0979-41E3-BFAF-6E216CE7FB7A}"/>
          </ac:cxnSpMkLst>
        </pc:cxnChg>
        <pc:cxnChg chg="add mod">
          <ac:chgData name="Ricardo Rosenfeld" userId="60a3a891-5940-4f3e-8fcb-08ad60f8a14b" providerId="ADAL" clId="{73658E30-C395-4DFA-BE8E-C2B7BEA4528C}" dt="2020-02-19T22:20:45.485" v="1385" actId="1076"/>
          <ac:cxnSpMkLst>
            <pc:docMk/>
            <pc:sldMk cId="4032407945" sldId="407"/>
            <ac:cxnSpMk id="133" creationId="{2A8ED347-D743-4A88-B074-C41731320265}"/>
          </ac:cxnSpMkLst>
        </pc:cxnChg>
        <pc:cxnChg chg="add mod">
          <ac:chgData name="Ricardo Rosenfeld" userId="60a3a891-5940-4f3e-8fcb-08ad60f8a14b" providerId="ADAL" clId="{73658E30-C395-4DFA-BE8E-C2B7BEA4528C}" dt="2020-02-19T22:20:45.485" v="1385" actId="1076"/>
          <ac:cxnSpMkLst>
            <pc:docMk/>
            <pc:sldMk cId="4032407945" sldId="407"/>
            <ac:cxnSpMk id="143" creationId="{57433F97-6A26-4B28-8E43-1AA9996D6B3F}"/>
          </ac:cxnSpMkLst>
        </pc:cxnChg>
        <pc:cxnChg chg="add mod">
          <ac:chgData name="Ricardo Rosenfeld" userId="60a3a891-5940-4f3e-8fcb-08ad60f8a14b" providerId="ADAL" clId="{73658E30-C395-4DFA-BE8E-C2B7BEA4528C}" dt="2020-02-19T22:20:45.485" v="1385" actId="1076"/>
          <ac:cxnSpMkLst>
            <pc:docMk/>
            <pc:sldMk cId="4032407945" sldId="407"/>
            <ac:cxnSpMk id="144" creationId="{FBD01087-A08D-4220-8D95-4D72A07F1042}"/>
          </ac:cxnSpMkLst>
        </pc:cxnChg>
        <pc:cxnChg chg="add mod">
          <ac:chgData name="Ricardo Rosenfeld" userId="60a3a891-5940-4f3e-8fcb-08ad60f8a14b" providerId="ADAL" clId="{73658E30-C395-4DFA-BE8E-C2B7BEA4528C}" dt="2020-02-19T22:20:45.485" v="1385" actId="1076"/>
          <ac:cxnSpMkLst>
            <pc:docMk/>
            <pc:sldMk cId="4032407945" sldId="407"/>
            <ac:cxnSpMk id="147" creationId="{1FAF02E2-EB36-4623-AF9C-DEB6D80AC1F0}"/>
          </ac:cxnSpMkLst>
        </pc:cxnChg>
      </pc:sldChg>
      <pc:sldChg chg="addSp delSp modSp add">
        <pc:chgData name="Ricardo Rosenfeld" userId="60a3a891-5940-4f3e-8fcb-08ad60f8a14b" providerId="ADAL" clId="{73658E30-C395-4DFA-BE8E-C2B7BEA4528C}" dt="2020-02-21T09:54:17.446" v="1742" actId="255"/>
        <pc:sldMkLst>
          <pc:docMk/>
          <pc:sldMk cId="4170160363" sldId="408"/>
        </pc:sldMkLst>
        <pc:spChg chg="mod">
          <ac:chgData name="Ricardo Rosenfeld" userId="60a3a891-5940-4f3e-8fcb-08ad60f8a14b" providerId="ADAL" clId="{73658E30-C395-4DFA-BE8E-C2B7BEA4528C}" dt="2020-02-19T22:39:57.099" v="1448" actId="1076"/>
          <ac:spMkLst>
            <pc:docMk/>
            <pc:sldMk cId="4170160363" sldId="408"/>
            <ac:spMk id="5" creationId="{0CDA9DEA-5ADD-4272-8827-9A859B02F82A}"/>
          </ac:spMkLst>
        </pc:spChg>
        <pc:spChg chg="mod">
          <ac:chgData name="Ricardo Rosenfeld" userId="60a3a891-5940-4f3e-8fcb-08ad60f8a14b" providerId="ADAL" clId="{73658E30-C395-4DFA-BE8E-C2B7BEA4528C}" dt="2020-02-19T22:34:42.959" v="1417" actId="1076"/>
          <ac:spMkLst>
            <pc:docMk/>
            <pc:sldMk cId="4170160363" sldId="408"/>
            <ac:spMk id="7" creationId="{97F49259-163A-4D9E-B70E-D8DF848D4ADC}"/>
          </ac:spMkLst>
        </pc:spChg>
        <pc:spChg chg="mod">
          <ac:chgData name="Ricardo Rosenfeld" userId="60a3a891-5940-4f3e-8fcb-08ad60f8a14b" providerId="ADAL" clId="{73658E30-C395-4DFA-BE8E-C2B7BEA4528C}" dt="2020-02-21T09:54:17.446" v="1742" actId="255"/>
          <ac:spMkLst>
            <pc:docMk/>
            <pc:sldMk cId="4170160363" sldId="408"/>
            <ac:spMk id="8" creationId="{B6C96967-42A2-4FC7-9B38-85A57EEA0663}"/>
          </ac:spMkLst>
        </pc:spChg>
        <pc:spChg chg="mod">
          <ac:chgData name="Ricardo Rosenfeld" userId="60a3a891-5940-4f3e-8fcb-08ad60f8a14b" providerId="ADAL" clId="{73658E30-C395-4DFA-BE8E-C2B7BEA4528C}" dt="2020-02-19T22:34:59.981" v="1420" actId="1076"/>
          <ac:spMkLst>
            <pc:docMk/>
            <pc:sldMk cId="4170160363" sldId="408"/>
            <ac:spMk id="9" creationId="{E43F1015-C1E5-4899-82CF-593AC0243F71}"/>
          </ac:spMkLst>
        </pc:spChg>
        <pc:spChg chg="mod">
          <ac:chgData name="Ricardo Rosenfeld" userId="60a3a891-5940-4f3e-8fcb-08ad60f8a14b" providerId="ADAL" clId="{73658E30-C395-4DFA-BE8E-C2B7BEA4528C}" dt="2020-02-19T22:35:10.530" v="1422" actId="1076"/>
          <ac:spMkLst>
            <pc:docMk/>
            <pc:sldMk cId="4170160363" sldId="408"/>
            <ac:spMk id="10" creationId="{0D6A1267-D12A-4218-9F26-ED1E66C1DD62}"/>
          </ac:spMkLst>
        </pc:spChg>
        <pc:spChg chg="mod">
          <ac:chgData name="Ricardo Rosenfeld" userId="60a3a891-5940-4f3e-8fcb-08ad60f8a14b" providerId="ADAL" clId="{73658E30-C395-4DFA-BE8E-C2B7BEA4528C}" dt="2020-02-19T22:35:27.228" v="1424" actId="1076"/>
          <ac:spMkLst>
            <pc:docMk/>
            <pc:sldMk cId="4170160363" sldId="408"/>
            <ac:spMk id="11" creationId="{BDB44F5A-DA24-4BF9-BE8E-E9D81DA60A9D}"/>
          </ac:spMkLst>
        </pc:spChg>
        <pc:spChg chg="mod">
          <ac:chgData name="Ricardo Rosenfeld" userId="60a3a891-5940-4f3e-8fcb-08ad60f8a14b" providerId="ADAL" clId="{73658E30-C395-4DFA-BE8E-C2B7BEA4528C}" dt="2020-02-19T22:44:38.407" v="1470" actId="1076"/>
          <ac:spMkLst>
            <pc:docMk/>
            <pc:sldMk cId="4170160363" sldId="408"/>
            <ac:spMk id="12" creationId="{9A673B7F-8606-4CF7-A07B-D77B33C86079}"/>
          </ac:spMkLst>
        </pc:spChg>
        <pc:spChg chg="mod">
          <ac:chgData name="Ricardo Rosenfeld" userId="60a3a891-5940-4f3e-8fcb-08ad60f8a14b" providerId="ADAL" clId="{73658E30-C395-4DFA-BE8E-C2B7BEA4528C}" dt="2020-02-19T22:45:21.221" v="1476" actId="1076"/>
          <ac:spMkLst>
            <pc:docMk/>
            <pc:sldMk cId="4170160363" sldId="408"/>
            <ac:spMk id="13" creationId="{2C256D31-BAE9-4F25-8D24-FF6AE5D18DF6}"/>
          </ac:spMkLst>
        </pc:spChg>
        <pc:spChg chg="add del mod">
          <ac:chgData name="Ricardo Rosenfeld" userId="60a3a891-5940-4f3e-8fcb-08ad60f8a14b" providerId="ADAL" clId="{73658E30-C395-4DFA-BE8E-C2B7BEA4528C}" dt="2020-02-19T22:30:16.366" v="1400" actId="478"/>
          <ac:spMkLst>
            <pc:docMk/>
            <pc:sldMk cId="4170160363" sldId="408"/>
            <ac:spMk id="14" creationId="{4D225D04-8190-492D-82CB-B43E654F3A93}"/>
          </ac:spMkLst>
        </pc:spChg>
        <pc:spChg chg="add del mod">
          <ac:chgData name="Ricardo Rosenfeld" userId="60a3a891-5940-4f3e-8fcb-08ad60f8a14b" providerId="ADAL" clId="{73658E30-C395-4DFA-BE8E-C2B7BEA4528C}" dt="2020-02-19T22:40:43.963" v="1452" actId="11529"/>
          <ac:spMkLst>
            <pc:docMk/>
            <pc:sldMk cId="4170160363" sldId="408"/>
            <ac:spMk id="50" creationId="{84BE98DA-489E-4C85-8ECE-2C77EEBBA1D7}"/>
          </ac:spMkLst>
        </pc:spChg>
        <pc:spChg chg="add del mod">
          <ac:chgData name="Ricardo Rosenfeld" userId="60a3a891-5940-4f3e-8fcb-08ad60f8a14b" providerId="ADAL" clId="{73658E30-C395-4DFA-BE8E-C2B7BEA4528C}" dt="2020-02-19T22:41:28.435" v="1454" actId="478"/>
          <ac:spMkLst>
            <pc:docMk/>
            <pc:sldMk cId="4170160363" sldId="408"/>
            <ac:spMk id="51" creationId="{A502754A-5BA3-4CF4-9F86-D3ED0C0362E2}"/>
          </ac:spMkLst>
        </pc:spChg>
        <pc:spChg chg="add mod">
          <ac:chgData name="Ricardo Rosenfeld" userId="60a3a891-5940-4f3e-8fcb-08ad60f8a14b" providerId="ADAL" clId="{73658E30-C395-4DFA-BE8E-C2B7BEA4528C}" dt="2020-02-19T22:51:51.505" v="1509" actId="1076"/>
          <ac:spMkLst>
            <pc:docMk/>
            <pc:sldMk cId="4170160363" sldId="408"/>
            <ac:spMk id="56" creationId="{DE310D09-D99C-4DC9-9206-C8FC9646C46C}"/>
          </ac:spMkLst>
        </pc:spChg>
        <pc:picChg chg="del">
          <ac:chgData name="Ricardo Rosenfeld" userId="60a3a891-5940-4f3e-8fcb-08ad60f8a14b" providerId="ADAL" clId="{73658E30-C395-4DFA-BE8E-C2B7BEA4528C}" dt="2020-02-19T22:30:11.551" v="1399" actId="478"/>
          <ac:picMkLst>
            <pc:docMk/>
            <pc:sldMk cId="4170160363" sldId="408"/>
            <ac:picMk id="3" creationId="{D11D6D07-0096-4F57-93EE-36376FAA67B8}"/>
          </ac:picMkLst>
        </pc:picChg>
        <pc:cxnChg chg="add mod">
          <ac:chgData name="Ricardo Rosenfeld" userId="60a3a891-5940-4f3e-8fcb-08ad60f8a14b" providerId="ADAL" clId="{73658E30-C395-4DFA-BE8E-C2B7BEA4528C}" dt="2020-02-19T22:39:29.478" v="1445" actId="14100"/>
          <ac:cxnSpMkLst>
            <pc:docMk/>
            <pc:sldMk cId="4170160363" sldId="408"/>
            <ac:cxnSpMk id="15" creationId="{A0E7B6AB-909E-4A04-AA6C-50FCF7005B00}"/>
          </ac:cxnSpMkLst>
        </pc:cxnChg>
        <pc:cxnChg chg="add mod">
          <ac:chgData name="Ricardo Rosenfeld" userId="60a3a891-5940-4f3e-8fcb-08ad60f8a14b" providerId="ADAL" clId="{73658E30-C395-4DFA-BE8E-C2B7BEA4528C}" dt="2020-02-19T22:39:41.280" v="1446" actId="14100"/>
          <ac:cxnSpMkLst>
            <pc:docMk/>
            <pc:sldMk cId="4170160363" sldId="408"/>
            <ac:cxnSpMk id="18" creationId="{D50CA4B5-DFDE-4A92-89E8-5F294B582B77}"/>
          </ac:cxnSpMkLst>
        </pc:cxnChg>
        <pc:cxnChg chg="add mod">
          <ac:chgData name="Ricardo Rosenfeld" userId="60a3a891-5940-4f3e-8fcb-08ad60f8a14b" providerId="ADAL" clId="{73658E30-C395-4DFA-BE8E-C2B7BEA4528C}" dt="2020-02-19T22:35:03.946" v="1421" actId="14100"/>
          <ac:cxnSpMkLst>
            <pc:docMk/>
            <pc:sldMk cId="4170160363" sldId="408"/>
            <ac:cxnSpMk id="22" creationId="{8F60F065-9325-4167-BD1E-29275A3D1E4B}"/>
          </ac:cxnSpMkLst>
        </pc:cxnChg>
        <pc:cxnChg chg="add mod">
          <ac:chgData name="Ricardo Rosenfeld" userId="60a3a891-5940-4f3e-8fcb-08ad60f8a14b" providerId="ADAL" clId="{73658E30-C395-4DFA-BE8E-C2B7BEA4528C}" dt="2020-02-19T22:35:18.317" v="1423" actId="14100"/>
          <ac:cxnSpMkLst>
            <pc:docMk/>
            <pc:sldMk cId="4170160363" sldId="408"/>
            <ac:cxnSpMk id="25" creationId="{D3887C62-0E86-4B03-96CC-DB7A0B595257}"/>
          </ac:cxnSpMkLst>
        </pc:cxnChg>
        <pc:cxnChg chg="add mod">
          <ac:chgData name="Ricardo Rosenfeld" userId="60a3a891-5940-4f3e-8fcb-08ad60f8a14b" providerId="ADAL" clId="{73658E30-C395-4DFA-BE8E-C2B7BEA4528C}" dt="2020-02-19T22:38:23.516" v="1437" actId="14100"/>
          <ac:cxnSpMkLst>
            <pc:docMk/>
            <pc:sldMk cId="4170160363" sldId="408"/>
            <ac:cxnSpMk id="34" creationId="{3748F68E-6C1A-4A58-907A-83C7A1E56E43}"/>
          </ac:cxnSpMkLst>
        </pc:cxnChg>
        <pc:cxnChg chg="add mod">
          <ac:chgData name="Ricardo Rosenfeld" userId="60a3a891-5940-4f3e-8fcb-08ad60f8a14b" providerId="ADAL" clId="{73658E30-C395-4DFA-BE8E-C2B7BEA4528C}" dt="2020-02-21T09:46:04.770" v="1739" actId="14100"/>
          <ac:cxnSpMkLst>
            <pc:docMk/>
            <pc:sldMk cId="4170160363" sldId="408"/>
            <ac:cxnSpMk id="37" creationId="{81D1464F-008F-4E82-A4D7-63A90D750A3A}"/>
          </ac:cxnSpMkLst>
        </pc:cxnChg>
        <pc:cxnChg chg="add mod">
          <ac:chgData name="Ricardo Rosenfeld" userId="60a3a891-5940-4f3e-8fcb-08ad60f8a14b" providerId="ADAL" clId="{73658E30-C395-4DFA-BE8E-C2B7BEA4528C}" dt="2020-02-19T22:44:29.414" v="1469" actId="692"/>
          <ac:cxnSpMkLst>
            <pc:docMk/>
            <pc:sldMk cId="4170160363" sldId="408"/>
            <ac:cxnSpMk id="53" creationId="{BE00EBB0-87C9-4A07-8763-006B78B24AA5}"/>
          </ac:cxnSpMkLst>
        </pc:cxnChg>
      </pc:sldChg>
      <pc:sldChg chg="addSp delSp modSp add">
        <pc:chgData name="Ricardo Rosenfeld" userId="60a3a891-5940-4f3e-8fcb-08ad60f8a14b" providerId="ADAL" clId="{73658E30-C395-4DFA-BE8E-C2B7BEA4528C}" dt="2020-02-21T09:45:52.904" v="1738" actId="14100"/>
        <pc:sldMkLst>
          <pc:docMk/>
          <pc:sldMk cId="1047908046" sldId="409"/>
        </pc:sldMkLst>
        <pc:spChg chg="del">
          <ac:chgData name="Ricardo Rosenfeld" userId="60a3a891-5940-4f3e-8fcb-08ad60f8a14b" providerId="ADAL" clId="{73658E30-C395-4DFA-BE8E-C2B7BEA4528C}" dt="2020-02-19T22:48:54.806" v="1483" actId="478"/>
          <ac:spMkLst>
            <pc:docMk/>
            <pc:sldMk cId="1047908046" sldId="409"/>
            <ac:spMk id="2" creationId="{3C5333FB-0371-4265-A256-D52501568D70}"/>
          </ac:spMkLst>
        </pc:spChg>
        <pc:spChg chg="del">
          <ac:chgData name="Ricardo Rosenfeld" userId="60a3a891-5940-4f3e-8fcb-08ad60f8a14b" providerId="ADAL" clId="{73658E30-C395-4DFA-BE8E-C2B7BEA4528C}" dt="2020-02-19T22:48:52.393" v="1482" actId="478"/>
          <ac:spMkLst>
            <pc:docMk/>
            <pc:sldMk cId="1047908046" sldId="409"/>
            <ac:spMk id="6" creationId="{ADC1E573-6E99-47C8-816C-77A5C2625F65}"/>
          </ac:spMkLst>
        </pc:spChg>
        <pc:spChg chg="del">
          <ac:chgData name="Ricardo Rosenfeld" userId="60a3a891-5940-4f3e-8fcb-08ad60f8a14b" providerId="ADAL" clId="{73658E30-C395-4DFA-BE8E-C2B7BEA4528C}" dt="2020-02-19T22:48:50.768" v="1481" actId="478"/>
          <ac:spMkLst>
            <pc:docMk/>
            <pc:sldMk cId="1047908046" sldId="409"/>
            <ac:spMk id="8" creationId="{22EEF3CE-36AC-46F6-9665-E8D7DC0FCA63}"/>
          </ac:spMkLst>
        </pc:spChg>
        <pc:spChg chg="mod">
          <ac:chgData name="Ricardo Rosenfeld" userId="60a3a891-5940-4f3e-8fcb-08ad60f8a14b" providerId="ADAL" clId="{73658E30-C395-4DFA-BE8E-C2B7BEA4528C}" dt="2020-02-19T22:50:09.569" v="1486" actId="1076"/>
          <ac:spMkLst>
            <pc:docMk/>
            <pc:sldMk cId="1047908046" sldId="409"/>
            <ac:spMk id="9" creationId="{1AD1F304-D324-43FF-BEF0-79BE38D1BD68}"/>
          </ac:spMkLst>
        </pc:spChg>
        <pc:spChg chg="add">
          <ac:chgData name="Ricardo Rosenfeld" userId="60a3a891-5940-4f3e-8fcb-08ad60f8a14b" providerId="ADAL" clId="{73658E30-C395-4DFA-BE8E-C2B7BEA4528C}" dt="2020-02-19T22:49:15.850" v="1484"/>
          <ac:spMkLst>
            <pc:docMk/>
            <pc:sldMk cId="1047908046" sldId="409"/>
            <ac:spMk id="10" creationId="{D4709E1A-16CD-485A-A932-F1C2B8799805}"/>
          </ac:spMkLst>
        </pc:spChg>
        <pc:spChg chg="add">
          <ac:chgData name="Ricardo Rosenfeld" userId="60a3a891-5940-4f3e-8fcb-08ad60f8a14b" providerId="ADAL" clId="{73658E30-C395-4DFA-BE8E-C2B7BEA4528C}" dt="2020-02-19T22:49:15.850" v="1484"/>
          <ac:spMkLst>
            <pc:docMk/>
            <pc:sldMk cId="1047908046" sldId="409"/>
            <ac:spMk id="11" creationId="{F56BFCD3-B9E8-41ED-823B-0C74F27B4D56}"/>
          </ac:spMkLst>
        </pc:spChg>
        <pc:spChg chg="add">
          <ac:chgData name="Ricardo Rosenfeld" userId="60a3a891-5940-4f3e-8fcb-08ad60f8a14b" providerId="ADAL" clId="{73658E30-C395-4DFA-BE8E-C2B7BEA4528C}" dt="2020-02-19T22:49:15.850" v="1484"/>
          <ac:spMkLst>
            <pc:docMk/>
            <pc:sldMk cId="1047908046" sldId="409"/>
            <ac:spMk id="12" creationId="{D15C4E78-C4D1-4D65-902B-171E8F2B39DF}"/>
          </ac:spMkLst>
        </pc:spChg>
        <pc:spChg chg="add">
          <ac:chgData name="Ricardo Rosenfeld" userId="60a3a891-5940-4f3e-8fcb-08ad60f8a14b" providerId="ADAL" clId="{73658E30-C395-4DFA-BE8E-C2B7BEA4528C}" dt="2020-02-19T22:49:15.850" v="1484"/>
          <ac:spMkLst>
            <pc:docMk/>
            <pc:sldMk cId="1047908046" sldId="409"/>
            <ac:spMk id="13" creationId="{17FF7FD6-8A2F-4E2E-98EE-68156300ECD9}"/>
          </ac:spMkLst>
        </pc:spChg>
        <pc:spChg chg="add">
          <ac:chgData name="Ricardo Rosenfeld" userId="60a3a891-5940-4f3e-8fcb-08ad60f8a14b" providerId="ADAL" clId="{73658E30-C395-4DFA-BE8E-C2B7BEA4528C}" dt="2020-02-19T22:49:15.850" v="1484"/>
          <ac:spMkLst>
            <pc:docMk/>
            <pc:sldMk cId="1047908046" sldId="409"/>
            <ac:spMk id="14" creationId="{992672C9-3C1A-47F7-9989-B8189649150D}"/>
          </ac:spMkLst>
        </pc:spChg>
        <pc:spChg chg="add mod">
          <ac:chgData name="Ricardo Rosenfeld" userId="60a3a891-5940-4f3e-8fcb-08ad60f8a14b" providerId="ADAL" clId="{73658E30-C395-4DFA-BE8E-C2B7BEA4528C}" dt="2020-02-19T22:50:47.557" v="1491" actId="20577"/>
          <ac:spMkLst>
            <pc:docMk/>
            <pc:sldMk cId="1047908046" sldId="409"/>
            <ac:spMk id="15" creationId="{E68B7C6F-0229-4D42-9093-B0C8AC6D5141}"/>
          </ac:spMkLst>
        </pc:spChg>
        <pc:spChg chg="add">
          <ac:chgData name="Ricardo Rosenfeld" userId="60a3a891-5940-4f3e-8fcb-08ad60f8a14b" providerId="ADAL" clId="{73658E30-C395-4DFA-BE8E-C2B7BEA4528C}" dt="2020-02-19T22:49:15.850" v="1484"/>
          <ac:spMkLst>
            <pc:docMk/>
            <pc:sldMk cId="1047908046" sldId="409"/>
            <ac:spMk id="16" creationId="{53574688-C9E7-4A9C-BE6E-2CA42FC2FCDC}"/>
          </ac:spMkLst>
        </pc:spChg>
        <pc:spChg chg="add">
          <ac:chgData name="Ricardo Rosenfeld" userId="60a3a891-5940-4f3e-8fcb-08ad60f8a14b" providerId="ADAL" clId="{73658E30-C395-4DFA-BE8E-C2B7BEA4528C}" dt="2020-02-19T22:49:37.722" v="1485"/>
          <ac:spMkLst>
            <pc:docMk/>
            <pc:sldMk cId="1047908046" sldId="409"/>
            <ac:spMk id="24" creationId="{5B6B1F78-CA68-4549-9C11-BA7CC7EF137C}"/>
          </ac:spMkLst>
        </pc:spChg>
        <pc:spChg chg="add">
          <ac:chgData name="Ricardo Rosenfeld" userId="60a3a891-5940-4f3e-8fcb-08ad60f8a14b" providerId="ADAL" clId="{73658E30-C395-4DFA-BE8E-C2B7BEA4528C}" dt="2020-02-19T22:52:09.894" v="1510"/>
          <ac:spMkLst>
            <pc:docMk/>
            <pc:sldMk cId="1047908046" sldId="409"/>
            <ac:spMk id="25" creationId="{B3511EB8-EEDF-45F5-ACD2-7D5872FB5826}"/>
          </ac:spMkLst>
        </pc:spChg>
        <pc:picChg chg="del">
          <ac:chgData name="Ricardo Rosenfeld" userId="60a3a891-5940-4f3e-8fcb-08ad60f8a14b" providerId="ADAL" clId="{73658E30-C395-4DFA-BE8E-C2B7BEA4528C}" dt="2020-02-19T22:48:46.173" v="1480" actId="478"/>
          <ac:picMkLst>
            <pc:docMk/>
            <pc:sldMk cId="1047908046" sldId="409"/>
            <ac:picMk id="5" creationId="{8B2C0E95-1D20-4F34-96B3-8C308A9F7736}"/>
          </ac:picMkLst>
        </pc:picChg>
        <pc:cxnChg chg="add">
          <ac:chgData name="Ricardo Rosenfeld" userId="60a3a891-5940-4f3e-8fcb-08ad60f8a14b" providerId="ADAL" clId="{73658E30-C395-4DFA-BE8E-C2B7BEA4528C}" dt="2020-02-19T22:49:15.850" v="1484"/>
          <ac:cxnSpMkLst>
            <pc:docMk/>
            <pc:sldMk cId="1047908046" sldId="409"/>
            <ac:cxnSpMk id="17" creationId="{AFD1D364-9D5F-4C1B-8FF6-55653D8C1353}"/>
          </ac:cxnSpMkLst>
        </pc:cxnChg>
        <pc:cxnChg chg="add">
          <ac:chgData name="Ricardo Rosenfeld" userId="60a3a891-5940-4f3e-8fcb-08ad60f8a14b" providerId="ADAL" clId="{73658E30-C395-4DFA-BE8E-C2B7BEA4528C}" dt="2020-02-19T22:49:15.850" v="1484"/>
          <ac:cxnSpMkLst>
            <pc:docMk/>
            <pc:sldMk cId="1047908046" sldId="409"/>
            <ac:cxnSpMk id="18" creationId="{AE0CD983-26A6-404C-8763-7CE1364DF853}"/>
          </ac:cxnSpMkLst>
        </pc:cxnChg>
        <pc:cxnChg chg="add">
          <ac:chgData name="Ricardo Rosenfeld" userId="60a3a891-5940-4f3e-8fcb-08ad60f8a14b" providerId="ADAL" clId="{73658E30-C395-4DFA-BE8E-C2B7BEA4528C}" dt="2020-02-19T22:49:15.850" v="1484"/>
          <ac:cxnSpMkLst>
            <pc:docMk/>
            <pc:sldMk cId="1047908046" sldId="409"/>
            <ac:cxnSpMk id="19" creationId="{AD3B33BC-E1C0-40A5-98A3-E4EA2F9275EC}"/>
          </ac:cxnSpMkLst>
        </pc:cxnChg>
        <pc:cxnChg chg="add">
          <ac:chgData name="Ricardo Rosenfeld" userId="60a3a891-5940-4f3e-8fcb-08ad60f8a14b" providerId="ADAL" clId="{73658E30-C395-4DFA-BE8E-C2B7BEA4528C}" dt="2020-02-19T22:49:15.850" v="1484"/>
          <ac:cxnSpMkLst>
            <pc:docMk/>
            <pc:sldMk cId="1047908046" sldId="409"/>
            <ac:cxnSpMk id="20" creationId="{599CAD99-303B-4E50-8E72-5EE501340BCC}"/>
          </ac:cxnSpMkLst>
        </pc:cxnChg>
        <pc:cxnChg chg="add">
          <ac:chgData name="Ricardo Rosenfeld" userId="60a3a891-5940-4f3e-8fcb-08ad60f8a14b" providerId="ADAL" clId="{73658E30-C395-4DFA-BE8E-C2B7BEA4528C}" dt="2020-02-19T22:49:15.850" v="1484"/>
          <ac:cxnSpMkLst>
            <pc:docMk/>
            <pc:sldMk cId="1047908046" sldId="409"/>
            <ac:cxnSpMk id="21" creationId="{1A0E9B04-0287-4C70-A773-B52CC65123EF}"/>
          </ac:cxnSpMkLst>
        </pc:cxnChg>
        <pc:cxnChg chg="add mod">
          <ac:chgData name="Ricardo Rosenfeld" userId="60a3a891-5940-4f3e-8fcb-08ad60f8a14b" providerId="ADAL" clId="{73658E30-C395-4DFA-BE8E-C2B7BEA4528C}" dt="2020-02-21T09:45:52.904" v="1738" actId="14100"/>
          <ac:cxnSpMkLst>
            <pc:docMk/>
            <pc:sldMk cId="1047908046" sldId="409"/>
            <ac:cxnSpMk id="22" creationId="{8488B7EF-89C7-4F76-9141-DC056F89E2C3}"/>
          </ac:cxnSpMkLst>
        </pc:cxnChg>
        <pc:cxnChg chg="add">
          <ac:chgData name="Ricardo Rosenfeld" userId="60a3a891-5940-4f3e-8fcb-08ad60f8a14b" providerId="ADAL" clId="{73658E30-C395-4DFA-BE8E-C2B7BEA4528C}" dt="2020-02-19T22:49:15.850" v="1484"/>
          <ac:cxnSpMkLst>
            <pc:docMk/>
            <pc:sldMk cId="1047908046" sldId="409"/>
            <ac:cxnSpMk id="23" creationId="{83B3D2A9-1B7D-4881-AB32-502CA3B438C2}"/>
          </ac:cxnSpMkLst>
        </pc:cxnChg>
      </pc:sldChg>
      <pc:sldChg chg="addSp delSp modSp add">
        <pc:chgData name="Ricardo Rosenfeld" userId="60a3a891-5940-4f3e-8fcb-08ad60f8a14b" providerId="ADAL" clId="{73658E30-C395-4DFA-BE8E-C2B7BEA4528C}" dt="2020-02-21T09:46:22.423" v="1740" actId="14100"/>
        <pc:sldMkLst>
          <pc:docMk/>
          <pc:sldMk cId="2480601855" sldId="410"/>
        </pc:sldMkLst>
        <pc:spChg chg="add del mod">
          <ac:chgData name="Ricardo Rosenfeld" userId="60a3a891-5940-4f3e-8fcb-08ad60f8a14b" providerId="ADAL" clId="{73658E30-C395-4DFA-BE8E-C2B7BEA4528C}" dt="2020-02-19T22:53:47.916" v="1516" actId="478"/>
          <ac:spMkLst>
            <pc:docMk/>
            <pc:sldMk cId="2480601855" sldId="410"/>
            <ac:spMk id="5" creationId="{D6B2DEAF-E9C1-428F-B1B4-320CA75334CF}"/>
          </ac:spMkLst>
        </pc:spChg>
        <pc:spChg chg="add del mod">
          <ac:chgData name="Ricardo Rosenfeld" userId="60a3a891-5940-4f3e-8fcb-08ad60f8a14b" providerId="ADAL" clId="{73658E30-C395-4DFA-BE8E-C2B7BEA4528C}" dt="2020-02-19T22:56:28.224" v="1545" actId="478"/>
          <ac:spMkLst>
            <pc:docMk/>
            <pc:sldMk cId="2480601855" sldId="410"/>
            <ac:spMk id="6" creationId="{25439E19-D080-4E35-8176-6C5D7D7085D5}"/>
          </ac:spMkLst>
        </pc:spChg>
        <pc:spChg chg="mod">
          <ac:chgData name="Ricardo Rosenfeld" userId="60a3a891-5940-4f3e-8fcb-08ad60f8a14b" providerId="ADAL" clId="{73658E30-C395-4DFA-BE8E-C2B7BEA4528C}" dt="2020-02-19T22:59:26.963" v="1566" actId="1076"/>
          <ac:spMkLst>
            <pc:docMk/>
            <pc:sldMk cId="2480601855" sldId="410"/>
            <ac:spMk id="7" creationId="{81076382-1EEF-4DC1-975B-EE548B5F3812}"/>
          </ac:spMkLst>
        </pc:spChg>
        <pc:spChg chg="del">
          <ac:chgData name="Ricardo Rosenfeld" userId="60a3a891-5940-4f3e-8fcb-08ad60f8a14b" providerId="ADAL" clId="{73658E30-C395-4DFA-BE8E-C2B7BEA4528C}" dt="2020-02-19T22:53:43" v="1515" actId="478"/>
          <ac:spMkLst>
            <pc:docMk/>
            <pc:sldMk cId="2480601855" sldId="410"/>
            <ac:spMk id="8" creationId="{B6C96967-42A2-4FC7-9B38-85A57EEA0663}"/>
          </ac:spMkLst>
        </pc:spChg>
        <pc:spChg chg="mod">
          <ac:chgData name="Ricardo Rosenfeld" userId="60a3a891-5940-4f3e-8fcb-08ad60f8a14b" providerId="ADAL" clId="{73658E30-C395-4DFA-BE8E-C2B7BEA4528C}" dt="2020-02-19T22:59:26.963" v="1566" actId="1076"/>
          <ac:spMkLst>
            <pc:docMk/>
            <pc:sldMk cId="2480601855" sldId="410"/>
            <ac:spMk id="9" creationId="{CCAD0944-3D93-4D5A-B71F-0366A639B1F8}"/>
          </ac:spMkLst>
        </pc:spChg>
        <pc:spChg chg="del">
          <ac:chgData name="Ricardo Rosenfeld" userId="60a3a891-5940-4f3e-8fcb-08ad60f8a14b" providerId="ADAL" clId="{73658E30-C395-4DFA-BE8E-C2B7BEA4528C}" dt="2020-02-19T22:55:35.508" v="1536" actId="478"/>
          <ac:spMkLst>
            <pc:docMk/>
            <pc:sldMk cId="2480601855" sldId="410"/>
            <ac:spMk id="10" creationId="{B6D22AE6-4671-4467-9D67-C37F74F11959}"/>
          </ac:spMkLst>
        </pc:spChg>
        <pc:spChg chg="del mod">
          <ac:chgData name="Ricardo Rosenfeld" userId="60a3a891-5940-4f3e-8fcb-08ad60f8a14b" providerId="ADAL" clId="{73658E30-C395-4DFA-BE8E-C2B7BEA4528C}" dt="2020-02-19T22:55:23.866" v="1531" actId="478"/>
          <ac:spMkLst>
            <pc:docMk/>
            <pc:sldMk cId="2480601855" sldId="410"/>
            <ac:spMk id="11" creationId="{5DB05C6D-026D-4DA9-841E-CE0601F25863}"/>
          </ac:spMkLst>
        </pc:spChg>
        <pc:spChg chg="mod">
          <ac:chgData name="Ricardo Rosenfeld" userId="60a3a891-5940-4f3e-8fcb-08ad60f8a14b" providerId="ADAL" clId="{73658E30-C395-4DFA-BE8E-C2B7BEA4528C}" dt="2020-02-19T22:59:26.963" v="1566" actId="1076"/>
          <ac:spMkLst>
            <pc:docMk/>
            <pc:sldMk cId="2480601855" sldId="410"/>
            <ac:spMk id="12" creationId="{F814352D-3DC3-4C4D-84FC-769435377722}"/>
          </ac:spMkLst>
        </pc:spChg>
        <pc:spChg chg="mod">
          <ac:chgData name="Ricardo Rosenfeld" userId="60a3a891-5940-4f3e-8fcb-08ad60f8a14b" providerId="ADAL" clId="{73658E30-C395-4DFA-BE8E-C2B7BEA4528C}" dt="2020-02-19T22:59:26.963" v="1566" actId="1076"/>
          <ac:spMkLst>
            <pc:docMk/>
            <pc:sldMk cId="2480601855" sldId="410"/>
            <ac:spMk id="13" creationId="{1AF79072-7C67-4D91-A376-7220D5859227}"/>
          </ac:spMkLst>
        </pc:spChg>
        <pc:spChg chg="add">
          <ac:chgData name="Ricardo Rosenfeld" userId="60a3a891-5940-4f3e-8fcb-08ad60f8a14b" providerId="ADAL" clId="{73658E30-C395-4DFA-BE8E-C2B7BEA4528C}" dt="2020-02-19T22:54:53.044" v="1527"/>
          <ac:spMkLst>
            <pc:docMk/>
            <pc:sldMk cId="2480601855" sldId="410"/>
            <ac:spMk id="14" creationId="{3F09CC68-02EB-4FE5-9C36-98A32788B656}"/>
          </ac:spMkLst>
        </pc:spChg>
        <pc:spChg chg="add mod">
          <ac:chgData name="Ricardo Rosenfeld" userId="60a3a891-5940-4f3e-8fcb-08ad60f8a14b" providerId="ADAL" clId="{73658E30-C395-4DFA-BE8E-C2B7BEA4528C}" dt="2020-02-19T22:59:26.963" v="1566" actId="1076"/>
          <ac:spMkLst>
            <pc:docMk/>
            <pc:sldMk cId="2480601855" sldId="410"/>
            <ac:spMk id="15" creationId="{57EE37EC-207E-4305-9354-BCB493FE69D7}"/>
          </ac:spMkLst>
        </pc:spChg>
        <pc:spChg chg="add mod">
          <ac:chgData name="Ricardo Rosenfeld" userId="60a3a891-5940-4f3e-8fcb-08ad60f8a14b" providerId="ADAL" clId="{73658E30-C395-4DFA-BE8E-C2B7BEA4528C}" dt="2020-02-19T22:59:26.963" v="1566" actId="1076"/>
          <ac:spMkLst>
            <pc:docMk/>
            <pc:sldMk cId="2480601855" sldId="410"/>
            <ac:spMk id="16" creationId="{966C700E-56BD-4FDE-9E1A-8DB32DA56585}"/>
          </ac:spMkLst>
        </pc:spChg>
        <pc:picChg chg="del">
          <ac:chgData name="Ricardo Rosenfeld" userId="60a3a891-5940-4f3e-8fcb-08ad60f8a14b" providerId="ADAL" clId="{73658E30-C395-4DFA-BE8E-C2B7BEA4528C}" dt="2020-02-19T22:53:39.241" v="1514" actId="478"/>
          <ac:picMkLst>
            <pc:docMk/>
            <pc:sldMk cId="2480601855" sldId="410"/>
            <ac:picMk id="3" creationId="{2719E1B1-81AA-49C4-930D-7D273DD22E82}"/>
          </ac:picMkLst>
        </pc:picChg>
        <pc:cxnChg chg="add mod">
          <ac:chgData name="Ricardo Rosenfeld" userId="60a3a891-5940-4f3e-8fcb-08ad60f8a14b" providerId="ADAL" clId="{73658E30-C395-4DFA-BE8E-C2B7BEA4528C}" dt="2020-02-19T22:59:26.963" v="1566" actId="1076"/>
          <ac:cxnSpMkLst>
            <pc:docMk/>
            <pc:sldMk cId="2480601855" sldId="410"/>
            <ac:cxnSpMk id="18" creationId="{6912A8B6-1AAD-4F9E-BD6C-4D480EA39FCA}"/>
          </ac:cxnSpMkLst>
        </pc:cxnChg>
        <pc:cxnChg chg="add mod">
          <ac:chgData name="Ricardo Rosenfeld" userId="60a3a891-5940-4f3e-8fcb-08ad60f8a14b" providerId="ADAL" clId="{73658E30-C395-4DFA-BE8E-C2B7BEA4528C}" dt="2020-02-21T09:46:22.423" v="1740" actId="14100"/>
          <ac:cxnSpMkLst>
            <pc:docMk/>
            <pc:sldMk cId="2480601855" sldId="410"/>
            <ac:cxnSpMk id="21" creationId="{AE0164F4-1D3C-49C6-8A7E-775FAECCBC16}"/>
          </ac:cxnSpMkLst>
        </pc:cxnChg>
      </pc:sldChg>
      <pc:sldChg chg="addSp delSp modSp add">
        <pc:chgData name="Ricardo Rosenfeld" userId="60a3a891-5940-4f3e-8fcb-08ad60f8a14b" providerId="ADAL" clId="{73658E30-C395-4DFA-BE8E-C2B7BEA4528C}" dt="2020-02-19T23:12:18.319" v="1688" actId="1076"/>
        <pc:sldMkLst>
          <pc:docMk/>
          <pc:sldMk cId="527310505" sldId="411"/>
        </pc:sldMkLst>
        <pc:spChg chg="mod">
          <ac:chgData name="Ricardo Rosenfeld" userId="60a3a891-5940-4f3e-8fcb-08ad60f8a14b" providerId="ADAL" clId="{73658E30-C395-4DFA-BE8E-C2B7BEA4528C}" dt="2020-02-19T23:12:18.319" v="1688" actId="1076"/>
          <ac:spMkLst>
            <pc:docMk/>
            <pc:sldMk cId="527310505" sldId="411"/>
            <ac:spMk id="2" creationId="{9CBB3245-0CE0-4DF1-8B76-0FC4255FFB19}"/>
          </ac:spMkLst>
        </pc:spChg>
        <pc:spChg chg="mod">
          <ac:chgData name="Ricardo Rosenfeld" userId="60a3a891-5940-4f3e-8fcb-08ad60f8a14b" providerId="ADAL" clId="{73658E30-C395-4DFA-BE8E-C2B7BEA4528C}" dt="2020-02-19T23:11:38.080" v="1684" actId="1076"/>
          <ac:spMkLst>
            <pc:docMk/>
            <pc:sldMk cId="527310505" sldId="411"/>
            <ac:spMk id="5" creationId="{652D44E0-CB13-40C4-89CA-F9B818B11E86}"/>
          </ac:spMkLst>
        </pc:spChg>
        <pc:spChg chg="del">
          <ac:chgData name="Ricardo Rosenfeld" userId="60a3a891-5940-4f3e-8fcb-08ad60f8a14b" providerId="ADAL" clId="{73658E30-C395-4DFA-BE8E-C2B7BEA4528C}" dt="2020-02-19T23:04:40.927" v="1598" actId="478"/>
          <ac:spMkLst>
            <pc:docMk/>
            <pc:sldMk cId="527310505" sldId="411"/>
            <ac:spMk id="6" creationId="{080DD905-CCBE-4DD7-8343-C2545C3F60F5}"/>
          </ac:spMkLst>
        </pc:spChg>
        <pc:spChg chg="del">
          <ac:chgData name="Ricardo Rosenfeld" userId="60a3a891-5940-4f3e-8fcb-08ad60f8a14b" providerId="ADAL" clId="{73658E30-C395-4DFA-BE8E-C2B7BEA4528C}" dt="2020-02-19T23:04:42.621" v="1599" actId="478"/>
          <ac:spMkLst>
            <pc:docMk/>
            <pc:sldMk cId="527310505" sldId="411"/>
            <ac:spMk id="7" creationId="{D75D5573-1D46-4EBD-89C1-DBD7E46D6D9B}"/>
          </ac:spMkLst>
        </pc:spChg>
        <pc:spChg chg="add del mod">
          <ac:chgData name="Ricardo Rosenfeld" userId="60a3a891-5940-4f3e-8fcb-08ad60f8a14b" providerId="ADAL" clId="{73658E30-C395-4DFA-BE8E-C2B7BEA4528C}" dt="2020-02-19T23:01:43.477" v="1569" actId="478"/>
          <ac:spMkLst>
            <pc:docMk/>
            <pc:sldMk cId="527310505" sldId="411"/>
            <ac:spMk id="9" creationId="{9A41FDC2-D2BE-47EB-A002-E97E9CC24FF8}"/>
          </ac:spMkLst>
        </pc:spChg>
        <pc:spChg chg="add mod">
          <ac:chgData name="Ricardo Rosenfeld" userId="60a3a891-5940-4f3e-8fcb-08ad60f8a14b" providerId="ADAL" clId="{73658E30-C395-4DFA-BE8E-C2B7BEA4528C}" dt="2020-02-19T23:11:38.080" v="1684" actId="1076"/>
          <ac:spMkLst>
            <pc:docMk/>
            <pc:sldMk cId="527310505" sldId="411"/>
            <ac:spMk id="18" creationId="{1B55684D-AC60-4841-8CB4-FBBBC742F54F}"/>
          </ac:spMkLst>
        </pc:spChg>
        <pc:spChg chg="add mod">
          <ac:chgData name="Ricardo Rosenfeld" userId="60a3a891-5940-4f3e-8fcb-08ad60f8a14b" providerId="ADAL" clId="{73658E30-C395-4DFA-BE8E-C2B7BEA4528C}" dt="2020-02-19T23:11:46.424" v="1685" actId="1076"/>
          <ac:spMkLst>
            <pc:docMk/>
            <pc:sldMk cId="527310505" sldId="411"/>
            <ac:spMk id="26" creationId="{20535E01-A676-4204-AF15-8E9FC38F6718}"/>
          </ac:spMkLst>
        </pc:spChg>
        <pc:spChg chg="add mod">
          <ac:chgData name="Ricardo Rosenfeld" userId="60a3a891-5940-4f3e-8fcb-08ad60f8a14b" providerId="ADAL" clId="{73658E30-C395-4DFA-BE8E-C2B7BEA4528C}" dt="2020-02-19T23:11:46.424" v="1685" actId="1076"/>
          <ac:spMkLst>
            <pc:docMk/>
            <pc:sldMk cId="527310505" sldId="411"/>
            <ac:spMk id="31" creationId="{6D79ED90-3F4D-405F-9777-E9C0CF30EB64}"/>
          </ac:spMkLst>
        </pc:spChg>
        <pc:spChg chg="add mod">
          <ac:chgData name="Ricardo Rosenfeld" userId="60a3a891-5940-4f3e-8fcb-08ad60f8a14b" providerId="ADAL" clId="{73658E30-C395-4DFA-BE8E-C2B7BEA4528C}" dt="2020-02-19T23:11:46.424" v="1685" actId="1076"/>
          <ac:spMkLst>
            <pc:docMk/>
            <pc:sldMk cId="527310505" sldId="411"/>
            <ac:spMk id="34" creationId="{4FFA173B-C207-4986-80A8-E0AB2F26B45A}"/>
          </ac:spMkLst>
        </pc:spChg>
        <pc:spChg chg="add mod">
          <ac:chgData name="Ricardo Rosenfeld" userId="60a3a891-5940-4f3e-8fcb-08ad60f8a14b" providerId="ADAL" clId="{73658E30-C395-4DFA-BE8E-C2B7BEA4528C}" dt="2020-02-19T23:12:02.271" v="1686" actId="1076"/>
          <ac:spMkLst>
            <pc:docMk/>
            <pc:sldMk cId="527310505" sldId="411"/>
            <ac:spMk id="35" creationId="{17C1A873-4F80-4383-BF91-4F2FA500B61F}"/>
          </ac:spMkLst>
        </pc:spChg>
        <pc:spChg chg="add mod">
          <ac:chgData name="Ricardo Rosenfeld" userId="60a3a891-5940-4f3e-8fcb-08ad60f8a14b" providerId="ADAL" clId="{73658E30-C395-4DFA-BE8E-C2B7BEA4528C}" dt="2020-02-19T23:12:02.271" v="1686" actId="1076"/>
          <ac:spMkLst>
            <pc:docMk/>
            <pc:sldMk cId="527310505" sldId="411"/>
            <ac:spMk id="36" creationId="{93A85CAD-29DC-4835-9962-600E57518927}"/>
          </ac:spMkLst>
        </pc:spChg>
        <pc:spChg chg="add mod">
          <ac:chgData name="Ricardo Rosenfeld" userId="60a3a891-5940-4f3e-8fcb-08ad60f8a14b" providerId="ADAL" clId="{73658E30-C395-4DFA-BE8E-C2B7BEA4528C}" dt="2020-02-19T23:12:10.735" v="1687" actId="1076"/>
          <ac:spMkLst>
            <pc:docMk/>
            <pc:sldMk cId="527310505" sldId="411"/>
            <ac:spMk id="37" creationId="{E65AA304-0D1F-47FF-9E34-BD05AD1CE8AD}"/>
          </ac:spMkLst>
        </pc:spChg>
        <pc:picChg chg="del">
          <ac:chgData name="Ricardo Rosenfeld" userId="60a3a891-5940-4f3e-8fcb-08ad60f8a14b" providerId="ADAL" clId="{73658E30-C395-4DFA-BE8E-C2B7BEA4528C}" dt="2020-02-19T23:01:36.608" v="1568" actId="478"/>
          <ac:picMkLst>
            <pc:docMk/>
            <pc:sldMk cId="527310505" sldId="411"/>
            <ac:picMk id="3" creationId="{727E02EA-61D9-4253-87B3-03FF9724637B}"/>
          </ac:picMkLst>
        </pc:picChg>
        <pc:cxnChg chg="add mod">
          <ac:chgData name="Ricardo Rosenfeld" userId="60a3a891-5940-4f3e-8fcb-08ad60f8a14b" providerId="ADAL" clId="{73658E30-C395-4DFA-BE8E-C2B7BEA4528C}" dt="2020-02-19T23:11:38.080" v="1684" actId="1076"/>
          <ac:cxnSpMkLst>
            <pc:docMk/>
            <pc:sldMk cId="527310505" sldId="411"/>
            <ac:cxnSpMk id="11" creationId="{522254B9-AB68-45B1-A8FE-ECFCC0E47352}"/>
          </ac:cxnSpMkLst>
        </pc:cxnChg>
        <pc:cxnChg chg="add mod">
          <ac:chgData name="Ricardo Rosenfeld" userId="60a3a891-5940-4f3e-8fcb-08ad60f8a14b" providerId="ADAL" clId="{73658E30-C395-4DFA-BE8E-C2B7BEA4528C}" dt="2020-02-19T23:11:38.080" v="1684" actId="1076"/>
          <ac:cxnSpMkLst>
            <pc:docMk/>
            <pc:sldMk cId="527310505" sldId="411"/>
            <ac:cxnSpMk id="15" creationId="{B8FA6E19-1AEB-4DF9-90B4-818824324E90}"/>
          </ac:cxnSpMkLst>
        </pc:cxnChg>
        <pc:cxnChg chg="add mod">
          <ac:chgData name="Ricardo Rosenfeld" userId="60a3a891-5940-4f3e-8fcb-08ad60f8a14b" providerId="ADAL" clId="{73658E30-C395-4DFA-BE8E-C2B7BEA4528C}" dt="2020-02-19T23:11:38.080" v="1684" actId="1076"/>
          <ac:cxnSpMkLst>
            <pc:docMk/>
            <pc:sldMk cId="527310505" sldId="411"/>
            <ac:cxnSpMk id="16" creationId="{5224A7B4-7198-43B4-B2EC-311944106970}"/>
          </ac:cxnSpMkLst>
        </pc:cxnChg>
        <pc:cxnChg chg="add mod">
          <ac:chgData name="Ricardo Rosenfeld" userId="60a3a891-5940-4f3e-8fcb-08ad60f8a14b" providerId="ADAL" clId="{73658E30-C395-4DFA-BE8E-C2B7BEA4528C}" dt="2020-02-19T23:11:38.080" v="1684" actId="1076"/>
          <ac:cxnSpMkLst>
            <pc:docMk/>
            <pc:sldMk cId="527310505" sldId="411"/>
            <ac:cxnSpMk id="17" creationId="{B05445E7-213F-4C5C-8839-1F1DF2932648}"/>
          </ac:cxnSpMkLst>
        </pc:cxnChg>
        <pc:cxnChg chg="add mod">
          <ac:chgData name="Ricardo Rosenfeld" userId="60a3a891-5940-4f3e-8fcb-08ad60f8a14b" providerId="ADAL" clId="{73658E30-C395-4DFA-BE8E-C2B7BEA4528C}" dt="2020-02-19T23:11:38.080" v="1684" actId="1076"/>
          <ac:cxnSpMkLst>
            <pc:docMk/>
            <pc:sldMk cId="527310505" sldId="411"/>
            <ac:cxnSpMk id="20" creationId="{4D29356D-0631-43CA-8449-430B89D154BF}"/>
          </ac:cxnSpMkLst>
        </pc:cxnChg>
        <pc:cxnChg chg="add mod">
          <ac:chgData name="Ricardo Rosenfeld" userId="60a3a891-5940-4f3e-8fcb-08ad60f8a14b" providerId="ADAL" clId="{73658E30-C395-4DFA-BE8E-C2B7BEA4528C}" dt="2020-02-19T23:11:38.080" v="1684" actId="1076"/>
          <ac:cxnSpMkLst>
            <pc:docMk/>
            <pc:sldMk cId="527310505" sldId="411"/>
            <ac:cxnSpMk id="23" creationId="{21204B34-214B-4137-B2CC-951CC2F1CB25}"/>
          </ac:cxnSpMkLst>
        </pc:cxnChg>
        <pc:cxnChg chg="add mod">
          <ac:chgData name="Ricardo Rosenfeld" userId="60a3a891-5940-4f3e-8fcb-08ad60f8a14b" providerId="ADAL" clId="{73658E30-C395-4DFA-BE8E-C2B7BEA4528C}" dt="2020-02-19T23:11:46.424" v="1685" actId="1076"/>
          <ac:cxnSpMkLst>
            <pc:docMk/>
            <pc:sldMk cId="527310505" sldId="411"/>
            <ac:cxnSpMk id="27" creationId="{828BEBC9-D8B6-427B-B4DD-428418CA37FA}"/>
          </ac:cxnSpMkLst>
        </pc:cxnChg>
        <pc:cxnChg chg="add mod">
          <ac:chgData name="Ricardo Rosenfeld" userId="60a3a891-5940-4f3e-8fcb-08ad60f8a14b" providerId="ADAL" clId="{73658E30-C395-4DFA-BE8E-C2B7BEA4528C}" dt="2020-02-19T23:11:46.424" v="1685" actId="1076"/>
          <ac:cxnSpMkLst>
            <pc:docMk/>
            <pc:sldMk cId="527310505" sldId="411"/>
            <ac:cxnSpMk id="28" creationId="{72A3B049-6746-4BEF-A22E-6220A8E432AF}"/>
          </ac:cxnSpMkLst>
        </pc:cxnChg>
        <pc:cxnChg chg="add mod">
          <ac:chgData name="Ricardo Rosenfeld" userId="60a3a891-5940-4f3e-8fcb-08ad60f8a14b" providerId="ADAL" clId="{73658E30-C395-4DFA-BE8E-C2B7BEA4528C}" dt="2020-02-19T23:11:46.424" v="1685" actId="1076"/>
          <ac:cxnSpMkLst>
            <pc:docMk/>
            <pc:sldMk cId="527310505" sldId="411"/>
            <ac:cxnSpMk id="29" creationId="{D744E6BA-293C-4DC8-ACFD-2F2DC13EC78F}"/>
          </ac:cxnSpMkLst>
        </pc:cxnChg>
        <pc:cxnChg chg="add mod">
          <ac:chgData name="Ricardo Rosenfeld" userId="60a3a891-5940-4f3e-8fcb-08ad60f8a14b" providerId="ADAL" clId="{73658E30-C395-4DFA-BE8E-C2B7BEA4528C}" dt="2020-02-19T23:11:46.424" v="1685" actId="1076"/>
          <ac:cxnSpMkLst>
            <pc:docMk/>
            <pc:sldMk cId="527310505" sldId="411"/>
            <ac:cxnSpMk id="30" creationId="{D72ACF89-49C4-47F5-81EA-73E33F45B7ED}"/>
          </ac:cxnSpMkLst>
        </pc:cxnChg>
        <pc:cxnChg chg="add mod">
          <ac:chgData name="Ricardo Rosenfeld" userId="60a3a891-5940-4f3e-8fcb-08ad60f8a14b" providerId="ADAL" clId="{73658E30-C395-4DFA-BE8E-C2B7BEA4528C}" dt="2020-02-19T23:11:46.424" v="1685" actId="1076"/>
          <ac:cxnSpMkLst>
            <pc:docMk/>
            <pc:sldMk cId="527310505" sldId="411"/>
            <ac:cxnSpMk id="32" creationId="{8B8D6CCC-8D34-4AF2-A1EE-7E29022E5DF0}"/>
          </ac:cxnSpMkLst>
        </pc:cxnChg>
        <pc:cxnChg chg="add mod">
          <ac:chgData name="Ricardo Rosenfeld" userId="60a3a891-5940-4f3e-8fcb-08ad60f8a14b" providerId="ADAL" clId="{73658E30-C395-4DFA-BE8E-C2B7BEA4528C}" dt="2020-02-19T23:11:46.424" v="1685" actId="1076"/>
          <ac:cxnSpMkLst>
            <pc:docMk/>
            <pc:sldMk cId="527310505" sldId="411"/>
            <ac:cxnSpMk id="33" creationId="{ED29FA84-85EB-4B19-849C-A1CC456F5EC7}"/>
          </ac:cxnSpMkLst>
        </pc:cxnChg>
      </pc:sldChg>
    </pc:docChg>
  </pc:docChgLst>
  <pc:docChgLst>
    <pc:chgData name="Ricardo Rosenfeld" userId="60a3a891-5940-4f3e-8fcb-08ad60f8a14b" providerId="ADAL" clId="{6B04C270-DA6D-4314-8E2C-F8D6B2DA9601}"/>
    <pc:docChg chg="modSld">
      <pc:chgData name="Ricardo Rosenfeld" userId="60a3a891-5940-4f3e-8fcb-08ad60f8a14b" providerId="ADAL" clId="{6B04C270-DA6D-4314-8E2C-F8D6B2DA9601}" dt="2020-03-09T09:01:29.292" v="861" actId="113"/>
      <pc:docMkLst>
        <pc:docMk/>
      </pc:docMkLst>
      <pc:sldChg chg="modSp">
        <pc:chgData name="Ricardo Rosenfeld" userId="60a3a891-5940-4f3e-8fcb-08ad60f8a14b" providerId="ADAL" clId="{6B04C270-DA6D-4314-8E2C-F8D6B2DA9601}" dt="2020-03-09T09:01:29.292" v="861" actId="113"/>
        <pc:sldMkLst>
          <pc:docMk/>
          <pc:sldMk cId="1047908046" sldId="409"/>
        </pc:sldMkLst>
        <pc:spChg chg="mod">
          <ac:chgData name="Ricardo Rosenfeld" userId="60a3a891-5940-4f3e-8fcb-08ad60f8a14b" providerId="ADAL" clId="{6B04C270-DA6D-4314-8E2C-F8D6B2DA9601}" dt="2020-03-09T09:01:29.292" v="861" actId="113"/>
          <ac:spMkLst>
            <pc:docMk/>
            <pc:sldMk cId="1047908046" sldId="409"/>
            <ac:spMk id="7" creationId="{A18D62B7-AB1B-4CA0-8DD9-A1C55781FC1A}"/>
          </ac:spMkLst>
        </pc:spChg>
      </pc:sldChg>
    </pc:docChg>
  </pc:docChgLst>
  <pc:docChgLst>
    <pc:chgData name="Ricardo Rosenfeld" userId="60a3a891-5940-4f3e-8fcb-08ad60f8a14b" providerId="ADAL" clId="{1CE4BBE9-9662-4DE9-9BDB-AC2B08A3C010}"/>
    <pc:docChg chg="undo redo custSel addSld modSld">
      <pc:chgData name="Ricardo Rosenfeld" userId="60a3a891-5940-4f3e-8fcb-08ad60f8a14b" providerId="ADAL" clId="{1CE4BBE9-9662-4DE9-9BDB-AC2B08A3C010}" dt="2020-02-17T10:37:39.101" v="423" actId="1076"/>
      <pc:docMkLst>
        <pc:docMk/>
      </pc:docMkLst>
      <pc:sldChg chg="addSp delSp modSp add setBg">
        <pc:chgData name="Ricardo Rosenfeld" userId="60a3a891-5940-4f3e-8fcb-08ad60f8a14b" providerId="ADAL" clId="{1CE4BBE9-9662-4DE9-9BDB-AC2B08A3C010}" dt="2020-02-17T10:37:39.101" v="423" actId="1076"/>
        <pc:sldMkLst>
          <pc:docMk/>
          <pc:sldMk cId="3559004872" sldId="373"/>
        </pc:sldMkLst>
        <pc:spChg chg="del">
          <ac:chgData name="Ricardo Rosenfeld" userId="60a3a891-5940-4f3e-8fcb-08ad60f8a14b" providerId="ADAL" clId="{1CE4BBE9-9662-4DE9-9BDB-AC2B08A3C010}" dt="2020-02-17T10:14:11.175" v="134" actId="478"/>
          <ac:spMkLst>
            <pc:docMk/>
            <pc:sldMk cId="3559004872" sldId="373"/>
            <ac:spMk id="7" creationId="{084CCBE5-6933-4240-A9C2-545656A5DDC6}"/>
          </ac:spMkLst>
        </pc:spChg>
        <pc:spChg chg="add mod">
          <ac:chgData name="Ricardo Rosenfeld" userId="60a3a891-5940-4f3e-8fcb-08ad60f8a14b" providerId="ADAL" clId="{1CE4BBE9-9662-4DE9-9BDB-AC2B08A3C010}" dt="2020-02-17T10:08:05.744" v="45" actId="692"/>
          <ac:spMkLst>
            <pc:docMk/>
            <pc:sldMk cId="3559004872" sldId="373"/>
            <ac:spMk id="8" creationId="{D3172F03-AAE2-4950-AE7B-FA8864E42CE6}"/>
          </ac:spMkLst>
        </pc:spChg>
        <pc:spChg chg="mod">
          <ac:chgData name="Ricardo Rosenfeld" userId="60a3a891-5940-4f3e-8fcb-08ad60f8a14b" providerId="ADAL" clId="{1CE4BBE9-9662-4DE9-9BDB-AC2B08A3C010}" dt="2020-02-17T10:36:43.297" v="408" actId="1076"/>
          <ac:spMkLst>
            <pc:docMk/>
            <pc:sldMk cId="3559004872" sldId="373"/>
            <ac:spMk id="11" creationId="{09E58932-E287-4FC8-97DE-7322141FFCC7}"/>
          </ac:spMkLst>
        </pc:spChg>
        <pc:spChg chg="del">
          <ac:chgData name="Ricardo Rosenfeld" userId="60a3a891-5940-4f3e-8fcb-08ad60f8a14b" providerId="ADAL" clId="{1CE4BBE9-9662-4DE9-9BDB-AC2B08A3C010}" dt="2020-02-17T10:14:17.819" v="136" actId="478"/>
          <ac:spMkLst>
            <pc:docMk/>
            <pc:sldMk cId="3559004872" sldId="373"/>
            <ac:spMk id="12" creationId="{CB93AF06-611D-4576-B0D9-77743F1CAFB3}"/>
          </ac:spMkLst>
        </pc:spChg>
        <pc:spChg chg="mod">
          <ac:chgData name="Ricardo Rosenfeld" userId="60a3a891-5940-4f3e-8fcb-08ad60f8a14b" providerId="ADAL" clId="{1CE4BBE9-9662-4DE9-9BDB-AC2B08A3C010}" dt="2020-02-17T10:10:18.891" v="123" actId="20577"/>
          <ac:spMkLst>
            <pc:docMk/>
            <pc:sldMk cId="3559004872" sldId="373"/>
            <ac:spMk id="14" creationId="{304A62B5-07B7-4F98-BDBF-57BFCD1F29FE}"/>
          </ac:spMkLst>
        </pc:spChg>
        <pc:spChg chg="del">
          <ac:chgData name="Ricardo Rosenfeld" userId="60a3a891-5940-4f3e-8fcb-08ad60f8a14b" providerId="ADAL" clId="{1CE4BBE9-9662-4DE9-9BDB-AC2B08A3C010}" dt="2020-02-17T10:14:11.175" v="134" actId="478"/>
          <ac:spMkLst>
            <pc:docMk/>
            <pc:sldMk cId="3559004872" sldId="373"/>
            <ac:spMk id="16" creationId="{58BBD528-5DC4-4422-9A1C-AEBBB27842F0}"/>
          </ac:spMkLst>
        </pc:spChg>
        <pc:spChg chg="add del">
          <ac:chgData name="Ricardo Rosenfeld" userId="60a3a891-5940-4f3e-8fcb-08ad60f8a14b" providerId="ADAL" clId="{1CE4BBE9-9662-4DE9-9BDB-AC2B08A3C010}" dt="2020-02-17T10:08:58.771" v="50" actId="478"/>
          <ac:spMkLst>
            <pc:docMk/>
            <pc:sldMk cId="3559004872" sldId="373"/>
            <ac:spMk id="17" creationId="{D85ABFAD-62A5-4C89-932D-332B0203EB91}"/>
          </ac:spMkLst>
        </pc:spChg>
        <pc:spChg chg="del">
          <ac:chgData name="Ricardo Rosenfeld" userId="60a3a891-5940-4f3e-8fcb-08ad60f8a14b" providerId="ADAL" clId="{1CE4BBE9-9662-4DE9-9BDB-AC2B08A3C010}" dt="2020-02-17T10:14:11.175" v="134" actId="478"/>
          <ac:spMkLst>
            <pc:docMk/>
            <pc:sldMk cId="3559004872" sldId="373"/>
            <ac:spMk id="18" creationId="{10206744-D2B7-466A-970C-6EF96B77D84C}"/>
          </ac:spMkLst>
        </pc:spChg>
        <pc:spChg chg="del">
          <ac:chgData name="Ricardo Rosenfeld" userId="60a3a891-5940-4f3e-8fcb-08ad60f8a14b" providerId="ADAL" clId="{1CE4BBE9-9662-4DE9-9BDB-AC2B08A3C010}" dt="2020-02-17T10:14:11.175" v="134" actId="478"/>
          <ac:spMkLst>
            <pc:docMk/>
            <pc:sldMk cId="3559004872" sldId="373"/>
            <ac:spMk id="19" creationId="{45D6A924-8086-4CEB-921E-FAAFCACB3121}"/>
          </ac:spMkLst>
        </pc:spChg>
        <pc:spChg chg="del">
          <ac:chgData name="Ricardo Rosenfeld" userId="60a3a891-5940-4f3e-8fcb-08ad60f8a14b" providerId="ADAL" clId="{1CE4BBE9-9662-4DE9-9BDB-AC2B08A3C010}" dt="2020-02-17T10:14:11.175" v="134" actId="478"/>
          <ac:spMkLst>
            <pc:docMk/>
            <pc:sldMk cId="3559004872" sldId="373"/>
            <ac:spMk id="20" creationId="{B83F48A8-FC0D-4D73-A862-86752E849175}"/>
          </ac:spMkLst>
        </pc:spChg>
        <pc:spChg chg="del">
          <ac:chgData name="Ricardo Rosenfeld" userId="60a3a891-5940-4f3e-8fcb-08ad60f8a14b" providerId="ADAL" clId="{1CE4BBE9-9662-4DE9-9BDB-AC2B08A3C010}" dt="2020-02-17T10:14:11.175" v="134" actId="478"/>
          <ac:spMkLst>
            <pc:docMk/>
            <pc:sldMk cId="3559004872" sldId="373"/>
            <ac:spMk id="21" creationId="{0AA1340B-0B25-4996-85C9-579BC9CB1E67}"/>
          </ac:spMkLst>
        </pc:spChg>
        <pc:spChg chg="del">
          <ac:chgData name="Ricardo Rosenfeld" userId="60a3a891-5940-4f3e-8fcb-08ad60f8a14b" providerId="ADAL" clId="{1CE4BBE9-9662-4DE9-9BDB-AC2B08A3C010}" dt="2020-02-17T10:14:11.175" v="134" actId="478"/>
          <ac:spMkLst>
            <pc:docMk/>
            <pc:sldMk cId="3559004872" sldId="373"/>
            <ac:spMk id="22" creationId="{38C14B15-9C2A-4069-A422-580562C41013}"/>
          </ac:spMkLst>
        </pc:spChg>
        <pc:spChg chg="del">
          <ac:chgData name="Ricardo Rosenfeld" userId="60a3a891-5940-4f3e-8fcb-08ad60f8a14b" providerId="ADAL" clId="{1CE4BBE9-9662-4DE9-9BDB-AC2B08A3C010}" dt="2020-02-17T10:14:11.175" v="134" actId="478"/>
          <ac:spMkLst>
            <pc:docMk/>
            <pc:sldMk cId="3559004872" sldId="373"/>
            <ac:spMk id="23" creationId="{9FF2A752-8281-4FD1-91B6-AF82FF70F280}"/>
          </ac:spMkLst>
        </pc:spChg>
        <pc:spChg chg="add del">
          <ac:chgData name="Ricardo Rosenfeld" userId="60a3a891-5940-4f3e-8fcb-08ad60f8a14b" providerId="ADAL" clId="{1CE4BBE9-9662-4DE9-9BDB-AC2B08A3C010}" dt="2020-02-17T10:08:54.769" v="49" actId="478"/>
          <ac:spMkLst>
            <pc:docMk/>
            <pc:sldMk cId="3559004872" sldId="373"/>
            <ac:spMk id="24" creationId="{44D92FFB-11B8-4C64-A49B-9201C9AACCEE}"/>
          </ac:spMkLst>
        </pc:spChg>
        <pc:spChg chg="del">
          <ac:chgData name="Ricardo Rosenfeld" userId="60a3a891-5940-4f3e-8fcb-08ad60f8a14b" providerId="ADAL" clId="{1CE4BBE9-9662-4DE9-9BDB-AC2B08A3C010}" dt="2020-02-17T10:12:39.895" v="129" actId="478"/>
          <ac:spMkLst>
            <pc:docMk/>
            <pc:sldMk cId="3559004872" sldId="373"/>
            <ac:spMk id="26" creationId="{6BF3C917-5C5F-4F33-805F-29946731211D}"/>
          </ac:spMkLst>
        </pc:spChg>
        <pc:spChg chg="del">
          <ac:chgData name="Ricardo Rosenfeld" userId="60a3a891-5940-4f3e-8fcb-08ad60f8a14b" providerId="ADAL" clId="{1CE4BBE9-9662-4DE9-9BDB-AC2B08A3C010}" dt="2020-02-17T10:14:21.591" v="137" actId="478"/>
          <ac:spMkLst>
            <pc:docMk/>
            <pc:sldMk cId="3559004872" sldId="373"/>
            <ac:spMk id="27" creationId="{AAB5E57C-989D-4475-8453-75CB2FB8F0DD}"/>
          </ac:spMkLst>
        </pc:spChg>
        <pc:spChg chg="del">
          <ac:chgData name="Ricardo Rosenfeld" userId="60a3a891-5940-4f3e-8fcb-08ad60f8a14b" providerId="ADAL" clId="{1CE4BBE9-9662-4DE9-9BDB-AC2B08A3C010}" dt="2020-02-17T10:12:43.346" v="130" actId="478"/>
          <ac:spMkLst>
            <pc:docMk/>
            <pc:sldMk cId="3559004872" sldId="373"/>
            <ac:spMk id="28" creationId="{EC7DF0DD-B767-4768-8E22-089E9C890FF3}"/>
          </ac:spMkLst>
        </pc:spChg>
        <pc:spChg chg="del">
          <ac:chgData name="Ricardo Rosenfeld" userId="60a3a891-5940-4f3e-8fcb-08ad60f8a14b" providerId="ADAL" clId="{1CE4BBE9-9662-4DE9-9BDB-AC2B08A3C010}" dt="2020-02-17T10:14:25.292" v="138" actId="478"/>
          <ac:spMkLst>
            <pc:docMk/>
            <pc:sldMk cId="3559004872" sldId="373"/>
            <ac:spMk id="29" creationId="{47B83C8C-961E-4E99-8DB9-552636D60F90}"/>
          </ac:spMkLst>
        </pc:spChg>
        <pc:spChg chg="del">
          <ac:chgData name="Ricardo Rosenfeld" userId="60a3a891-5940-4f3e-8fcb-08ad60f8a14b" providerId="ADAL" clId="{1CE4BBE9-9662-4DE9-9BDB-AC2B08A3C010}" dt="2020-02-17T10:14:11.175" v="134" actId="478"/>
          <ac:spMkLst>
            <pc:docMk/>
            <pc:sldMk cId="3559004872" sldId="373"/>
            <ac:spMk id="30" creationId="{43C404CE-E86E-40B3-85C5-CA4714F43B10}"/>
          </ac:spMkLst>
        </pc:spChg>
        <pc:spChg chg="add mod">
          <ac:chgData name="Ricardo Rosenfeld" userId="60a3a891-5940-4f3e-8fcb-08ad60f8a14b" providerId="ADAL" clId="{1CE4BBE9-9662-4DE9-9BDB-AC2B08A3C010}" dt="2020-02-17T10:34:09.602" v="373" actId="1076"/>
          <ac:spMkLst>
            <pc:docMk/>
            <pc:sldMk cId="3559004872" sldId="373"/>
            <ac:spMk id="32" creationId="{BB04156B-D2B0-4619-8A07-0628DF00798B}"/>
          </ac:spMkLst>
        </pc:spChg>
        <pc:spChg chg="add del mod">
          <ac:chgData name="Ricardo Rosenfeld" userId="60a3a891-5940-4f3e-8fcb-08ad60f8a14b" providerId="ADAL" clId="{1CE4BBE9-9662-4DE9-9BDB-AC2B08A3C010}" dt="2020-02-17T10:06:31.247" v="23" actId="478"/>
          <ac:spMkLst>
            <pc:docMk/>
            <pc:sldMk cId="3559004872" sldId="373"/>
            <ac:spMk id="33" creationId="{07DD65C6-DC4C-40DF-8D53-6200EB532C4D}"/>
          </ac:spMkLst>
        </pc:spChg>
        <pc:spChg chg="add del mod">
          <ac:chgData name="Ricardo Rosenfeld" userId="60a3a891-5940-4f3e-8fcb-08ad60f8a14b" providerId="ADAL" clId="{1CE4BBE9-9662-4DE9-9BDB-AC2B08A3C010}" dt="2020-02-17T10:14:05.985" v="133" actId="478"/>
          <ac:spMkLst>
            <pc:docMk/>
            <pc:sldMk cId="3559004872" sldId="373"/>
            <ac:spMk id="42" creationId="{C3C3BB10-0AB9-4D13-A41E-28A8C4F51AED}"/>
          </ac:spMkLst>
        </pc:spChg>
        <pc:spChg chg="add del mod">
          <ac:chgData name="Ricardo Rosenfeld" userId="60a3a891-5940-4f3e-8fcb-08ad60f8a14b" providerId="ADAL" clId="{1CE4BBE9-9662-4DE9-9BDB-AC2B08A3C010}" dt="2020-02-17T10:14:13.806" v="135" actId="478"/>
          <ac:spMkLst>
            <pc:docMk/>
            <pc:sldMk cId="3559004872" sldId="373"/>
            <ac:spMk id="44" creationId="{6791A713-B368-4D3C-BAB7-3AD476D9C974}"/>
          </ac:spMkLst>
        </pc:spChg>
        <pc:spChg chg="add del">
          <ac:chgData name="Ricardo Rosenfeld" userId="60a3a891-5940-4f3e-8fcb-08ad60f8a14b" providerId="ADAL" clId="{1CE4BBE9-9662-4DE9-9BDB-AC2B08A3C010}" dt="2020-02-17T10:34:50.003" v="377"/>
          <ac:spMkLst>
            <pc:docMk/>
            <pc:sldMk cId="3559004872" sldId="373"/>
            <ac:spMk id="45" creationId="{0C06176D-1684-4527-958F-0EED79EE5873}"/>
          </ac:spMkLst>
        </pc:spChg>
        <pc:spChg chg="add del">
          <ac:chgData name="Ricardo Rosenfeld" userId="60a3a891-5940-4f3e-8fcb-08ad60f8a14b" providerId="ADAL" clId="{1CE4BBE9-9662-4DE9-9BDB-AC2B08A3C010}" dt="2020-02-17T10:14:54.230" v="140"/>
          <ac:spMkLst>
            <pc:docMk/>
            <pc:sldMk cId="3559004872" sldId="373"/>
            <ac:spMk id="45" creationId="{D96EBFC5-9B2D-48B1-AB78-FBC783F0BEF0}"/>
          </ac:spMkLst>
        </pc:spChg>
        <pc:spChg chg="add del">
          <ac:chgData name="Ricardo Rosenfeld" userId="60a3a891-5940-4f3e-8fcb-08ad60f8a14b" providerId="ADAL" clId="{1CE4BBE9-9662-4DE9-9BDB-AC2B08A3C010}" dt="2020-02-17T10:34:50.003" v="377"/>
          <ac:spMkLst>
            <pc:docMk/>
            <pc:sldMk cId="3559004872" sldId="373"/>
            <ac:spMk id="46" creationId="{3D0878F2-88B8-4976-97FC-7B0B0987DC91}"/>
          </ac:spMkLst>
        </pc:spChg>
        <pc:spChg chg="add del">
          <ac:chgData name="Ricardo Rosenfeld" userId="60a3a891-5940-4f3e-8fcb-08ad60f8a14b" providerId="ADAL" clId="{1CE4BBE9-9662-4DE9-9BDB-AC2B08A3C010}" dt="2020-02-17T10:15:07.099" v="142"/>
          <ac:spMkLst>
            <pc:docMk/>
            <pc:sldMk cId="3559004872" sldId="373"/>
            <ac:spMk id="46" creationId="{AEAA590E-D9B8-41B7-9705-A7DF632CBE85}"/>
          </ac:spMkLst>
        </pc:spChg>
        <pc:spChg chg="add mod">
          <ac:chgData name="Ricardo Rosenfeld" userId="60a3a891-5940-4f3e-8fcb-08ad60f8a14b" providerId="ADAL" clId="{1CE4BBE9-9662-4DE9-9BDB-AC2B08A3C010}" dt="2020-02-17T10:15:30.452" v="147" actId="692"/>
          <ac:spMkLst>
            <pc:docMk/>
            <pc:sldMk cId="3559004872" sldId="373"/>
            <ac:spMk id="47" creationId="{12AB9BB4-1DAF-4A4C-A1C4-4ED01BEC9F4A}"/>
          </ac:spMkLst>
        </pc:spChg>
        <pc:spChg chg="add mod">
          <ac:chgData name="Ricardo Rosenfeld" userId="60a3a891-5940-4f3e-8fcb-08ad60f8a14b" providerId="ADAL" clId="{1CE4BBE9-9662-4DE9-9BDB-AC2B08A3C010}" dt="2020-02-17T10:37:35.852" v="421" actId="14100"/>
          <ac:spMkLst>
            <pc:docMk/>
            <pc:sldMk cId="3559004872" sldId="373"/>
            <ac:spMk id="48" creationId="{CD8CE771-3031-4388-A8F6-FF3EC467CAC4}"/>
          </ac:spMkLst>
        </pc:spChg>
        <pc:spChg chg="add mod">
          <ac:chgData name="Ricardo Rosenfeld" userId="60a3a891-5940-4f3e-8fcb-08ad60f8a14b" providerId="ADAL" clId="{1CE4BBE9-9662-4DE9-9BDB-AC2B08A3C010}" dt="2020-02-17T10:21:13.018" v="210" actId="207"/>
          <ac:spMkLst>
            <pc:docMk/>
            <pc:sldMk cId="3559004872" sldId="373"/>
            <ac:spMk id="49" creationId="{787BF2C7-CABD-4FCB-8727-EBB5D5749992}"/>
          </ac:spMkLst>
        </pc:spChg>
        <pc:spChg chg="add del">
          <ac:chgData name="Ricardo Rosenfeld" userId="60a3a891-5940-4f3e-8fcb-08ad60f8a14b" providerId="ADAL" clId="{1CE4BBE9-9662-4DE9-9BDB-AC2B08A3C010}" dt="2020-02-17T10:34:50.003" v="377"/>
          <ac:spMkLst>
            <pc:docMk/>
            <pc:sldMk cId="3559004872" sldId="373"/>
            <ac:spMk id="50" creationId="{04AE41FB-493B-4069-82D7-7B23737BFB48}"/>
          </ac:spMkLst>
        </pc:spChg>
        <pc:spChg chg="add del mod">
          <ac:chgData name="Ricardo Rosenfeld" userId="60a3a891-5940-4f3e-8fcb-08ad60f8a14b" providerId="ADAL" clId="{1CE4BBE9-9662-4DE9-9BDB-AC2B08A3C010}" dt="2020-02-17T10:19:02.713" v="195" actId="478"/>
          <ac:spMkLst>
            <pc:docMk/>
            <pc:sldMk cId="3559004872" sldId="373"/>
            <ac:spMk id="50" creationId="{19E26826-C9C6-4C0F-BE25-BB6E48AEEBAC}"/>
          </ac:spMkLst>
        </pc:spChg>
        <pc:spChg chg="add del mod">
          <ac:chgData name="Ricardo Rosenfeld" userId="60a3a891-5940-4f3e-8fcb-08ad60f8a14b" providerId="ADAL" clId="{1CE4BBE9-9662-4DE9-9BDB-AC2B08A3C010}" dt="2020-02-17T10:18:57.715" v="193" actId="478"/>
          <ac:spMkLst>
            <pc:docMk/>
            <pc:sldMk cId="3559004872" sldId="373"/>
            <ac:spMk id="51" creationId="{B08C233D-27C3-4A81-9AEB-E6EF3D4DAEBF}"/>
          </ac:spMkLst>
        </pc:spChg>
        <pc:spChg chg="add del">
          <ac:chgData name="Ricardo Rosenfeld" userId="60a3a891-5940-4f3e-8fcb-08ad60f8a14b" providerId="ADAL" clId="{1CE4BBE9-9662-4DE9-9BDB-AC2B08A3C010}" dt="2020-02-17T10:34:50.003" v="377"/>
          <ac:spMkLst>
            <pc:docMk/>
            <pc:sldMk cId="3559004872" sldId="373"/>
            <ac:spMk id="51" creationId="{BA0CD6C6-74D4-42BF-9CA5-70A7DCFB7DFD}"/>
          </ac:spMkLst>
        </pc:spChg>
        <pc:spChg chg="add mod">
          <ac:chgData name="Ricardo Rosenfeld" userId="60a3a891-5940-4f3e-8fcb-08ad60f8a14b" providerId="ADAL" clId="{1CE4BBE9-9662-4DE9-9BDB-AC2B08A3C010}" dt="2020-02-17T10:15:54.152" v="157" actId="1076"/>
          <ac:spMkLst>
            <pc:docMk/>
            <pc:sldMk cId="3559004872" sldId="373"/>
            <ac:spMk id="52" creationId="{D0244AE2-D27D-46FE-8147-646A4D88BCCE}"/>
          </ac:spMkLst>
        </pc:spChg>
        <pc:spChg chg="add mod">
          <ac:chgData name="Ricardo Rosenfeld" userId="60a3a891-5940-4f3e-8fcb-08ad60f8a14b" providerId="ADAL" clId="{1CE4BBE9-9662-4DE9-9BDB-AC2B08A3C010}" dt="2020-02-17T10:15:57.284" v="159" actId="1076"/>
          <ac:spMkLst>
            <pc:docMk/>
            <pc:sldMk cId="3559004872" sldId="373"/>
            <ac:spMk id="53" creationId="{D1758112-D08C-4FEC-B8D9-CC8FCFC500A7}"/>
          </ac:spMkLst>
        </pc:spChg>
        <pc:spChg chg="add del">
          <ac:chgData name="Ricardo Rosenfeld" userId="60a3a891-5940-4f3e-8fcb-08ad60f8a14b" providerId="ADAL" clId="{1CE4BBE9-9662-4DE9-9BDB-AC2B08A3C010}" dt="2020-02-17T10:34:50.003" v="377"/>
          <ac:spMkLst>
            <pc:docMk/>
            <pc:sldMk cId="3559004872" sldId="373"/>
            <ac:spMk id="54" creationId="{90C8AF1D-CA26-4D14-8CC4-35057353678E}"/>
          </ac:spMkLst>
        </pc:spChg>
        <pc:spChg chg="add del mod">
          <ac:chgData name="Ricardo Rosenfeld" userId="60a3a891-5940-4f3e-8fcb-08ad60f8a14b" providerId="ADAL" clId="{1CE4BBE9-9662-4DE9-9BDB-AC2B08A3C010}" dt="2020-02-17T10:19:01.168" v="194" actId="478"/>
          <ac:spMkLst>
            <pc:docMk/>
            <pc:sldMk cId="3559004872" sldId="373"/>
            <ac:spMk id="54" creationId="{96B4E741-895C-4796-B11B-83FC2654D4FA}"/>
          </ac:spMkLst>
        </pc:spChg>
        <pc:spChg chg="add del mod">
          <ac:chgData name="Ricardo Rosenfeld" userId="60a3a891-5940-4f3e-8fcb-08ad60f8a14b" providerId="ADAL" clId="{1CE4BBE9-9662-4DE9-9BDB-AC2B08A3C010}" dt="2020-02-17T10:17:01.186" v="168" actId="478"/>
          <ac:spMkLst>
            <pc:docMk/>
            <pc:sldMk cId="3559004872" sldId="373"/>
            <ac:spMk id="55" creationId="{0B78E09C-7731-4889-ADE8-0495A89B6559}"/>
          </ac:spMkLst>
        </pc:spChg>
        <pc:spChg chg="add del">
          <ac:chgData name="Ricardo Rosenfeld" userId="60a3a891-5940-4f3e-8fcb-08ad60f8a14b" providerId="ADAL" clId="{1CE4BBE9-9662-4DE9-9BDB-AC2B08A3C010}" dt="2020-02-17T10:17:23.146" v="174"/>
          <ac:spMkLst>
            <pc:docMk/>
            <pc:sldMk cId="3559004872" sldId="373"/>
            <ac:spMk id="59" creationId="{CD867EF8-0B00-46AB-B595-0D22AAF6B35E}"/>
          </ac:spMkLst>
        </pc:spChg>
        <pc:spChg chg="add del">
          <ac:chgData name="Ricardo Rosenfeld" userId="60a3a891-5940-4f3e-8fcb-08ad60f8a14b" providerId="ADAL" clId="{1CE4BBE9-9662-4DE9-9BDB-AC2B08A3C010}" dt="2020-02-17T10:17:20.936" v="173"/>
          <ac:spMkLst>
            <pc:docMk/>
            <pc:sldMk cId="3559004872" sldId="373"/>
            <ac:spMk id="60" creationId="{8488DD83-02D4-4393-9846-E46C8D8622A2}"/>
          </ac:spMkLst>
        </pc:spChg>
        <pc:spChg chg="add del">
          <ac:chgData name="Ricardo Rosenfeld" userId="60a3a891-5940-4f3e-8fcb-08ad60f8a14b" providerId="ADAL" clId="{1CE4BBE9-9662-4DE9-9BDB-AC2B08A3C010}" dt="2020-02-17T10:34:50.003" v="377"/>
          <ac:spMkLst>
            <pc:docMk/>
            <pc:sldMk cId="3559004872" sldId="373"/>
            <ac:spMk id="64" creationId="{BDA2B284-DD3C-45E4-A4D3-464E86B6E9C4}"/>
          </ac:spMkLst>
        </pc:spChg>
        <pc:spChg chg="add del mod">
          <ac:chgData name="Ricardo Rosenfeld" userId="60a3a891-5940-4f3e-8fcb-08ad60f8a14b" providerId="ADAL" clId="{1CE4BBE9-9662-4DE9-9BDB-AC2B08A3C010}" dt="2020-02-17T10:37:39.101" v="423" actId="1076"/>
          <ac:spMkLst>
            <pc:docMk/>
            <pc:sldMk cId="3559004872" sldId="373"/>
            <ac:spMk id="66" creationId="{F3F3DB20-5A90-49B4-A876-F0A2580D4633}"/>
          </ac:spMkLst>
        </pc:spChg>
        <pc:spChg chg="add del mod">
          <ac:chgData name="Ricardo Rosenfeld" userId="60a3a891-5940-4f3e-8fcb-08ad60f8a14b" providerId="ADAL" clId="{1CE4BBE9-9662-4DE9-9BDB-AC2B08A3C010}" dt="2020-02-17T10:37:39.101" v="423" actId="1076"/>
          <ac:spMkLst>
            <pc:docMk/>
            <pc:sldMk cId="3559004872" sldId="373"/>
            <ac:spMk id="67" creationId="{4F1788A3-7631-4B73-A162-2E9D3A419BA3}"/>
          </ac:spMkLst>
        </pc:spChg>
        <pc:spChg chg="add del mod">
          <ac:chgData name="Ricardo Rosenfeld" userId="60a3a891-5940-4f3e-8fcb-08ad60f8a14b" providerId="ADAL" clId="{1CE4BBE9-9662-4DE9-9BDB-AC2B08A3C010}" dt="2020-02-17T10:37:39.101" v="423" actId="1076"/>
          <ac:spMkLst>
            <pc:docMk/>
            <pc:sldMk cId="3559004872" sldId="373"/>
            <ac:spMk id="68" creationId="{92AD1505-1D05-4748-A613-8F2C468548B6}"/>
          </ac:spMkLst>
        </pc:spChg>
        <pc:spChg chg="add del mod">
          <ac:chgData name="Ricardo Rosenfeld" userId="60a3a891-5940-4f3e-8fcb-08ad60f8a14b" providerId="ADAL" clId="{1CE4BBE9-9662-4DE9-9BDB-AC2B08A3C010}" dt="2020-02-17T10:37:39.101" v="423" actId="1076"/>
          <ac:spMkLst>
            <pc:docMk/>
            <pc:sldMk cId="3559004872" sldId="373"/>
            <ac:spMk id="69" creationId="{38CC58BD-A3C2-4C43-89DD-E057C83C4E98}"/>
          </ac:spMkLst>
        </pc:spChg>
        <pc:spChg chg="add del mod">
          <ac:chgData name="Ricardo Rosenfeld" userId="60a3a891-5940-4f3e-8fcb-08ad60f8a14b" providerId="ADAL" clId="{1CE4BBE9-9662-4DE9-9BDB-AC2B08A3C010}" dt="2020-02-17T10:37:39.101" v="423" actId="1076"/>
          <ac:spMkLst>
            <pc:docMk/>
            <pc:sldMk cId="3559004872" sldId="373"/>
            <ac:spMk id="71" creationId="{CAFF9D87-7967-418D-9F13-199FA2190B1C}"/>
          </ac:spMkLst>
        </pc:spChg>
        <pc:spChg chg="add mod">
          <ac:chgData name="Ricardo Rosenfeld" userId="60a3a891-5940-4f3e-8fcb-08ad60f8a14b" providerId="ADAL" clId="{1CE4BBE9-9662-4DE9-9BDB-AC2B08A3C010}" dt="2020-02-17T10:21:46.059" v="217" actId="207"/>
          <ac:spMkLst>
            <pc:docMk/>
            <pc:sldMk cId="3559004872" sldId="373"/>
            <ac:spMk id="80" creationId="{0703C7AC-F3CA-4978-B4C8-09D0EDAB38D8}"/>
          </ac:spMkLst>
        </pc:spChg>
        <pc:spChg chg="add del mod">
          <ac:chgData name="Ricardo Rosenfeld" userId="60a3a891-5940-4f3e-8fcb-08ad60f8a14b" providerId="ADAL" clId="{1CE4BBE9-9662-4DE9-9BDB-AC2B08A3C010}" dt="2020-02-17T10:37:39.101" v="423" actId="1076"/>
          <ac:spMkLst>
            <pc:docMk/>
            <pc:sldMk cId="3559004872" sldId="373"/>
            <ac:spMk id="81" creationId="{B1C7067A-E507-4D72-B904-DDD261FBB622}"/>
          </ac:spMkLst>
        </pc:spChg>
        <pc:spChg chg="add mod">
          <ac:chgData name="Ricardo Rosenfeld" userId="60a3a891-5940-4f3e-8fcb-08ad60f8a14b" providerId="ADAL" clId="{1CE4BBE9-9662-4DE9-9BDB-AC2B08A3C010}" dt="2020-02-17T10:27:01.670" v="294" actId="1076"/>
          <ac:spMkLst>
            <pc:docMk/>
            <pc:sldMk cId="3559004872" sldId="373"/>
            <ac:spMk id="89" creationId="{8586E957-4666-461F-BB2C-E3C964B2BBA9}"/>
          </ac:spMkLst>
        </pc:spChg>
        <pc:spChg chg="add del mod">
          <ac:chgData name="Ricardo Rosenfeld" userId="60a3a891-5940-4f3e-8fcb-08ad60f8a14b" providerId="ADAL" clId="{1CE4BBE9-9662-4DE9-9BDB-AC2B08A3C010}" dt="2020-02-17T10:26:51.054" v="292" actId="478"/>
          <ac:spMkLst>
            <pc:docMk/>
            <pc:sldMk cId="3559004872" sldId="373"/>
            <ac:spMk id="96" creationId="{87EEFEFE-3B9A-4F59-8D0C-81F79B28843A}"/>
          </ac:spMkLst>
        </pc:spChg>
        <pc:spChg chg="add del mod">
          <ac:chgData name="Ricardo Rosenfeld" userId="60a3a891-5940-4f3e-8fcb-08ad60f8a14b" providerId="ADAL" clId="{1CE4BBE9-9662-4DE9-9BDB-AC2B08A3C010}" dt="2020-02-17T10:27:45.598" v="296" actId="11529"/>
          <ac:spMkLst>
            <pc:docMk/>
            <pc:sldMk cId="3559004872" sldId="373"/>
            <ac:spMk id="97" creationId="{6ABFAE32-6147-428F-ACA6-66F3FA90D39F}"/>
          </ac:spMkLst>
        </pc:spChg>
        <pc:picChg chg="del mod">
          <ac:chgData name="Ricardo Rosenfeld" userId="60a3a891-5940-4f3e-8fcb-08ad60f8a14b" providerId="ADAL" clId="{1CE4BBE9-9662-4DE9-9BDB-AC2B08A3C010}" dt="2020-02-17T10:14:00.135" v="132" actId="478"/>
          <ac:picMkLst>
            <pc:docMk/>
            <pc:sldMk cId="3559004872" sldId="373"/>
            <ac:picMk id="10" creationId="{A6C7EBE7-E5FD-4A97-BBD5-2080A904D10C}"/>
          </ac:picMkLst>
        </pc:picChg>
        <pc:picChg chg="del mod">
          <ac:chgData name="Ricardo Rosenfeld" userId="60a3a891-5940-4f3e-8fcb-08ad60f8a14b" providerId="ADAL" clId="{1CE4BBE9-9662-4DE9-9BDB-AC2B08A3C010}" dt="2020-02-17T10:13:51.473" v="131" actId="478"/>
          <ac:picMkLst>
            <pc:docMk/>
            <pc:sldMk cId="3559004872" sldId="373"/>
            <ac:picMk id="25" creationId="{7E029D51-4FA6-4942-B8EF-39DE1F88ECB5}"/>
          </ac:picMkLst>
        </pc:picChg>
        <pc:cxnChg chg="add del mod">
          <ac:chgData name="Ricardo Rosenfeld" userId="60a3a891-5940-4f3e-8fcb-08ad60f8a14b" providerId="ADAL" clId="{1CE4BBE9-9662-4DE9-9BDB-AC2B08A3C010}" dt="2020-02-17T10:10:52.961" v="126" actId="478"/>
          <ac:cxnSpMkLst>
            <pc:docMk/>
            <pc:sldMk cId="3559004872" sldId="373"/>
            <ac:cxnSpMk id="3" creationId="{92FFD98B-AFF7-432B-90AC-3F3FA642C48B}"/>
          </ac:cxnSpMkLst>
        </pc:cxnChg>
        <pc:cxnChg chg="add mod">
          <ac:chgData name="Ricardo Rosenfeld" userId="60a3a891-5940-4f3e-8fcb-08ad60f8a14b" providerId="ADAL" clId="{1CE4BBE9-9662-4DE9-9BDB-AC2B08A3C010}" dt="2020-02-17T10:36:32.916" v="403" actId="14100"/>
          <ac:cxnSpMkLst>
            <pc:docMk/>
            <pc:sldMk cId="3559004872" sldId="373"/>
            <ac:cxnSpMk id="13" creationId="{62328ABA-1089-4481-ABA9-A09541B9AC05}"/>
          </ac:cxnSpMkLst>
        </pc:cxnChg>
        <pc:cxnChg chg="add del mod">
          <ac:chgData name="Ricardo Rosenfeld" userId="60a3a891-5940-4f3e-8fcb-08ad60f8a14b" providerId="ADAL" clId="{1CE4BBE9-9662-4DE9-9BDB-AC2B08A3C010}" dt="2020-02-17T10:10:50.449" v="124" actId="478"/>
          <ac:cxnSpMkLst>
            <pc:docMk/>
            <pc:sldMk cId="3559004872" sldId="373"/>
            <ac:cxnSpMk id="31" creationId="{4DE1C7E9-C1B8-4D43-B52E-E2B3C57854C4}"/>
          </ac:cxnSpMkLst>
        </pc:cxnChg>
        <pc:cxnChg chg="add del">
          <ac:chgData name="Ricardo Rosenfeld" userId="60a3a891-5940-4f3e-8fcb-08ad60f8a14b" providerId="ADAL" clId="{1CE4BBE9-9662-4DE9-9BDB-AC2B08A3C010}" dt="2020-02-17T10:10:51.808" v="125" actId="478"/>
          <ac:cxnSpMkLst>
            <pc:docMk/>
            <pc:sldMk cId="3559004872" sldId="373"/>
            <ac:cxnSpMk id="32" creationId="{7C6A8D5E-A0F1-4A2E-A021-0FB6885B36E1}"/>
          </ac:cxnSpMkLst>
        </pc:cxnChg>
        <pc:cxnChg chg="add mod">
          <ac:chgData name="Ricardo Rosenfeld" userId="60a3a891-5940-4f3e-8fcb-08ad60f8a14b" providerId="ADAL" clId="{1CE4BBE9-9662-4DE9-9BDB-AC2B08A3C010}" dt="2020-02-17T10:34:09.602" v="373" actId="1076"/>
          <ac:cxnSpMkLst>
            <pc:docMk/>
            <pc:sldMk cId="3559004872" sldId="373"/>
            <ac:cxnSpMk id="33" creationId="{60B7C20A-6175-4886-AC43-CEDDE8CA5DEF}"/>
          </ac:cxnSpMkLst>
        </pc:cxnChg>
        <pc:cxnChg chg="add mod">
          <ac:chgData name="Ricardo Rosenfeld" userId="60a3a891-5940-4f3e-8fcb-08ad60f8a14b" providerId="ADAL" clId="{1CE4BBE9-9662-4DE9-9BDB-AC2B08A3C010}" dt="2020-02-17T10:08:05.744" v="45" actId="692"/>
          <ac:cxnSpMkLst>
            <pc:docMk/>
            <pc:sldMk cId="3559004872" sldId="373"/>
            <ac:cxnSpMk id="34" creationId="{4C9D248C-71CC-4D2B-ACF4-FC23E463D4FA}"/>
          </ac:cxnSpMkLst>
        </pc:cxnChg>
        <pc:cxnChg chg="add mod">
          <ac:chgData name="Ricardo Rosenfeld" userId="60a3a891-5940-4f3e-8fcb-08ad60f8a14b" providerId="ADAL" clId="{1CE4BBE9-9662-4DE9-9BDB-AC2B08A3C010}" dt="2020-02-17T10:08:05.744" v="45" actId="692"/>
          <ac:cxnSpMkLst>
            <pc:docMk/>
            <pc:sldMk cId="3559004872" sldId="373"/>
            <ac:cxnSpMk id="35" creationId="{80AB5742-33B9-48E0-A00E-5DD89D6280D5}"/>
          </ac:cxnSpMkLst>
        </pc:cxnChg>
        <pc:cxnChg chg="add mod">
          <ac:chgData name="Ricardo Rosenfeld" userId="60a3a891-5940-4f3e-8fcb-08ad60f8a14b" providerId="ADAL" clId="{1CE4BBE9-9662-4DE9-9BDB-AC2B08A3C010}" dt="2020-02-17T10:08:05.744" v="45" actId="692"/>
          <ac:cxnSpMkLst>
            <pc:docMk/>
            <pc:sldMk cId="3559004872" sldId="373"/>
            <ac:cxnSpMk id="36" creationId="{B5183DF4-606F-4BEE-B467-FC0A2E38FD42}"/>
          </ac:cxnSpMkLst>
        </pc:cxnChg>
        <pc:cxnChg chg="add mod">
          <ac:chgData name="Ricardo Rosenfeld" userId="60a3a891-5940-4f3e-8fcb-08ad60f8a14b" providerId="ADAL" clId="{1CE4BBE9-9662-4DE9-9BDB-AC2B08A3C010}" dt="2020-02-17T10:08:05.744" v="45" actId="692"/>
          <ac:cxnSpMkLst>
            <pc:docMk/>
            <pc:sldMk cId="3559004872" sldId="373"/>
            <ac:cxnSpMk id="37" creationId="{372E55B8-3B17-4909-836F-D9C2C729B493}"/>
          </ac:cxnSpMkLst>
        </pc:cxnChg>
        <pc:cxnChg chg="add mod">
          <ac:chgData name="Ricardo Rosenfeld" userId="60a3a891-5940-4f3e-8fcb-08ad60f8a14b" providerId="ADAL" clId="{1CE4BBE9-9662-4DE9-9BDB-AC2B08A3C010}" dt="2020-02-17T10:08:05.744" v="45" actId="692"/>
          <ac:cxnSpMkLst>
            <pc:docMk/>
            <pc:sldMk cId="3559004872" sldId="373"/>
            <ac:cxnSpMk id="38" creationId="{460B3E68-133A-4BA5-B686-80339E722279}"/>
          </ac:cxnSpMkLst>
        </pc:cxnChg>
        <pc:cxnChg chg="add mod">
          <ac:chgData name="Ricardo Rosenfeld" userId="60a3a891-5940-4f3e-8fcb-08ad60f8a14b" providerId="ADAL" clId="{1CE4BBE9-9662-4DE9-9BDB-AC2B08A3C010}" dt="2020-02-17T10:08:05.744" v="45" actId="692"/>
          <ac:cxnSpMkLst>
            <pc:docMk/>
            <pc:sldMk cId="3559004872" sldId="373"/>
            <ac:cxnSpMk id="39" creationId="{C34C7515-9786-45B2-A297-BA5473ECEBBA}"/>
          </ac:cxnSpMkLst>
        </pc:cxnChg>
        <pc:cxnChg chg="add mod">
          <ac:chgData name="Ricardo Rosenfeld" userId="60a3a891-5940-4f3e-8fcb-08ad60f8a14b" providerId="ADAL" clId="{1CE4BBE9-9662-4DE9-9BDB-AC2B08A3C010}" dt="2020-02-17T10:08:05.744" v="45" actId="692"/>
          <ac:cxnSpMkLst>
            <pc:docMk/>
            <pc:sldMk cId="3559004872" sldId="373"/>
            <ac:cxnSpMk id="40" creationId="{453FF432-CE12-4B98-96BE-01A773F083AD}"/>
          </ac:cxnSpMkLst>
        </pc:cxnChg>
        <pc:cxnChg chg="add mod">
          <ac:chgData name="Ricardo Rosenfeld" userId="60a3a891-5940-4f3e-8fcb-08ad60f8a14b" providerId="ADAL" clId="{1CE4BBE9-9662-4DE9-9BDB-AC2B08A3C010}" dt="2020-02-17T10:34:09.602" v="373" actId="1076"/>
          <ac:cxnSpMkLst>
            <pc:docMk/>
            <pc:sldMk cId="3559004872" sldId="373"/>
            <ac:cxnSpMk id="41" creationId="{D8F23AEC-FE70-4B2B-A685-CB5670CDA480}"/>
          </ac:cxnSpMkLst>
        </pc:cxnChg>
        <pc:cxnChg chg="add mod">
          <ac:chgData name="Ricardo Rosenfeld" userId="60a3a891-5940-4f3e-8fcb-08ad60f8a14b" providerId="ADAL" clId="{1CE4BBE9-9662-4DE9-9BDB-AC2B08A3C010}" dt="2020-02-17T10:34:09.602" v="373" actId="1076"/>
          <ac:cxnSpMkLst>
            <pc:docMk/>
            <pc:sldMk cId="3559004872" sldId="373"/>
            <ac:cxnSpMk id="42" creationId="{15BD2A27-1D9A-45DF-9285-5963138661B4}"/>
          </ac:cxnSpMkLst>
        </pc:cxnChg>
        <pc:cxnChg chg="add mod">
          <ac:chgData name="Ricardo Rosenfeld" userId="60a3a891-5940-4f3e-8fcb-08ad60f8a14b" providerId="ADAL" clId="{1CE4BBE9-9662-4DE9-9BDB-AC2B08A3C010}" dt="2020-02-17T10:34:09.602" v="373" actId="1076"/>
          <ac:cxnSpMkLst>
            <pc:docMk/>
            <pc:sldMk cId="3559004872" sldId="373"/>
            <ac:cxnSpMk id="43" creationId="{CC51C9D2-5467-440A-83B5-C4D52D1C0E29}"/>
          </ac:cxnSpMkLst>
        </pc:cxnChg>
        <pc:cxnChg chg="add mod">
          <ac:chgData name="Ricardo Rosenfeld" userId="60a3a891-5940-4f3e-8fcb-08ad60f8a14b" providerId="ADAL" clId="{1CE4BBE9-9662-4DE9-9BDB-AC2B08A3C010}" dt="2020-02-17T10:34:09.602" v="373" actId="1076"/>
          <ac:cxnSpMkLst>
            <pc:docMk/>
            <pc:sldMk cId="3559004872" sldId="373"/>
            <ac:cxnSpMk id="44" creationId="{F40E2EE2-CBF7-4F1D-A299-0A9FB6D11165}"/>
          </ac:cxnSpMkLst>
        </pc:cxnChg>
        <pc:cxnChg chg="add del">
          <ac:chgData name="Ricardo Rosenfeld" userId="60a3a891-5940-4f3e-8fcb-08ad60f8a14b" providerId="ADAL" clId="{1CE4BBE9-9662-4DE9-9BDB-AC2B08A3C010}" dt="2020-02-17T10:34:50.003" v="377"/>
          <ac:cxnSpMkLst>
            <pc:docMk/>
            <pc:sldMk cId="3559004872" sldId="373"/>
            <ac:cxnSpMk id="55" creationId="{596AFD95-851C-4505-B929-5FB5E03B9160}"/>
          </ac:cxnSpMkLst>
        </pc:cxnChg>
        <pc:cxnChg chg="add del">
          <ac:chgData name="Ricardo Rosenfeld" userId="60a3a891-5940-4f3e-8fcb-08ad60f8a14b" providerId="ADAL" clId="{1CE4BBE9-9662-4DE9-9BDB-AC2B08A3C010}" dt="2020-02-17T10:34:50.003" v="377"/>
          <ac:cxnSpMkLst>
            <pc:docMk/>
            <pc:sldMk cId="3559004872" sldId="373"/>
            <ac:cxnSpMk id="56" creationId="{9F58FE3D-027F-49B3-91E3-9C2452D6B290}"/>
          </ac:cxnSpMkLst>
        </pc:cxnChg>
        <pc:cxnChg chg="add mod">
          <ac:chgData name="Ricardo Rosenfeld" userId="60a3a891-5940-4f3e-8fcb-08ad60f8a14b" providerId="ADAL" clId="{1CE4BBE9-9662-4DE9-9BDB-AC2B08A3C010}" dt="2020-02-17T10:17:10.731" v="170" actId="14100"/>
          <ac:cxnSpMkLst>
            <pc:docMk/>
            <pc:sldMk cId="3559004872" sldId="373"/>
            <ac:cxnSpMk id="57" creationId="{9F47D008-A21E-4491-B29A-7DB55258C797}"/>
          </ac:cxnSpMkLst>
        </pc:cxnChg>
        <pc:cxnChg chg="add del">
          <ac:chgData name="Ricardo Rosenfeld" userId="60a3a891-5940-4f3e-8fcb-08ad60f8a14b" providerId="ADAL" clId="{1CE4BBE9-9662-4DE9-9BDB-AC2B08A3C010}" dt="2020-02-17T10:34:50.003" v="377"/>
          <ac:cxnSpMkLst>
            <pc:docMk/>
            <pc:sldMk cId="3559004872" sldId="373"/>
            <ac:cxnSpMk id="58" creationId="{AEF875C4-99E4-427E-97D5-4DFC53AA3356}"/>
          </ac:cxnSpMkLst>
        </pc:cxnChg>
        <pc:cxnChg chg="add del">
          <ac:chgData name="Ricardo Rosenfeld" userId="60a3a891-5940-4f3e-8fcb-08ad60f8a14b" providerId="ADAL" clId="{1CE4BBE9-9662-4DE9-9BDB-AC2B08A3C010}" dt="2020-02-17T10:34:50.003" v="377"/>
          <ac:cxnSpMkLst>
            <pc:docMk/>
            <pc:sldMk cId="3559004872" sldId="373"/>
            <ac:cxnSpMk id="59" creationId="{BE1425D3-753B-4A24-8547-15D196184E7D}"/>
          </ac:cxnSpMkLst>
        </pc:cxnChg>
        <pc:cxnChg chg="add del">
          <ac:chgData name="Ricardo Rosenfeld" userId="60a3a891-5940-4f3e-8fcb-08ad60f8a14b" providerId="ADAL" clId="{1CE4BBE9-9662-4DE9-9BDB-AC2B08A3C010}" dt="2020-02-17T10:34:50.003" v="377"/>
          <ac:cxnSpMkLst>
            <pc:docMk/>
            <pc:sldMk cId="3559004872" sldId="373"/>
            <ac:cxnSpMk id="60" creationId="{C1899C19-1C0A-4F1C-8843-81DEF8073F72}"/>
          </ac:cxnSpMkLst>
        </pc:cxnChg>
        <pc:cxnChg chg="add mod">
          <ac:chgData name="Ricardo Rosenfeld" userId="60a3a891-5940-4f3e-8fcb-08ad60f8a14b" providerId="ADAL" clId="{1CE4BBE9-9662-4DE9-9BDB-AC2B08A3C010}" dt="2020-02-17T10:37:35.852" v="421" actId="14100"/>
          <ac:cxnSpMkLst>
            <pc:docMk/>
            <pc:sldMk cId="3559004872" sldId="373"/>
            <ac:cxnSpMk id="61" creationId="{A434D2E5-6857-484C-9413-44F70F7162E4}"/>
          </ac:cxnSpMkLst>
        </pc:cxnChg>
        <pc:cxnChg chg="add del">
          <ac:chgData name="Ricardo Rosenfeld" userId="60a3a891-5940-4f3e-8fcb-08ad60f8a14b" providerId="ADAL" clId="{1CE4BBE9-9662-4DE9-9BDB-AC2B08A3C010}" dt="2020-02-17T10:34:50.003" v="377"/>
          <ac:cxnSpMkLst>
            <pc:docMk/>
            <pc:sldMk cId="3559004872" sldId="373"/>
            <ac:cxnSpMk id="62" creationId="{AAA9C677-44C5-4EBA-90B6-66E9C7F22B62}"/>
          </ac:cxnSpMkLst>
        </pc:cxnChg>
        <pc:cxnChg chg="add mod">
          <ac:chgData name="Ricardo Rosenfeld" userId="60a3a891-5940-4f3e-8fcb-08ad60f8a14b" providerId="ADAL" clId="{1CE4BBE9-9662-4DE9-9BDB-AC2B08A3C010}" dt="2020-02-17T10:24:02.381" v="250" actId="692"/>
          <ac:cxnSpMkLst>
            <pc:docMk/>
            <pc:sldMk cId="3559004872" sldId="373"/>
            <ac:cxnSpMk id="63" creationId="{9AC72FBA-480A-4AEE-8EE1-688ECFA16D87}"/>
          </ac:cxnSpMkLst>
        </pc:cxnChg>
        <pc:cxnChg chg="add del">
          <ac:chgData name="Ricardo Rosenfeld" userId="60a3a891-5940-4f3e-8fcb-08ad60f8a14b" providerId="ADAL" clId="{1CE4BBE9-9662-4DE9-9BDB-AC2B08A3C010}" dt="2020-02-17T10:34:50.003" v="377"/>
          <ac:cxnSpMkLst>
            <pc:docMk/>
            <pc:sldMk cId="3559004872" sldId="373"/>
            <ac:cxnSpMk id="65" creationId="{8F551E2B-242B-46EC-B9DF-7A9620B85001}"/>
          </ac:cxnSpMkLst>
        </pc:cxnChg>
        <pc:cxnChg chg="add del mod">
          <ac:chgData name="Ricardo Rosenfeld" userId="60a3a891-5940-4f3e-8fcb-08ad60f8a14b" providerId="ADAL" clId="{1CE4BBE9-9662-4DE9-9BDB-AC2B08A3C010}" dt="2020-02-17T10:19:32.866" v="196" actId="478"/>
          <ac:cxnSpMkLst>
            <pc:docMk/>
            <pc:sldMk cId="3559004872" sldId="373"/>
            <ac:cxnSpMk id="67" creationId="{14743674-481A-478B-8DE1-5BA742FEF580}"/>
          </ac:cxnSpMkLst>
        </pc:cxnChg>
        <pc:cxnChg chg="add mod">
          <ac:chgData name="Ricardo Rosenfeld" userId="60a3a891-5940-4f3e-8fcb-08ad60f8a14b" providerId="ADAL" clId="{1CE4BBE9-9662-4DE9-9BDB-AC2B08A3C010}" dt="2020-02-17T10:18:32.378" v="189" actId="14100"/>
          <ac:cxnSpMkLst>
            <pc:docMk/>
            <pc:sldMk cId="3559004872" sldId="373"/>
            <ac:cxnSpMk id="70" creationId="{9C564D76-9CAD-4E74-951E-4B79E1D5CA1F}"/>
          </ac:cxnSpMkLst>
        </pc:cxnChg>
        <pc:cxnChg chg="add mod">
          <ac:chgData name="Ricardo Rosenfeld" userId="60a3a891-5940-4f3e-8fcb-08ad60f8a14b" providerId="ADAL" clId="{1CE4BBE9-9662-4DE9-9BDB-AC2B08A3C010}" dt="2020-02-17T10:23:52.664" v="239" actId="692"/>
          <ac:cxnSpMkLst>
            <pc:docMk/>
            <pc:sldMk cId="3559004872" sldId="373"/>
            <ac:cxnSpMk id="72" creationId="{34C80E99-F043-46E1-89A6-6C725B3AEF62}"/>
          </ac:cxnSpMkLst>
        </pc:cxnChg>
        <pc:cxnChg chg="add del mod">
          <ac:chgData name="Ricardo Rosenfeld" userId="60a3a891-5940-4f3e-8fcb-08ad60f8a14b" providerId="ADAL" clId="{1CE4BBE9-9662-4DE9-9BDB-AC2B08A3C010}" dt="2020-02-17T10:37:39.101" v="423" actId="1076"/>
          <ac:cxnSpMkLst>
            <pc:docMk/>
            <pc:sldMk cId="3559004872" sldId="373"/>
            <ac:cxnSpMk id="73" creationId="{FBE3E889-EF36-4AB0-914F-6A3A6E9996BA}"/>
          </ac:cxnSpMkLst>
        </pc:cxnChg>
        <pc:cxnChg chg="add mod">
          <ac:chgData name="Ricardo Rosenfeld" userId="60a3a891-5940-4f3e-8fcb-08ad60f8a14b" providerId="ADAL" clId="{1CE4BBE9-9662-4DE9-9BDB-AC2B08A3C010}" dt="2020-02-17T10:37:35.852" v="421" actId="14100"/>
          <ac:cxnSpMkLst>
            <pc:docMk/>
            <pc:sldMk cId="3559004872" sldId="373"/>
            <ac:cxnSpMk id="74" creationId="{D48F7D44-B261-448B-B39B-A93D972485DF}"/>
          </ac:cxnSpMkLst>
        </pc:cxnChg>
        <pc:cxnChg chg="add del mod">
          <ac:chgData name="Ricardo Rosenfeld" userId="60a3a891-5940-4f3e-8fcb-08ad60f8a14b" providerId="ADAL" clId="{1CE4BBE9-9662-4DE9-9BDB-AC2B08A3C010}" dt="2020-02-17T10:37:39.101" v="423" actId="1076"/>
          <ac:cxnSpMkLst>
            <pc:docMk/>
            <pc:sldMk cId="3559004872" sldId="373"/>
            <ac:cxnSpMk id="75" creationId="{818B2DFA-CD1C-438F-9C9A-4B211E872A98}"/>
          </ac:cxnSpMkLst>
        </pc:cxnChg>
        <pc:cxnChg chg="add del mod">
          <ac:chgData name="Ricardo Rosenfeld" userId="60a3a891-5940-4f3e-8fcb-08ad60f8a14b" providerId="ADAL" clId="{1CE4BBE9-9662-4DE9-9BDB-AC2B08A3C010}" dt="2020-02-17T10:37:39.101" v="423" actId="1076"/>
          <ac:cxnSpMkLst>
            <pc:docMk/>
            <pc:sldMk cId="3559004872" sldId="373"/>
            <ac:cxnSpMk id="76" creationId="{0005A360-B475-41D6-9F2F-7899526820E5}"/>
          </ac:cxnSpMkLst>
        </pc:cxnChg>
        <pc:cxnChg chg="add del mod">
          <ac:chgData name="Ricardo Rosenfeld" userId="60a3a891-5940-4f3e-8fcb-08ad60f8a14b" providerId="ADAL" clId="{1CE4BBE9-9662-4DE9-9BDB-AC2B08A3C010}" dt="2020-02-17T10:37:39.101" v="423" actId="1076"/>
          <ac:cxnSpMkLst>
            <pc:docMk/>
            <pc:sldMk cId="3559004872" sldId="373"/>
            <ac:cxnSpMk id="77" creationId="{9FE75136-1D46-4C45-916A-943448674516}"/>
          </ac:cxnSpMkLst>
        </pc:cxnChg>
        <pc:cxnChg chg="add del mod">
          <ac:chgData name="Ricardo Rosenfeld" userId="60a3a891-5940-4f3e-8fcb-08ad60f8a14b" providerId="ADAL" clId="{1CE4BBE9-9662-4DE9-9BDB-AC2B08A3C010}" dt="2020-02-17T10:37:39.101" v="423" actId="1076"/>
          <ac:cxnSpMkLst>
            <pc:docMk/>
            <pc:sldMk cId="3559004872" sldId="373"/>
            <ac:cxnSpMk id="78" creationId="{F85DDA2C-1AD8-42B2-9C1D-D103AE089E1F}"/>
          </ac:cxnSpMkLst>
        </pc:cxnChg>
        <pc:cxnChg chg="add del mod">
          <ac:chgData name="Ricardo Rosenfeld" userId="60a3a891-5940-4f3e-8fcb-08ad60f8a14b" providerId="ADAL" clId="{1CE4BBE9-9662-4DE9-9BDB-AC2B08A3C010}" dt="2020-02-17T10:37:39.101" v="423" actId="1076"/>
          <ac:cxnSpMkLst>
            <pc:docMk/>
            <pc:sldMk cId="3559004872" sldId="373"/>
            <ac:cxnSpMk id="79" creationId="{F030DBAA-E976-44D5-870C-9AE2EFBAEDED}"/>
          </ac:cxnSpMkLst>
        </pc:cxnChg>
        <pc:cxnChg chg="add del mod">
          <ac:chgData name="Ricardo Rosenfeld" userId="60a3a891-5940-4f3e-8fcb-08ad60f8a14b" providerId="ADAL" clId="{1CE4BBE9-9662-4DE9-9BDB-AC2B08A3C010}" dt="2020-02-17T10:21:19.967" v="211" actId="478"/>
          <ac:cxnSpMkLst>
            <pc:docMk/>
            <pc:sldMk cId="3559004872" sldId="373"/>
            <ac:cxnSpMk id="81" creationId="{CA037A46-FF2E-4B62-A5E3-C5334D2F9F93}"/>
          </ac:cxnSpMkLst>
        </pc:cxnChg>
        <pc:cxnChg chg="add del mod">
          <ac:chgData name="Ricardo Rosenfeld" userId="60a3a891-5940-4f3e-8fcb-08ad60f8a14b" providerId="ADAL" clId="{1CE4BBE9-9662-4DE9-9BDB-AC2B08A3C010}" dt="2020-02-17T10:37:39.101" v="423" actId="1076"/>
          <ac:cxnSpMkLst>
            <pc:docMk/>
            <pc:sldMk cId="3559004872" sldId="373"/>
            <ac:cxnSpMk id="82" creationId="{980236BE-BC38-4E4C-AE54-E068967433EC}"/>
          </ac:cxnSpMkLst>
        </pc:cxnChg>
        <pc:cxnChg chg="add del mod">
          <ac:chgData name="Ricardo Rosenfeld" userId="60a3a891-5940-4f3e-8fcb-08ad60f8a14b" providerId="ADAL" clId="{1CE4BBE9-9662-4DE9-9BDB-AC2B08A3C010}" dt="2020-02-17T10:21:56.744" v="218" actId="478"/>
          <ac:cxnSpMkLst>
            <pc:docMk/>
            <pc:sldMk cId="3559004872" sldId="373"/>
            <ac:cxnSpMk id="83" creationId="{E728F800-219B-496E-B168-AF0E803CC490}"/>
          </ac:cxnSpMkLst>
        </pc:cxnChg>
        <pc:cxnChg chg="add del mod">
          <ac:chgData name="Ricardo Rosenfeld" userId="60a3a891-5940-4f3e-8fcb-08ad60f8a14b" providerId="ADAL" clId="{1CE4BBE9-9662-4DE9-9BDB-AC2B08A3C010}" dt="2020-02-17T10:22:34.017" v="223" actId="478"/>
          <ac:cxnSpMkLst>
            <pc:docMk/>
            <pc:sldMk cId="3559004872" sldId="373"/>
            <ac:cxnSpMk id="85" creationId="{36FE6A2F-F55C-46E7-B2A9-B01961577076}"/>
          </ac:cxnSpMkLst>
        </pc:cxnChg>
        <pc:cxnChg chg="add mod">
          <ac:chgData name="Ricardo Rosenfeld" userId="60a3a891-5940-4f3e-8fcb-08ad60f8a14b" providerId="ADAL" clId="{1CE4BBE9-9662-4DE9-9BDB-AC2B08A3C010}" dt="2020-02-17T10:35:07.924" v="380" actId="1076"/>
          <ac:cxnSpMkLst>
            <pc:docMk/>
            <pc:sldMk cId="3559004872" sldId="373"/>
            <ac:cxnSpMk id="87" creationId="{F926DB86-E841-4072-9613-A2CD8BEBA642}"/>
          </ac:cxnSpMkLst>
        </pc:cxnChg>
        <pc:cxnChg chg="add mod">
          <ac:chgData name="Ricardo Rosenfeld" userId="60a3a891-5940-4f3e-8fcb-08ad60f8a14b" providerId="ADAL" clId="{1CE4BBE9-9662-4DE9-9BDB-AC2B08A3C010}" dt="2020-02-17T10:33:04.860" v="370" actId="1076"/>
          <ac:cxnSpMkLst>
            <pc:docMk/>
            <pc:sldMk cId="3559004872" sldId="373"/>
            <ac:cxnSpMk id="91" creationId="{090F84DC-D56C-4D45-8203-E3C055426E52}"/>
          </ac:cxnSpMkLst>
        </pc:cxnChg>
        <pc:cxnChg chg="add mod">
          <ac:chgData name="Ricardo Rosenfeld" userId="60a3a891-5940-4f3e-8fcb-08ad60f8a14b" providerId="ADAL" clId="{1CE4BBE9-9662-4DE9-9BDB-AC2B08A3C010}" dt="2020-02-17T10:33:07.762" v="371" actId="1076"/>
          <ac:cxnSpMkLst>
            <pc:docMk/>
            <pc:sldMk cId="3559004872" sldId="373"/>
            <ac:cxnSpMk id="95" creationId="{642F84EB-E100-4CDA-9926-F9FECE6F65D5}"/>
          </ac:cxnSpMkLst>
        </pc:cxnChg>
        <pc:cxnChg chg="add mod">
          <ac:chgData name="Ricardo Rosenfeld" userId="60a3a891-5940-4f3e-8fcb-08ad60f8a14b" providerId="ADAL" clId="{1CE4BBE9-9662-4DE9-9BDB-AC2B08A3C010}" dt="2020-02-17T10:32:31.423" v="365" actId="14100"/>
          <ac:cxnSpMkLst>
            <pc:docMk/>
            <pc:sldMk cId="3559004872" sldId="373"/>
            <ac:cxnSpMk id="99" creationId="{01D9F282-F454-4A42-BA0C-D4B55DDB2DEC}"/>
          </ac:cxnSpMkLst>
        </pc:cxnChg>
        <pc:cxnChg chg="add mod">
          <ac:chgData name="Ricardo Rosenfeld" userId="60a3a891-5940-4f3e-8fcb-08ad60f8a14b" providerId="ADAL" clId="{1CE4BBE9-9662-4DE9-9BDB-AC2B08A3C010}" dt="2020-02-17T10:32:09.871" v="364" actId="692"/>
          <ac:cxnSpMkLst>
            <pc:docMk/>
            <pc:sldMk cId="3559004872" sldId="373"/>
            <ac:cxnSpMk id="102" creationId="{ECB3D7B8-EB8C-47C0-881B-5D4BF8814DC5}"/>
          </ac:cxnSpMkLst>
        </pc:cxnChg>
        <pc:cxnChg chg="add mod">
          <ac:chgData name="Ricardo Rosenfeld" userId="60a3a891-5940-4f3e-8fcb-08ad60f8a14b" providerId="ADAL" clId="{1CE4BBE9-9662-4DE9-9BDB-AC2B08A3C010}" dt="2020-02-17T10:32:03.104" v="354" actId="692"/>
          <ac:cxnSpMkLst>
            <pc:docMk/>
            <pc:sldMk cId="3559004872" sldId="373"/>
            <ac:cxnSpMk id="107" creationId="{9AF0283C-C4F4-4950-A406-4BF13F8B949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C0A43-6D99-469E-A2A4-986F5A96B2D7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435F7-D700-49C2-9B70-E2E5ADB6D1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64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435F7-D700-49C2-9B70-E2E5ADB6D160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31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435F7-D700-49C2-9B70-E2E5ADB6D160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781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CDFD8-3B47-47B7-9D98-9CB28ED50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351C29-88F1-404A-88B5-AAFB933E7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BC8192-3085-40EC-A245-5C222F32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50C20B-B4AC-430A-8313-A3F7BDC0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EC49BD-1E18-4D92-9D24-7398DB0B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067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5CDAE-BB5E-4D14-AE23-9F3A1DFB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F080C-030B-457D-B014-6848697ED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364F5B-EDB7-4A6D-A2E0-4F7F9A64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08DB3E-AF17-4955-B8AD-62C820EC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044975-9D39-4C1F-B3B4-4CCA8D25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27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F821CC-7EFE-4705-8EA8-DA07D2712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395BA9-E5AE-49B3-8968-DE994CFEE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489C8F-14CF-4605-98D3-14728A87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E19C36-9E90-4794-91ED-E9B11DB7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F57C4B-6B87-4FB3-8B36-5FD7C552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782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A5222-7243-4A2A-81E0-EFD4A97B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3C6E81-EB0F-46DA-9E5A-667EA14DB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4B5F33-4F19-4979-8255-DD785CEE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CF551B-D411-43D5-91E0-D1144B10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56BA24-B1EE-4DB2-AAFD-AD6642DD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414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3B8AA-8824-42FA-95BA-B9BAD6FE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287F06-1F1F-4003-BCAA-C7B601E3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B5B110-FFCF-43EE-8AF6-DE5B2842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A215F-73F9-4C6E-B7EC-68488086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422D6C-A7D6-41A9-B84A-4E190D85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355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FB367-926C-43A9-9CEC-6BFEFCAE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9C402-E080-471C-8FDA-676B5D640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815C77-D3F1-4F59-98FC-1C12D5B4B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8C8DE3-9740-42F7-A75D-5AD79151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716250-9E7E-4B4A-AE00-7A405C6D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3BA5F8-1996-419B-A547-BE167DD4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42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8EFD3-DE5B-46CC-9A55-EF83087C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83A4CA-2CD6-4D12-8680-E55BE1714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C9E483-322E-42AA-BEE2-AD348AC5B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F3C280-1532-430A-A567-C1C468DBB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4D677A-924C-4D3E-B367-07331BECA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6C1839-3F71-4941-BB2A-B44CB6C3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48C015-22B0-416F-BEC7-42EFB85F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FEA894-61ED-4AAB-83DF-19C01EE8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87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2AE01-3088-4313-9007-6B1AADB4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8D9A49-CAAC-4CB1-ACA6-6F6062D9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9D4133-9FCA-44D8-9FB8-A4815F3F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75C298-54F6-456C-BB16-F0563630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517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9DFC64-5151-420C-9730-DFDC83B9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E318C4-3FDF-4018-950C-7C6F8C17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66FD2A-6527-4E5F-AEBF-BBA1707F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880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2E8B-3206-4383-8645-1E3D162F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6BBE06-46BA-4FCC-8B18-70C154D44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08D200-9C17-459D-ACBF-27E79A38C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C25193-0668-4B1D-A8B6-F7470675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19D8AA-90EA-4DD2-96E0-DD955B23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25CA9F-E879-43AA-AD1E-ACD887D0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086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79DCD-B27A-4406-864E-7743DAE4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978869-74E6-47DC-AC53-E00D971CB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1CC178-2CF6-4746-8D87-0BE4A1418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54E583-6800-4663-AEED-581E2407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BADE39-CE1A-4FC8-8AD1-81EF7E96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DA765A-B094-4517-B235-3111B61D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890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2D14711-40D9-47D6-9B41-0B8DB28C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E733F8-BEB9-48ED-96E8-B4B2409DE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247027-680B-4EDC-9484-D8AF07737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B3A0A-650C-414D-9908-5E3669971B9E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D6DD88-B1BE-4D9D-AF16-6C219E6B7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6D8EA2-8AC1-4530-9585-CCC8E40F1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655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9DC6A-370B-4C61-BD83-D8C5489E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43" y="816379"/>
            <a:ext cx="11806773" cy="5877418"/>
          </a:xfrm>
        </p:spPr>
        <p:txBody>
          <a:bodyPr>
            <a:normAutofit fontScale="92500" lnSpcReduction="10000"/>
          </a:bodyPr>
          <a:lstStyle/>
          <a:p>
            <a:r>
              <a:rPr lang="es-AR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Horarios, aulas, plantel docente, material, inscripción:</a:t>
            </a:r>
          </a:p>
          <a:p>
            <a:pPr marL="0" indent="0">
              <a:buNone/>
            </a:pPr>
            <a:endParaRPr lang="es-AR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Teoría. 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Lunes de 14 a 16 </a:t>
            </a:r>
            <a:r>
              <a:rPr lang="es-AR" sz="2200" dirty="0" err="1">
                <a:latin typeface="Arial" panose="020B0604020202020204" pitchFamily="34" charset="0"/>
                <a:cs typeface="Arial" panose="020B0604020202020204" pitchFamily="34" charset="0"/>
              </a:rPr>
              <a:t>hs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. Aula 10-B.</a:t>
            </a:r>
          </a:p>
          <a:p>
            <a:pPr marL="457200" lvl="1" indent="0">
              <a:buNone/>
            </a:pPr>
            <a:endParaRPr lang="es-A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Práctica. 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Martes de 19 a 21 </a:t>
            </a:r>
            <a:r>
              <a:rPr lang="es-AR" sz="2200" dirty="0" err="1">
                <a:latin typeface="Arial" panose="020B0604020202020204" pitchFamily="34" charset="0"/>
                <a:cs typeface="Arial" panose="020B0604020202020204" pitchFamily="34" charset="0"/>
              </a:rPr>
              <a:t>hs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. Aula 10-A. Clase práctica frontal de media a una hora (fundamentalmente ejercicios), y luego atención de consultas. Ya hay esta semana.</a:t>
            </a:r>
          </a:p>
          <a:p>
            <a:pPr lvl="1"/>
            <a:endParaRPr lang="es-A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Clase comodín (plan de contingencias). 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Viernes de 19 a 21 </a:t>
            </a:r>
            <a:r>
              <a:rPr lang="es-AR" sz="2200" dirty="0" err="1">
                <a:latin typeface="Arial" panose="020B0604020202020204" pitchFamily="34" charset="0"/>
                <a:cs typeface="Arial" panose="020B0604020202020204" pitchFamily="34" charset="0"/>
              </a:rPr>
              <a:t>hs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. Aula 10-B.</a:t>
            </a:r>
          </a:p>
          <a:p>
            <a:pPr marL="457200" lvl="1" indent="0">
              <a:buNone/>
            </a:pPr>
            <a:endParaRPr lang="es-AR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lvl="2"/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Trabajos prácticos. 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Semanales, para ejercitarse, no se entregan, se discuten con el plantel docente.</a:t>
            </a:r>
          </a:p>
          <a:p>
            <a:pPr marL="720000" lvl="2"/>
            <a:endParaRPr lang="es-A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lvl="2"/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Plantel docente: 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Prof. Ricardo Rosenfeld (Parte 1) y Prof. Claudia Pons (Parte 2). </a:t>
            </a:r>
          </a:p>
          <a:p>
            <a:pPr marL="491400" lvl="2" indent="0">
              <a:buNone/>
            </a:pP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   JTP Leandro Mendoza. Ayudante </a:t>
            </a:r>
            <a:r>
              <a:rPr lang="es-AR" sz="2200" dirty="0" err="1">
                <a:latin typeface="Arial" panose="020B0604020202020204" pitchFamily="34" charset="0"/>
                <a:cs typeface="Arial" panose="020B0604020202020204" pitchFamily="34" charset="0"/>
              </a:rPr>
              <a:t>Ilán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 Rosenfeld.</a:t>
            </a:r>
          </a:p>
          <a:p>
            <a:pPr lvl="1"/>
            <a:endParaRPr lang="es-A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Material. 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Publicado en el sitio IDEAS (programa y contenidos, clases, bibliografía).</a:t>
            </a:r>
          </a:p>
          <a:p>
            <a:pPr marL="457200" lvl="1" indent="0">
              <a:buNone/>
            </a:pPr>
            <a:endParaRPr lang="es-A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Inscripción. 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En el Sistema Guaraní y en el sitio IDEAS. </a:t>
            </a:r>
          </a:p>
          <a:p>
            <a:pPr lvl="1"/>
            <a:endParaRPr lang="es-A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s-A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A4CA932-4E5B-4FCB-8AF4-2BEC7947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929"/>
          </a:xfrm>
        </p:spPr>
        <p:txBody>
          <a:bodyPr>
            <a:normAutofit/>
          </a:bodyPr>
          <a:lstStyle/>
          <a:p>
            <a:pPr algn="ctr"/>
            <a:r>
              <a:rPr lang="es-MX" sz="3500" dirty="0">
                <a:latin typeface="Arial" panose="020B0604020202020204" pitchFamily="34" charset="0"/>
                <a:cs typeface="Arial" panose="020B0604020202020204" pitchFamily="34" charset="0"/>
              </a:rPr>
              <a:t>Fundamentos de Teoría de la Computación - 2020</a:t>
            </a:r>
          </a:p>
        </p:txBody>
      </p:sp>
    </p:spTree>
    <p:extLst>
      <p:ext uri="{BB962C8B-B14F-4D97-AF65-F5344CB8AC3E}">
        <p14:creationId xmlns:p14="http://schemas.microsoft.com/office/powerpoint/2010/main" val="443339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8B2A258D-CE9C-4D51-B4E3-9FC924972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7" y="2200758"/>
            <a:ext cx="4726983" cy="2386739"/>
          </a:xfrm>
        </p:spPr>
      </p:pic>
      <p:pic>
        <p:nvPicPr>
          <p:cNvPr id="11" name="Marcador de contenido 9">
            <a:extLst>
              <a:ext uri="{FF2B5EF4-FFF2-40B4-BE49-F238E27FC236}">
                <a16:creationId xmlns:a16="http://schemas.microsoft.com/office/drawing/2014/main" id="{B8AFB7E0-697D-4C24-8D69-46520B280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35" y="2320890"/>
            <a:ext cx="4726983" cy="2386739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334BD863-2464-4704-AE1A-6FE63B4DAD3F}"/>
              </a:ext>
            </a:extLst>
          </p:cNvPr>
          <p:cNvSpPr/>
          <p:nvPr/>
        </p:nvSpPr>
        <p:spPr>
          <a:xfrm>
            <a:off x="4560335" y="2223994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no (rechaza)</a:t>
            </a:r>
            <a:endParaRPr lang="es-MX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EE91354-6BE9-416F-B1B7-D9199F19DF3E}"/>
              </a:ext>
            </a:extLst>
          </p:cNvPr>
          <p:cNvSpPr/>
          <p:nvPr/>
        </p:nvSpPr>
        <p:spPr>
          <a:xfrm>
            <a:off x="4560335" y="1704155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sí (acepta)</a:t>
            </a:r>
            <a:endParaRPr lang="es-MX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18EDCF5-ADAC-4D5A-8B55-324643738DF5}"/>
              </a:ext>
            </a:extLst>
          </p:cNvPr>
          <p:cNvSpPr/>
          <p:nvPr/>
        </p:nvSpPr>
        <p:spPr>
          <a:xfrm>
            <a:off x="412509" y="256880"/>
            <a:ext cx="110500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Problema similar pero más simple: dado un grafo G, ¿existe en G un camino del vértice 1 al vértice n? Este es un problema de 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decisión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, no de 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búsqueda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4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EF097A6-03F3-43C0-AAF8-1E3393F0C45F}"/>
              </a:ext>
            </a:extLst>
          </p:cNvPr>
          <p:cNvSpPr/>
          <p:nvPr/>
        </p:nvSpPr>
        <p:spPr>
          <a:xfrm>
            <a:off x="2665707" y="3663294"/>
            <a:ext cx="2584209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φ</a:t>
            </a:r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F2AC083-6CFD-4F42-A568-43293120AA0E}"/>
              </a:ext>
            </a:extLst>
          </p:cNvPr>
          <p:cNvSpPr/>
          <p:nvPr/>
        </p:nvSpPr>
        <p:spPr>
          <a:xfrm>
            <a:off x="1514823" y="2950176"/>
            <a:ext cx="360897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8628F00-43D7-46F8-80C4-B35322A063E9}"/>
              </a:ext>
            </a:extLst>
          </p:cNvPr>
          <p:cNvSpPr/>
          <p:nvPr/>
        </p:nvSpPr>
        <p:spPr>
          <a:xfrm>
            <a:off x="236495" y="3818044"/>
            <a:ext cx="1171900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Otro ejemplo: dada una fórmula booleana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φ, por ejemplo: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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(x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), ¿existe una asignación A de valores de verdad, que la satisface, es decir que la hace verdadera? Por ejemplo, A1 = (V, F, V, V) satisface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φ, y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A2 = (F, F, V, V) no.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De los problemas generales de 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búsqueda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a los problemas particulares de 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decisión: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estos últimos son más simples para estudiar la computabilidad y complejidad computacional (y veremos luego, también útiles para inferir sobre los de búsqueda).</a:t>
            </a:r>
          </a:p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6EFF418-5352-4EAB-99FD-8659B498823F}"/>
              </a:ext>
            </a:extLst>
          </p:cNvPr>
          <p:cNvSpPr/>
          <p:nvPr/>
        </p:nvSpPr>
        <p:spPr>
          <a:xfrm>
            <a:off x="472991" y="2931710"/>
            <a:ext cx="6852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 acepta si y sólo si G tiene un camino del vértice 1 al vértice n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F06C0BB-D207-441F-8722-ED0AECBD8BC6}"/>
              </a:ext>
            </a:extLst>
          </p:cNvPr>
          <p:cNvSpPr/>
          <p:nvPr/>
        </p:nvSpPr>
        <p:spPr>
          <a:xfrm>
            <a:off x="2868040" y="179231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34FDD7F-4606-40C4-8F70-E530C00BE95B}"/>
              </a:ext>
            </a:extLst>
          </p:cNvPr>
          <p:cNvCxnSpPr>
            <a:cxnSpLocks/>
          </p:cNvCxnSpPr>
          <p:nvPr/>
        </p:nvCxnSpPr>
        <p:spPr>
          <a:xfrm>
            <a:off x="1736886" y="2256315"/>
            <a:ext cx="11311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D2D1D68-2E43-437C-83D1-8EA7DC47E958}"/>
              </a:ext>
            </a:extLst>
          </p:cNvPr>
          <p:cNvCxnSpPr>
            <a:cxnSpLocks/>
          </p:cNvCxnSpPr>
          <p:nvPr/>
        </p:nvCxnSpPr>
        <p:spPr>
          <a:xfrm>
            <a:off x="3782440" y="2280378"/>
            <a:ext cx="1130523" cy="3601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ítulo 1">
            <a:extLst>
              <a:ext uri="{FF2B5EF4-FFF2-40B4-BE49-F238E27FC236}">
                <a16:creationId xmlns:a16="http://schemas.microsoft.com/office/drawing/2014/main" id="{981C4196-8D6B-4FB4-BD48-0020CA9F4724}"/>
              </a:ext>
            </a:extLst>
          </p:cNvPr>
          <p:cNvSpPr txBox="1">
            <a:spLocks/>
          </p:cNvSpPr>
          <p:nvPr/>
        </p:nvSpPr>
        <p:spPr>
          <a:xfrm>
            <a:off x="2145364" y="1998964"/>
            <a:ext cx="1255362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AAF985D8-C1B7-493E-8AE1-66C49EF16F2C}"/>
              </a:ext>
            </a:extLst>
          </p:cNvPr>
          <p:cNvSpPr txBox="1">
            <a:spLocks/>
          </p:cNvSpPr>
          <p:nvPr/>
        </p:nvSpPr>
        <p:spPr>
          <a:xfrm>
            <a:off x="3159601" y="1515095"/>
            <a:ext cx="820113" cy="3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D5BC24B-7428-427A-83E6-E4A925D9CAAD}"/>
              </a:ext>
            </a:extLst>
          </p:cNvPr>
          <p:cNvCxnSpPr>
            <a:cxnSpLocks/>
          </p:cNvCxnSpPr>
          <p:nvPr/>
        </p:nvCxnSpPr>
        <p:spPr>
          <a:xfrm flipV="1">
            <a:off x="3785349" y="1611566"/>
            <a:ext cx="1060980" cy="6648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3E0BD10-1A4C-4096-8AC8-FDCAC049C906}"/>
              </a:ext>
            </a:extLst>
          </p:cNvPr>
          <p:cNvSpPr/>
          <p:nvPr/>
        </p:nvSpPr>
        <p:spPr>
          <a:xfrm>
            <a:off x="10348142" y="2441766"/>
            <a:ext cx="557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s-MX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32BB25B-5026-48E5-B038-853B5EBF28F9}"/>
              </a:ext>
            </a:extLst>
          </p:cNvPr>
          <p:cNvSpPr/>
          <p:nvPr/>
        </p:nvSpPr>
        <p:spPr>
          <a:xfrm>
            <a:off x="10310539" y="1434650"/>
            <a:ext cx="432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sí</a:t>
            </a:r>
            <a:endParaRPr lang="es-MX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461D923-EE73-4514-A802-7DCE406A1527}"/>
              </a:ext>
            </a:extLst>
          </p:cNvPr>
          <p:cNvSpPr/>
          <p:nvPr/>
        </p:nvSpPr>
        <p:spPr>
          <a:xfrm>
            <a:off x="8369853" y="1790763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52E28911-68FE-488B-977D-DE8BBD58E113}"/>
              </a:ext>
            </a:extLst>
          </p:cNvPr>
          <p:cNvCxnSpPr>
            <a:cxnSpLocks/>
          </p:cNvCxnSpPr>
          <p:nvPr/>
        </p:nvCxnSpPr>
        <p:spPr>
          <a:xfrm>
            <a:off x="7238699" y="2254760"/>
            <a:ext cx="11311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CD6AC32C-86B0-4861-BFFA-721D5343D2BF}"/>
              </a:ext>
            </a:extLst>
          </p:cNvPr>
          <p:cNvCxnSpPr>
            <a:cxnSpLocks/>
          </p:cNvCxnSpPr>
          <p:nvPr/>
        </p:nvCxnSpPr>
        <p:spPr>
          <a:xfrm>
            <a:off x="9284253" y="2278823"/>
            <a:ext cx="1130523" cy="3601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1">
            <a:extLst>
              <a:ext uri="{FF2B5EF4-FFF2-40B4-BE49-F238E27FC236}">
                <a16:creationId xmlns:a16="http://schemas.microsoft.com/office/drawing/2014/main" id="{63FDA1BD-269F-48DF-9210-C64BFBEB26F6}"/>
              </a:ext>
            </a:extLst>
          </p:cNvPr>
          <p:cNvSpPr txBox="1">
            <a:spLocks/>
          </p:cNvSpPr>
          <p:nvPr/>
        </p:nvSpPr>
        <p:spPr>
          <a:xfrm>
            <a:off x="7647177" y="1997409"/>
            <a:ext cx="1255362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BD9E1C97-6303-4943-B7B1-CEEAEFFBBF4D}"/>
              </a:ext>
            </a:extLst>
          </p:cNvPr>
          <p:cNvSpPr txBox="1">
            <a:spLocks/>
          </p:cNvSpPr>
          <p:nvPr/>
        </p:nvSpPr>
        <p:spPr>
          <a:xfrm>
            <a:off x="8629005" y="1526844"/>
            <a:ext cx="820113" cy="3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D820A5AF-C936-47CC-BE26-C57012362138}"/>
              </a:ext>
            </a:extLst>
          </p:cNvPr>
          <p:cNvCxnSpPr>
            <a:cxnSpLocks/>
          </p:cNvCxnSpPr>
          <p:nvPr/>
        </p:nvCxnSpPr>
        <p:spPr>
          <a:xfrm flipV="1">
            <a:off x="9287162" y="1610011"/>
            <a:ext cx="1060980" cy="6648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C65C5009-8BFE-41EE-B1E6-DF5943848BBD}"/>
              </a:ext>
            </a:extLst>
          </p:cNvPr>
          <p:cNvSpPr/>
          <p:nvPr/>
        </p:nvSpPr>
        <p:spPr>
          <a:xfrm>
            <a:off x="7480014" y="2922507"/>
            <a:ext cx="3197163" cy="382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decide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a partir del input w</a:t>
            </a:r>
          </a:p>
        </p:txBody>
      </p:sp>
    </p:spTree>
    <p:extLst>
      <p:ext uri="{BB962C8B-B14F-4D97-AF65-F5344CB8AC3E}">
        <p14:creationId xmlns:p14="http://schemas.microsoft.com/office/powerpoint/2010/main" val="352239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1D35130-054E-4C8F-A8EF-AD55DED45254}"/>
              </a:ext>
            </a:extLst>
          </p:cNvPr>
          <p:cNvSpPr/>
          <p:nvPr/>
        </p:nvSpPr>
        <p:spPr>
          <a:xfrm>
            <a:off x="899978" y="284470"/>
            <a:ext cx="110500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Precisando la ventaja de enfocarnos en los problemas de decisión:</a:t>
            </a: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Logramos trabajar directamente con 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lenguajes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(conjuntos de cadenas de símbolos), que es más sencillo. Volviendo al ejemplo anterior:</a:t>
            </a: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Problema del camino en un grafo G: </a:t>
            </a: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558E67-5AAF-42DD-BDE9-EE238F7A15E7}"/>
              </a:ext>
            </a:extLst>
          </p:cNvPr>
          <p:cNvSpPr/>
          <p:nvPr/>
        </p:nvSpPr>
        <p:spPr>
          <a:xfrm>
            <a:off x="5641588" y="2828835"/>
            <a:ext cx="58038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La MT M 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acepta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todas las cadenas G que representan grafos con un camino del vértice 1 al vértice n 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C21AE52-B65B-46F4-9177-0EE17E22F8A1}"/>
              </a:ext>
            </a:extLst>
          </p:cNvPr>
          <p:cNvSpPr/>
          <p:nvPr/>
        </p:nvSpPr>
        <p:spPr>
          <a:xfrm>
            <a:off x="894218" y="4440869"/>
            <a:ext cx="107760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En otras palabras, M 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acepta,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reconoce,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 decide,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el lenguaje: </a:t>
            </a:r>
          </a:p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L(M) = {G | G es un grafo y G tiene un camino del vértice 1 al vértice n}.</a:t>
            </a: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Salvo indicación en contrario, trabajaremos con esta visión, de MT 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reconocedora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. Así, problemas y lenguajes serán sinónimos en este contexto.  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EF3434C-24A9-4AA6-AD91-AE10287DCC4C}"/>
              </a:ext>
            </a:extLst>
          </p:cNvPr>
          <p:cNvSpPr/>
          <p:nvPr/>
        </p:nvSpPr>
        <p:spPr>
          <a:xfrm>
            <a:off x="4488204" y="368181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1DCF1C3-FBB4-4FB3-AA43-ABE5343B5CEA}"/>
              </a:ext>
            </a:extLst>
          </p:cNvPr>
          <p:cNvSpPr/>
          <p:nvPr/>
        </p:nvSpPr>
        <p:spPr>
          <a:xfrm>
            <a:off x="4455704" y="2694097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sí</a:t>
            </a:r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5362269-FF7E-40D1-8069-F6C223F80061}"/>
              </a:ext>
            </a:extLst>
          </p:cNvPr>
          <p:cNvSpPr/>
          <p:nvPr/>
        </p:nvSpPr>
        <p:spPr>
          <a:xfrm>
            <a:off x="2502713" y="3058999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0D7E70E-A0EC-47C1-8D2F-0269FB19C5DC}"/>
              </a:ext>
            </a:extLst>
          </p:cNvPr>
          <p:cNvCxnSpPr>
            <a:cxnSpLocks/>
          </p:cNvCxnSpPr>
          <p:nvPr/>
        </p:nvCxnSpPr>
        <p:spPr>
          <a:xfrm>
            <a:off x="1371559" y="3522996"/>
            <a:ext cx="11311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0FF0051-C511-4E77-B29C-0366FDAC29C3}"/>
              </a:ext>
            </a:extLst>
          </p:cNvPr>
          <p:cNvCxnSpPr>
            <a:cxnSpLocks/>
          </p:cNvCxnSpPr>
          <p:nvPr/>
        </p:nvCxnSpPr>
        <p:spPr>
          <a:xfrm>
            <a:off x="3417113" y="3547059"/>
            <a:ext cx="1130523" cy="3601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ítulo 1">
            <a:extLst>
              <a:ext uri="{FF2B5EF4-FFF2-40B4-BE49-F238E27FC236}">
                <a16:creationId xmlns:a16="http://schemas.microsoft.com/office/drawing/2014/main" id="{6206D031-EFC9-4701-AE97-A0C1588851E1}"/>
              </a:ext>
            </a:extLst>
          </p:cNvPr>
          <p:cNvSpPr txBox="1">
            <a:spLocks/>
          </p:cNvSpPr>
          <p:nvPr/>
        </p:nvSpPr>
        <p:spPr>
          <a:xfrm>
            <a:off x="1780037" y="3265645"/>
            <a:ext cx="1255362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8B80880-BF3E-4FBC-8540-D4CF0FCB6AB8}"/>
              </a:ext>
            </a:extLst>
          </p:cNvPr>
          <p:cNvCxnSpPr>
            <a:cxnSpLocks/>
          </p:cNvCxnSpPr>
          <p:nvPr/>
        </p:nvCxnSpPr>
        <p:spPr>
          <a:xfrm flipV="1">
            <a:off x="3420022" y="2878247"/>
            <a:ext cx="1060980" cy="6648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ítulo 1">
            <a:extLst>
              <a:ext uri="{FF2B5EF4-FFF2-40B4-BE49-F238E27FC236}">
                <a16:creationId xmlns:a16="http://schemas.microsoft.com/office/drawing/2014/main" id="{04587013-7CCD-4AA1-8995-04DA506B564B}"/>
              </a:ext>
            </a:extLst>
          </p:cNvPr>
          <p:cNvSpPr txBox="1">
            <a:spLocks/>
          </p:cNvSpPr>
          <p:nvPr/>
        </p:nvSpPr>
        <p:spPr>
          <a:xfrm>
            <a:off x="2785626" y="2779059"/>
            <a:ext cx="820113" cy="3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5937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1D35130-054E-4C8F-A8EF-AD55DED45254}"/>
              </a:ext>
            </a:extLst>
          </p:cNvPr>
          <p:cNvSpPr/>
          <p:nvPr/>
        </p:nvSpPr>
        <p:spPr>
          <a:xfrm>
            <a:off x="412509" y="256880"/>
            <a:ext cx="11050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¡Inconveniente!:</a:t>
            </a: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Veremos que el caso más general de MT corresponde a este esquema: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C21AE52-B65B-46F4-9177-0EE17E22F8A1}"/>
              </a:ext>
            </a:extLst>
          </p:cNvPr>
          <p:cNvSpPr/>
          <p:nvPr/>
        </p:nvSpPr>
        <p:spPr>
          <a:xfrm>
            <a:off x="545080" y="4566428"/>
            <a:ext cx="116469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Es decir, para algunos problemas 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NO existen MT que siempre paran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Es el caso de los problemas 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indecidibles: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toda MT M que pretenda resolver un problema así cumplirá que en algunos casos negativos, es decir en que w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∉ L(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M), en lugar de responder no M “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loopeará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”, no terminará, no emitirá respuesta alguna.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224A37D-E160-4A9A-9C59-80BA6FC0B1F3}"/>
              </a:ext>
            </a:extLst>
          </p:cNvPr>
          <p:cNvSpPr/>
          <p:nvPr/>
        </p:nvSpPr>
        <p:spPr>
          <a:xfrm>
            <a:off x="7207532" y="210390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sí </a:t>
            </a:r>
            <a:endParaRPr lang="es-MX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BB49413-327C-4339-A677-F265C131480A}"/>
              </a:ext>
            </a:extLst>
          </p:cNvPr>
          <p:cNvSpPr/>
          <p:nvPr/>
        </p:nvSpPr>
        <p:spPr>
          <a:xfrm>
            <a:off x="5850739" y="356536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es-MX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6ECD3993-902E-404B-93DA-C03FD65F5A38}"/>
              </a:ext>
            </a:extLst>
          </p:cNvPr>
          <p:cNvCxnSpPr>
            <a:cxnSpLocks/>
          </p:cNvCxnSpPr>
          <p:nvPr/>
        </p:nvCxnSpPr>
        <p:spPr>
          <a:xfrm>
            <a:off x="5548071" y="3369262"/>
            <a:ext cx="0" cy="3986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9C57667-28AE-4371-B3CB-6EE5B58DEE98}"/>
              </a:ext>
            </a:extLst>
          </p:cNvPr>
          <p:cNvCxnSpPr>
            <a:cxnSpLocks/>
          </p:cNvCxnSpPr>
          <p:nvPr/>
        </p:nvCxnSpPr>
        <p:spPr>
          <a:xfrm flipV="1">
            <a:off x="5548071" y="3767866"/>
            <a:ext cx="34916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2C091093-7E4B-4330-B69F-5C47E1E07BAD}"/>
              </a:ext>
            </a:extLst>
          </p:cNvPr>
          <p:cNvCxnSpPr>
            <a:cxnSpLocks/>
          </p:cNvCxnSpPr>
          <p:nvPr/>
        </p:nvCxnSpPr>
        <p:spPr>
          <a:xfrm flipV="1">
            <a:off x="5897239" y="3369262"/>
            <a:ext cx="0" cy="398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BB8C065-E23A-48D8-998C-A3E96E12769F}"/>
              </a:ext>
            </a:extLst>
          </p:cNvPr>
          <p:cNvSpPr/>
          <p:nvPr/>
        </p:nvSpPr>
        <p:spPr>
          <a:xfrm>
            <a:off x="7232172" y="310154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s-MX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D5A7D9C-B10E-46CB-B08A-B7D34A59C100}"/>
              </a:ext>
            </a:extLst>
          </p:cNvPr>
          <p:cNvSpPr/>
          <p:nvPr/>
        </p:nvSpPr>
        <p:spPr>
          <a:xfrm>
            <a:off x="5246681" y="243796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3942463-6BCF-40CA-AE6B-B53CB8DA2A27}"/>
              </a:ext>
            </a:extLst>
          </p:cNvPr>
          <p:cNvCxnSpPr>
            <a:cxnSpLocks/>
          </p:cNvCxnSpPr>
          <p:nvPr/>
        </p:nvCxnSpPr>
        <p:spPr>
          <a:xfrm>
            <a:off x="4115527" y="2901965"/>
            <a:ext cx="11311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13E2897-3F9C-4F34-93F0-11766CE3A503}"/>
              </a:ext>
            </a:extLst>
          </p:cNvPr>
          <p:cNvCxnSpPr>
            <a:cxnSpLocks/>
          </p:cNvCxnSpPr>
          <p:nvPr/>
        </p:nvCxnSpPr>
        <p:spPr>
          <a:xfrm>
            <a:off x="6161081" y="2926028"/>
            <a:ext cx="1130523" cy="3601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ítulo 1">
            <a:extLst>
              <a:ext uri="{FF2B5EF4-FFF2-40B4-BE49-F238E27FC236}">
                <a16:creationId xmlns:a16="http://schemas.microsoft.com/office/drawing/2014/main" id="{5B5ED512-FEF3-48E4-A744-8F56CAD38D43}"/>
              </a:ext>
            </a:extLst>
          </p:cNvPr>
          <p:cNvSpPr txBox="1">
            <a:spLocks/>
          </p:cNvSpPr>
          <p:nvPr/>
        </p:nvSpPr>
        <p:spPr>
          <a:xfrm>
            <a:off x="4524005" y="2644614"/>
            <a:ext cx="1255362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2283CA4-C7A0-414D-93E0-225926F6FA21}"/>
              </a:ext>
            </a:extLst>
          </p:cNvPr>
          <p:cNvCxnSpPr>
            <a:cxnSpLocks/>
          </p:cNvCxnSpPr>
          <p:nvPr/>
        </p:nvCxnSpPr>
        <p:spPr>
          <a:xfrm flipV="1">
            <a:off x="6163990" y="2257216"/>
            <a:ext cx="1060980" cy="6648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ítulo 1">
            <a:extLst>
              <a:ext uri="{FF2B5EF4-FFF2-40B4-BE49-F238E27FC236}">
                <a16:creationId xmlns:a16="http://schemas.microsoft.com/office/drawing/2014/main" id="{160DE5F1-A817-4370-BB0F-FEA5034C3451}"/>
              </a:ext>
            </a:extLst>
          </p:cNvPr>
          <p:cNvSpPr txBox="1">
            <a:spLocks/>
          </p:cNvSpPr>
          <p:nvPr/>
        </p:nvSpPr>
        <p:spPr>
          <a:xfrm>
            <a:off x="5529594" y="2158028"/>
            <a:ext cx="820113" cy="3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613286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E3AA14D9-DF81-4C24-AAE5-ADED7133B4C4}"/>
              </a:ext>
            </a:extLst>
          </p:cNvPr>
          <p:cNvSpPr/>
          <p:nvPr/>
        </p:nvSpPr>
        <p:spPr>
          <a:xfrm>
            <a:off x="5953686" y="2066428"/>
            <a:ext cx="10385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cabezal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699D692-38E5-45FB-A3B0-2CB64889631F}"/>
              </a:ext>
            </a:extLst>
          </p:cNvPr>
          <p:cNvSpPr/>
          <p:nvPr/>
        </p:nvSpPr>
        <p:spPr>
          <a:xfrm>
            <a:off x="5156925" y="2754007"/>
            <a:ext cx="880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B9370B4-AE50-46B3-9865-E56923084EF0}"/>
              </a:ext>
            </a:extLst>
          </p:cNvPr>
          <p:cNvSpPr/>
          <p:nvPr/>
        </p:nvSpPr>
        <p:spPr>
          <a:xfrm>
            <a:off x="6021423" y="2728665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s-MX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E1D00EE-3179-42B2-98D4-A5A2B3B6E522}"/>
              </a:ext>
            </a:extLst>
          </p:cNvPr>
          <p:cNvSpPr/>
          <p:nvPr/>
        </p:nvSpPr>
        <p:spPr>
          <a:xfrm>
            <a:off x="770608" y="4602494"/>
            <a:ext cx="2129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s-MX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EF77EE6-A594-44A1-BB80-2F5012D2F7D0}"/>
              </a:ext>
            </a:extLst>
          </p:cNvPr>
          <p:cNvSpPr/>
          <p:nvPr/>
        </p:nvSpPr>
        <p:spPr>
          <a:xfrm>
            <a:off x="1100155" y="4594088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MX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20C0536-76F2-4437-B9FC-C5D6385315FF}"/>
              </a:ext>
            </a:extLst>
          </p:cNvPr>
          <p:cNvSpPr/>
          <p:nvPr/>
        </p:nvSpPr>
        <p:spPr>
          <a:xfrm flipH="1">
            <a:off x="1463079" y="4602494"/>
            <a:ext cx="513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MX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FAC085C-13BC-49A7-ABFB-1C667E9F36F4}"/>
              </a:ext>
            </a:extLst>
          </p:cNvPr>
          <p:cNvSpPr/>
          <p:nvPr/>
        </p:nvSpPr>
        <p:spPr>
          <a:xfrm>
            <a:off x="1814023" y="4587208"/>
            <a:ext cx="405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MX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5D0582B-9568-4527-9DC8-8411517ABC4E}"/>
              </a:ext>
            </a:extLst>
          </p:cNvPr>
          <p:cNvSpPr/>
          <p:nvPr/>
        </p:nvSpPr>
        <p:spPr>
          <a:xfrm>
            <a:off x="1306626" y="5621811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EA27C04-E56C-424F-8610-B104F1989016}"/>
              </a:ext>
            </a:extLst>
          </p:cNvPr>
          <p:cNvSpPr/>
          <p:nvPr/>
        </p:nvSpPr>
        <p:spPr>
          <a:xfrm>
            <a:off x="1949644" y="6023472"/>
            <a:ext cx="1967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un paso de la MT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0E1DF3A-D096-4689-830D-65E742E00625}"/>
              </a:ext>
            </a:extLst>
          </p:cNvPr>
          <p:cNvSpPr/>
          <p:nvPr/>
        </p:nvSpPr>
        <p:spPr>
          <a:xfrm>
            <a:off x="5445614" y="832343"/>
            <a:ext cx="7232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cinta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678B1F58-4520-4CDE-B50F-E84FFD992D87}"/>
              </a:ext>
            </a:extLst>
          </p:cNvPr>
          <p:cNvSpPr/>
          <p:nvPr/>
        </p:nvSpPr>
        <p:spPr>
          <a:xfrm>
            <a:off x="4900272" y="1678224"/>
            <a:ext cx="10089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símbolo </a:t>
            </a:r>
          </a:p>
          <a:p>
            <a:pPr algn="ctr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corriente</a:t>
            </a:r>
            <a:endParaRPr lang="es-MX" sz="1600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625D7015-B627-486B-B97C-1650DE40A130}"/>
              </a:ext>
            </a:extLst>
          </p:cNvPr>
          <p:cNvSpPr/>
          <p:nvPr/>
        </p:nvSpPr>
        <p:spPr>
          <a:xfrm>
            <a:off x="6357427" y="2629259"/>
            <a:ext cx="11055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estado corriente</a:t>
            </a:r>
            <a:endParaRPr lang="es-MX" sz="16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A4C7E2E-6147-4D48-9363-F7433D1F48C6}"/>
              </a:ext>
            </a:extLst>
          </p:cNvPr>
          <p:cNvSpPr/>
          <p:nvPr/>
        </p:nvSpPr>
        <p:spPr>
          <a:xfrm>
            <a:off x="239304" y="274826"/>
            <a:ext cx="69441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Descripción formal de una Máquina de Turing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D68499B-7D73-4C35-B776-FAD0DD6E44D3}"/>
              </a:ext>
            </a:extLst>
          </p:cNvPr>
          <p:cNvSpPr/>
          <p:nvPr/>
        </p:nvSpPr>
        <p:spPr>
          <a:xfrm>
            <a:off x="456087" y="3507242"/>
            <a:ext cx="6037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En un paso, una MT puede modificar el símbolo corriente, el estado corriente, y moverse un lugar a derecha o izquierda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A8EB76A-42D7-4FB6-A353-0BD8FBB68B1E}"/>
              </a:ext>
            </a:extLst>
          </p:cNvPr>
          <p:cNvSpPr/>
          <p:nvPr/>
        </p:nvSpPr>
        <p:spPr>
          <a:xfrm>
            <a:off x="9032418" y="1622493"/>
            <a:ext cx="2829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Tesis de </a:t>
            </a:r>
            <a:r>
              <a:rPr lang="es-MX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Church</a:t>
            </a:r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-Turing</a:t>
            </a:r>
          </a:p>
          <a:p>
            <a:pPr algn="r"/>
            <a:r>
              <a:rPr lang="es-MX" i="1" dirty="0">
                <a:latin typeface="Arial" panose="020B0604020202020204" pitchFamily="34" charset="0"/>
                <a:cs typeface="Arial" panose="020B0604020202020204" pitchFamily="34" charset="0"/>
              </a:rPr>
              <a:t>¡Todo lo computable puede ser resuelto por una Máquina de Turing!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4A508F4-8C15-4173-8303-341188FB2328}"/>
              </a:ext>
            </a:extLst>
          </p:cNvPr>
          <p:cNvSpPr/>
          <p:nvPr/>
        </p:nvSpPr>
        <p:spPr>
          <a:xfrm>
            <a:off x="7082954" y="3482772"/>
            <a:ext cx="4928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Al inicio, el input se delimita por blancos, y el cabezal apunta al 1er símbolo de la izquierda </a:t>
            </a:r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26DFF0F0-73CC-4216-ADE6-9E1265EEA62C}"/>
              </a:ext>
            </a:extLst>
          </p:cNvPr>
          <p:cNvSpPr txBox="1">
            <a:spLocks/>
          </p:cNvSpPr>
          <p:nvPr/>
        </p:nvSpPr>
        <p:spPr>
          <a:xfrm>
            <a:off x="3507965" y="1207194"/>
            <a:ext cx="4530903" cy="462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a      B       t       n       +      B     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      5      c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B82DB5D1-63E1-4BAF-A7A3-D5B39C7A36A9}"/>
              </a:ext>
            </a:extLst>
          </p:cNvPr>
          <p:cNvSpPr/>
          <p:nvPr/>
        </p:nvSpPr>
        <p:spPr>
          <a:xfrm>
            <a:off x="3420092" y="1176970"/>
            <a:ext cx="4618809" cy="49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552B3AD5-9197-4CC0-B6C5-9C3D74063186}"/>
              </a:ext>
            </a:extLst>
          </p:cNvPr>
          <p:cNvCxnSpPr>
            <a:cxnSpLocks/>
          </p:cNvCxnSpPr>
          <p:nvPr/>
        </p:nvCxnSpPr>
        <p:spPr>
          <a:xfrm>
            <a:off x="3910329" y="1168092"/>
            <a:ext cx="0" cy="50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1CFBEE1D-2EBD-4B2C-B94A-1DB328191F8B}"/>
              </a:ext>
            </a:extLst>
          </p:cNvPr>
          <p:cNvCxnSpPr>
            <a:cxnSpLocks/>
          </p:cNvCxnSpPr>
          <p:nvPr/>
        </p:nvCxnSpPr>
        <p:spPr>
          <a:xfrm>
            <a:off x="4415656" y="1176970"/>
            <a:ext cx="0" cy="50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EC00E3DA-3A72-4B73-971C-AA5AB0B7E926}"/>
              </a:ext>
            </a:extLst>
          </p:cNvPr>
          <p:cNvCxnSpPr>
            <a:cxnSpLocks/>
          </p:cNvCxnSpPr>
          <p:nvPr/>
        </p:nvCxnSpPr>
        <p:spPr>
          <a:xfrm>
            <a:off x="4961087" y="1176970"/>
            <a:ext cx="0" cy="50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89C2C4EB-CB7D-4437-89B3-F7EE434B1566}"/>
              </a:ext>
            </a:extLst>
          </p:cNvPr>
          <p:cNvCxnSpPr>
            <a:cxnSpLocks/>
          </p:cNvCxnSpPr>
          <p:nvPr/>
        </p:nvCxnSpPr>
        <p:spPr>
          <a:xfrm>
            <a:off x="5458392" y="1176970"/>
            <a:ext cx="0" cy="50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E3BFA7C6-9AD1-4347-8A4A-B777F5EE8F28}"/>
              </a:ext>
            </a:extLst>
          </p:cNvPr>
          <p:cNvCxnSpPr>
            <a:cxnSpLocks/>
          </p:cNvCxnSpPr>
          <p:nvPr/>
        </p:nvCxnSpPr>
        <p:spPr>
          <a:xfrm>
            <a:off x="5955697" y="1176970"/>
            <a:ext cx="0" cy="50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08468F48-D1CF-4530-A4D2-8E43CB547FB2}"/>
              </a:ext>
            </a:extLst>
          </p:cNvPr>
          <p:cNvCxnSpPr>
            <a:cxnSpLocks/>
          </p:cNvCxnSpPr>
          <p:nvPr/>
        </p:nvCxnSpPr>
        <p:spPr>
          <a:xfrm>
            <a:off x="6453003" y="1196367"/>
            <a:ext cx="0" cy="50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880D8EF-AEAE-4976-AC8C-9C23CD6E3F1C}"/>
              </a:ext>
            </a:extLst>
          </p:cNvPr>
          <p:cNvCxnSpPr>
            <a:cxnSpLocks/>
          </p:cNvCxnSpPr>
          <p:nvPr/>
        </p:nvCxnSpPr>
        <p:spPr>
          <a:xfrm>
            <a:off x="6996753" y="1176970"/>
            <a:ext cx="0" cy="50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0EB134F5-0E82-46CF-9A8A-DEA14F829285}"/>
              </a:ext>
            </a:extLst>
          </p:cNvPr>
          <p:cNvCxnSpPr>
            <a:cxnSpLocks/>
          </p:cNvCxnSpPr>
          <p:nvPr/>
        </p:nvCxnSpPr>
        <p:spPr>
          <a:xfrm>
            <a:off x="7511781" y="1168092"/>
            <a:ext cx="0" cy="50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grama de flujo: proceso 8">
            <a:extLst>
              <a:ext uri="{FF2B5EF4-FFF2-40B4-BE49-F238E27FC236}">
                <a16:creationId xmlns:a16="http://schemas.microsoft.com/office/drawing/2014/main" id="{78B97933-FBBF-4CF9-BA9C-4F8513BBAE38}"/>
              </a:ext>
            </a:extLst>
          </p:cNvPr>
          <p:cNvSpPr/>
          <p:nvPr/>
        </p:nvSpPr>
        <p:spPr>
          <a:xfrm>
            <a:off x="5955697" y="2673720"/>
            <a:ext cx="444358" cy="46296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979EED2-95BE-4BC9-8BAF-1B6B2381C66C}"/>
              </a:ext>
            </a:extLst>
          </p:cNvPr>
          <p:cNvCxnSpPr>
            <a:cxnSpLocks/>
            <a:stCxn id="9" idx="0"/>
            <a:endCxn id="51" idx="2"/>
          </p:cNvCxnSpPr>
          <p:nvPr/>
        </p:nvCxnSpPr>
        <p:spPr>
          <a:xfrm flipH="1" flipV="1">
            <a:off x="5729497" y="1669298"/>
            <a:ext cx="448379" cy="1004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E14B2F9-C5D9-4623-A288-7F0E7C9A691B}"/>
              </a:ext>
            </a:extLst>
          </p:cNvPr>
          <p:cNvSpPr/>
          <p:nvPr/>
        </p:nvSpPr>
        <p:spPr>
          <a:xfrm>
            <a:off x="8034465" y="1137302"/>
            <a:ext cx="747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….. </a:t>
            </a:r>
            <a:endParaRPr lang="es-MX" sz="2400" b="1" dirty="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4BFE2BD6-1DCB-4366-8404-FBF355E20E10}"/>
              </a:ext>
            </a:extLst>
          </p:cNvPr>
          <p:cNvSpPr/>
          <p:nvPr/>
        </p:nvSpPr>
        <p:spPr>
          <a:xfrm>
            <a:off x="2777549" y="1124078"/>
            <a:ext cx="747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….. </a:t>
            </a:r>
            <a:endParaRPr lang="es-MX" sz="2400" b="1" dirty="0"/>
          </a:p>
        </p:txBody>
      </p:sp>
      <p:sp>
        <p:nvSpPr>
          <p:cNvPr id="67" name="Diagrama de flujo: proceso 66">
            <a:extLst>
              <a:ext uri="{FF2B5EF4-FFF2-40B4-BE49-F238E27FC236}">
                <a16:creationId xmlns:a16="http://schemas.microsoft.com/office/drawing/2014/main" id="{7B8E9104-F70D-4CC1-910B-5E54E8002067}"/>
              </a:ext>
            </a:extLst>
          </p:cNvPr>
          <p:cNvSpPr/>
          <p:nvPr/>
        </p:nvSpPr>
        <p:spPr>
          <a:xfrm>
            <a:off x="730982" y="4559793"/>
            <a:ext cx="1419320" cy="4549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45F3C792-3C83-4769-94B7-722F4D539A82}"/>
              </a:ext>
            </a:extLst>
          </p:cNvPr>
          <p:cNvCxnSpPr>
            <a:cxnSpLocks/>
          </p:cNvCxnSpPr>
          <p:nvPr/>
        </p:nvCxnSpPr>
        <p:spPr>
          <a:xfrm>
            <a:off x="1078604" y="4557569"/>
            <a:ext cx="0" cy="469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C359CBFE-EE9F-4A3D-880B-698419AABFF1}"/>
              </a:ext>
            </a:extLst>
          </p:cNvPr>
          <p:cNvCxnSpPr>
            <a:cxnSpLocks/>
          </p:cNvCxnSpPr>
          <p:nvPr/>
        </p:nvCxnSpPr>
        <p:spPr>
          <a:xfrm>
            <a:off x="1430886" y="4558960"/>
            <a:ext cx="0" cy="469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059ACD6B-151A-4D4B-B7AE-EF8084B447B6}"/>
              </a:ext>
            </a:extLst>
          </p:cNvPr>
          <p:cNvCxnSpPr>
            <a:cxnSpLocks/>
          </p:cNvCxnSpPr>
          <p:nvPr/>
        </p:nvCxnSpPr>
        <p:spPr>
          <a:xfrm>
            <a:off x="1792836" y="4552545"/>
            <a:ext cx="0" cy="469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>
            <a:extLst>
              <a:ext uri="{FF2B5EF4-FFF2-40B4-BE49-F238E27FC236}">
                <a16:creationId xmlns:a16="http://schemas.microsoft.com/office/drawing/2014/main" id="{92EBC302-684E-4042-800D-048CAC8341CD}"/>
              </a:ext>
            </a:extLst>
          </p:cNvPr>
          <p:cNvSpPr/>
          <p:nvPr/>
        </p:nvSpPr>
        <p:spPr>
          <a:xfrm>
            <a:off x="3684462" y="4580322"/>
            <a:ext cx="2129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s-MX" dirty="0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5CEFE871-C582-41F2-B6DC-F5022870ADA0}"/>
              </a:ext>
            </a:extLst>
          </p:cNvPr>
          <p:cNvSpPr/>
          <p:nvPr/>
        </p:nvSpPr>
        <p:spPr>
          <a:xfrm>
            <a:off x="4017073" y="4586736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´</a:t>
            </a:r>
            <a:endParaRPr lang="es-MX" b="1" dirty="0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E81857C2-40B1-4230-A20B-A62138BA1BA5}"/>
              </a:ext>
            </a:extLst>
          </p:cNvPr>
          <p:cNvSpPr/>
          <p:nvPr/>
        </p:nvSpPr>
        <p:spPr>
          <a:xfrm flipH="1">
            <a:off x="4376933" y="4580322"/>
            <a:ext cx="513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MX" dirty="0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229135C1-47E7-48BC-BDD6-180A7AB73875}"/>
              </a:ext>
            </a:extLst>
          </p:cNvPr>
          <p:cNvSpPr/>
          <p:nvPr/>
        </p:nvSpPr>
        <p:spPr>
          <a:xfrm>
            <a:off x="4727877" y="4565036"/>
            <a:ext cx="405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MX" dirty="0"/>
          </a:p>
        </p:txBody>
      </p:sp>
      <p:sp>
        <p:nvSpPr>
          <p:cNvPr id="83" name="Diagrama de flujo: proceso 82">
            <a:extLst>
              <a:ext uri="{FF2B5EF4-FFF2-40B4-BE49-F238E27FC236}">
                <a16:creationId xmlns:a16="http://schemas.microsoft.com/office/drawing/2014/main" id="{0E1C6216-7F6B-4E76-97DD-0C7E3BEBEFA7}"/>
              </a:ext>
            </a:extLst>
          </p:cNvPr>
          <p:cNvSpPr/>
          <p:nvPr/>
        </p:nvSpPr>
        <p:spPr>
          <a:xfrm>
            <a:off x="3644836" y="4537621"/>
            <a:ext cx="1419320" cy="4549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01D4976D-CBA0-412E-AA8B-09A06A9A90B6}"/>
              </a:ext>
            </a:extLst>
          </p:cNvPr>
          <p:cNvCxnSpPr>
            <a:cxnSpLocks/>
          </p:cNvCxnSpPr>
          <p:nvPr/>
        </p:nvCxnSpPr>
        <p:spPr>
          <a:xfrm>
            <a:off x="3992458" y="4535397"/>
            <a:ext cx="0" cy="469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34870FD3-CEC0-4962-9E11-1B63BBC00B54}"/>
              </a:ext>
            </a:extLst>
          </p:cNvPr>
          <p:cNvCxnSpPr>
            <a:cxnSpLocks/>
          </p:cNvCxnSpPr>
          <p:nvPr/>
        </p:nvCxnSpPr>
        <p:spPr>
          <a:xfrm>
            <a:off x="4344740" y="4536788"/>
            <a:ext cx="0" cy="469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BA6A88A7-D751-4A6B-8E14-E5CB6C4E6E58}"/>
              </a:ext>
            </a:extLst>
          </p:cNvPr>
          <p:cNvCxnSpPr>
            <a:cxnSpLocks/>
          </p:cNvCxnSpPr>
          <p:nvPr/>
        </p:nvCxnSpPr>
        <p:spPr>
          <a:xfrm>
            <a:off x="4706690" y="4530373"/>
            <a:ext cx="0" cy="469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Diagrama de flujo: proceso 86">
            <a:extLst>
              <a:ext uri="{FF2B5EF4-FFF2-40B4-BE49-F238E27FC236}">
                <a16:creationId xmlns:a16="http://schemas.microsoft.com/office/drawing/2014/main" id="{E115B088-20B4-4EDD-B060-2AB6F15D59C4}"/>
              </a:ext>
            </a:extLst>
          </p:cNvPr>
          <p:cNvSpPr/>
          <p:nvPr/>
        </p:nvSpPr>
        <p:spPr>
          <a:xfrm>
            <a:off x="1264631" y="5621811"/>
            <a:ext cx="402675" cy="4161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C4482BDE-0296-4153-8AAE-0FD3AE209E77}"/>
              </a:ext>
            </a:extLst>
          </p:cNvPr>
          <p:cNvCxnSpPr>
            <a:cxnSpLocks/>
          </p:cNvCxnSpPr>
          <p:nvPr/>
        </p:nvCxnSpPr>
        <p:spPr>
          <a:xfrm flipH="1" flipV="1">
            <a:off x="1225891" y="5021774"/>
            <a:ext cx="248934" cy="58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 91">
            <a:extLst>
              <a:ext uri="{FF2B5EF4-FFF2-40B4-BE49-F238E27FC236}">
                <a16:creationId xmlns:a16="http://schemas.microsoft.com/office/drawing/2014/main" id="{CF73CBA4-F2B8-4980-AAE4-3CA995D51F53}"/>
              </a:ext>
            </a:extLst>
          </p:cNvPr>
          <p:cNvSpPr/>
          <p:nvPr/>
        </p:nvSpPr>
        <p:spPr>
          <a:xfrm>
            <a:off x="4269524" y="5574406"/>
            <a:ext cx="373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q</a:t>
            </a:r>
            <a:r>
              <a:rPr lang="es-MX" b="1" dirty="0"/>
              <a:t>´</a:t>
            </a:r>
          </a:p>
        </p:txBody>
      </p:sp>
      <p:sp>
        <p:nvSpPr>
          <p:cNvPr id="93" name="Diagrama de flujo: proceso 92">
            <a:extLst>
              <a:ext uri="{FF2B5EF4-FFF2-40B4-BE49-F238E27FC236}">
                <a16:creationId xmlns:a16="http://schemas.microsoft.com/office/drawing/2014/main" id="{4446D5C8-6407-4E7D-BE8C-3840155EEC84}"/>
              </a:ext>
            </a:extLst>
          </p:cNvPr>
          <p:cNvSpPr/>
          <p:nvPr/>
        </p:nvSpPr>
        <p:spPr>
          <a:xfrm>
            <a:off x="4221750" y="5562376"/>
            <a:ext cx="402675" cy="4161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89B2D0C7-41D4-4B29-B81B-ECB520DD3222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4423088" y="5004626"/>
            <a:ext cx="137648" cy="557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ángulo 98">
            <a:extLst>
              <a:ext uri="{FF2B5EF4-FFF2-40B4-BE49-F238E27FC236}">
                <a16:creationId xmlns:a16="http://schemas.microsoft.com/office/drawing/2014/main" id="{33CAFE6D-CEA7-44D4-A33B-BB0DA034DE1A}"/>
              </a:ext>
            </a:extLst>
          </p:cNvPr>
          <p:cNvSpPr/>
          <p:nvPr/>
        </p:nvSpPr>
        <p:spPr>
          <a:xfrm>
            <a:off x="2110457" y="4467418"/>
            <a:ext cx="747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….. </a:t>
            </a:r>
            <a:endParaRPr lang="es-MX" sz="2400" b="1" dirty="0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16D11B01-3973-407D-92C1-5946822EE56B}"/>
              </a:ext>
            </a:extLst>
          </p:cNvPr>
          <p:cNvSpPr/>
          <p:nvPr/>
        </p:nvSpPr>
        <p:spPr>
          <a:xfrm>
            <a:off x="110397" y="4487989"/>
            <a:ext cx="747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….. </a:t>
            </a:r>
            <a:endParaRPr lang="es-MX" sz="2400" b="1" dirty="0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F014C72C-EC38-40F8-97B6-D9D28D12F91B}"/>
              </a:ext>
            </a:extLst>
          </p:cNvPr>
          <p:cNvSpPr/>
          <p:nvPr/>
        </p:nvSpPr>
        <p:spPr>
          <a:xfrm>
            <a:off x="3038497" y="4467417"/>
            <a:ext cx="747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….. </a:t>
            </a:r>
            <a:endParaRPr lang="es-MX" sz="2400" b="1" dirty="0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339BC276-F290-4D01-811B-E60DB80FCDCD}"/>
              </a:ext>
            </a:extLst>
          </p:cNvPr>
          <p:cNvSpPr/>
          <p:nvPr/>
        </p:nvSpPr>
        <p:spPr>
          <a:xfrm>
            <a:off x="5022431" y="4465310"/>
            <a:ext cx="747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….. </a:t>
            </a:r>
            <a:endParaRPr lang="es-MX" sz="2400" b="1" dirty="0"/>
          </a:p>
        </p:txBody>
      </p:sp>
      <p:sp>
        <p:nvSpPr>
          <p:cNvPr id="103" name="Flecha: a la derecha 102">
            <a:extLst>
              <a:ext uri="{FF2B5EF4-FFF2-40B4-BE49-F238E27FC236}">
                <a16:creationId xmlns:a16="http://schemas.microsoft.com/office/drawing/2014/main" id="{C446B9BF-99CD-4167-9E5C-CD2391304EE2}"/>
              </a:ext>
            </a:extLst>
          </p:cNvPr>
          <p:cNvSpPr/>
          <p:nvPr/>
        </p:nvSpPr>
        <p:spPr>
          <a:xfrm>
            <a:off x="2407163" y="5191400"/>
            <a:ext cx="978408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282852A-8600-43C7-8125-1FEC1BA5E51E}"/>
              </a:ext>
            </a:extLst>
          </p:cNvPr>
          <p:cNvSpPr/>
          <p:nvPr/>
        </p:nvSpPr>
        <p:spPr>
          <a:xfrm>
            <a:off x="9388509" y="6058675"/>
            <a:ext cx="503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q0</a:t>
            </a:r>
            <a:endParaRPr lang="es-MX" dirty="0"/>
          </a:p>
        </p:txBody>
      </p:sp>
      <p:sp>
        <p:nvSpPr>
          <p:cNvPr id="109" name="Título 1">
            <a:extLst>
              <a:ext uri="{FF2B5EF4-FFF2-40B4-BE49-F238E27FC236}">
                <a16:creationId xmlns:a16="http://schemas.microsoft.com/office/drawing/2014/main" id="{03D94088-EEB9-455E-A8B7-9BC4770EC513}"/>
              </a:ext>
            </a:extLst>
          </p:cNvPr>
          <p:cNvSpPr txBox="1">
            <a:spLocks/>
          </p:cNvSpPr>
          <p:nvPr/>
        </p:nvSpPr>
        <p:spPr>
          <a:xfrm>
            <a:off x="6939780" y="4552664"/>
            <a:ext cx="4530903" cy="462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B     w1    w2    w3    w4    w5    …    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    B      </a:t>
            </a:r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C64C375D-D176-4215-B7B7-C09EAD6329A8}"/>
              </a:ext>
            </a:extLst>
          </p:cNvPr>
          <p:cNvSpPr/>
          <p:nvPr/>
        </p:nvSpPr>
        <p:spPr>
          <a:xfrm>
            <a:off x="6851907" y="4522440"/>
            <a:ext cx="4618809" cy="49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1BA2E8E8-3927-4A56-AB8A-9A3DCEA6D5C3}"/>
              </a:ext>
            </a:extLst>
          </p:cNvPr>
          <p:cNvCxnSpPr>
            <a:cxnSpLocks/>
          </p:cNvCxnSpPr>
          <p:nvPr/>
        </p:nvCxnSpPr>
        <p:spPr>
          <a:xfrm>
            <a:off x="7342144" y="4513562"/>
            <a:ext cx="0" cy="50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3D9C7EC3-70DD-45A5-8B4F-E62072C5A428}"/>
              </a:ext>
            </a:extLst>
          </p:cNvPr>
          <p:cNvCxnSpPr>
            <a:cxnSpLocks/>
          </p:cNvCxnSpPr>
          <p:nvPr/>
        </p:nvCxnSpPr>
        <p:spPr>
          <a:xfrm>
            <a:off x="7847471" y="4522440"/>
            <a:ext cx="0" cy="50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8C639EA5-8BE1-4CCA-835E-58EDE7E3D420}"/>
              </a:ext>
            </a:extLst>
          </p:cNvPr>
          <p:cNvCxnSpPr>
            <a:cxnSpLocks/>
          </p:cNvCxnSpPr>
          <p:nvPr/>
        </p:nvCxnSpPr>
        <p:spPr>
          <a:xfrm>
            <a:off x="8392902" y="4522440"/>
            <a:ext cx="0" cy="50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1DE7A91B-7EF2-4153-B95A-7FBDEB8E43F6}"/>
              </a:ext>
            </a:extLst>
          </p:cNvPr>
          <p:cNvCxnSpPr>
            <a:cxnSpLocks/>
          </p:cNvCxnSpPr>
          <p:nvPr/>
        </p:nvCxnSpPr>
        <p:spPr>
          <a:xfrm>
            <a:off x="8890207" y="4522440"/>
            <a:ext cx="0" cy="50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53D34FE0-A262-47F5-9347-198FAE27F54E}"/>
              </a:ext>
            </a:extLst>
          </p:cNvPr>
          <p:cNvCxnSpPr>
            <a:cxnSpLocks/>
          </p:cNvCxnSpPr>
          <p:nvPr/>
        </p:nvCxnSpPr>
        <p:spPr>
          <a:xfrm>
            <a:off x="9387512" y="4522440"/>
            <a:ext cx="0" cy="50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A6E42936-8266-403B-8BC3-F506A6DC2252}"/>
              </a:ext>
            </a:extLst>
          </p:cNvPr>
          <p:cNvCxnSpPr>
            <a:cxnSpLocks/>
          </p:cNvCxnSpPr>
          <p:nvPr/>
        </p:nvCxnSpPr>
        <p:spPr>
          <a:xfrm>
            <a:off x="9884818" y="4541837"/>
            <a:ext cx="0" cy="50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340BD51F-BC96-4F60-ACB3-082ECB87CBCB}"/>
              </a:ext>
            </a:extLst>
          </p:cNvPr>
          <p:cNvCxnSpPr>
            <a:cxnSpLocks/>
          </p:cNvCxnSpPr>
          <p:nvPr/>
        </p:nvCxnSpPr>
        <p:spPr>
          <a:xfrm>
            <a:off x="10428568" y="4522440"/>
            <a:ext cx="0" cy="50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A8FB2DD2-7526-4C7A-9E9C-3E98F6B7E481}"/>
              </a:ext>
            </a:extLst>
          </p:cNvPr>
          <p:cNvCxnSpPr>
            <a:cxnSpLocks/>
          </p:cNvCxnSpPr>
          <p:nvPr/>
        </p:nvCxnSpPr>
        <p:spPr>
          <a:xfrm>
            <a:off x="10943596" y="4513562"/>
            <a:ext cx="0" cy="50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Diagrama de flujo: proceso 118">
            <a:extLst>
              <a:ext uri="{FF2B5EF4-FFF2-40B4-BE49-F238E27FC236}">
                <a16:creationId xmlns:a16="http://schemas.microsoft.com/office/drawing/2014/main" id="{8D344FF1-4CDB-4ACF-A5D5-A4BC12E054D9}"/>
              </a:ext>
            </a:extLst>
          </p:cNvPr>
          <p:cNvSpPr/>
          <p:nvPr/>
        </p:nvSpPr>
        <p:spPr>
          <a:xfrm>
            <a:off x="9387512" y="6019190"/>
            <a:ext cx="444358" cy="46296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9EE1D6B6-B469-4ACF-82C0-02FF8B95E68F}"/>
              </a:ext>
            </a:extLst>
          </p:cNvPr>
          <p:cNvCxnSpPr>
            <a:cxnSpLocks/>
            <a:stCxn id="119" idx="0"/>
          </p:cNvCxnSpPr>
          <p:nvPr/>
        </p:nvCxnSpPr>
        <p:spPr>
          <a:xfrm flipH="1" flipV="1">
            <a:off x="7553936" y="5021970"/>
            <a:ext cx="2055755" cy="997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244E8A4B-77C2-43A9-9491-594501140C46}"/>
              </a:ext>
            </a:extLst>
          </p:cNvPr>
          <p:cNvSpPr/>
          <p:nvPr/>
        </p:nvSpPr>
        <p:spPr>
          <a:xfrm>
            <a:off x="11403821" y="4529003"/>
            <a:ext cx="747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….. </a:t>
            </a:r>
            <a:endParaRPr lang="es-MX" sz="2400" b="1" dirty="0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E9F24B0B-ABF6-4A5F-9758-86AAA4DF5F38}"/>
              </a:ext>
            </a:extLst>
          </p:cNvPr>
          <p:cNvSpPr/>
          <p:nvPr/>
        </p:nvSpPr>
        <p:spPr>
          <a:xfrm>
            <a:off x="6209364" y="4469548"/>
            <a:ext cx="747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….. </a:t>
            </a:r>
            <a:endParaRPr lang="es-MX" sz="2400" b="1" dirty="0"/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0CCA4C24-884C-48A5-A69E-6B4CC8D12B6E}"/>
              </a:ext>
            </a:extLst>
          </p:cNvPr>
          <p:cNvSpPr/>
          <p:nvPr/>
        </p:nvSpPr>
        <p:spPr>
          <a:xfrm>
            <a:off x="7851090" y="4176129"/>
            <a:ext cx="2982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input o cadena de entrada</a:t>
            </a: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C6D805A9-EBF4-4368-9414-12EAAC5251B6}"/>
              </a:ext>
            </a:extLst>
          </p:cNvPr>
          <p:cNvSpPr/>
          <p:nvPr/>
        </p:nvSpPr>
        <p:spPr>
          <a:xfrm>
            <a:off x="10976402" y="5007438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blancos</a:t>
            </a:r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4A2F9EE8-759F-459F-AE5C-82F1A2BBCC32}"/>
              </a:ext>
            </a:extLst>
          </p:cNvPr>
          <p:cNvSpPr/>
          <p:nvPr/>
        </p:nvSpPr>
        <p:spPr>
          <a:xfrm>
            <a:off x="6382175" y="4994017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blancos</a:t>
            </a:r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302E45DA-B46A-45C4-8F9F-822D35C477D5}"/>
              </a:ext>
            </a:extLst>
          </p:cNvPr>
          <p:cNvSpPr/>
          <p:nvPr/>
        </p:nvSpPr>
        <p:spPr>
          <a:xfrm>
            <a:off x="8336302" y="4972679"/>
            <a:ext cx="2177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input w = w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MX" dirty="0"/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D9E3DA7F-3F00-4792-81CD-3313B2E605E9}"/>
              </a:ext>
            </a:extLst>
          </p:cNvPr>
          <p:cNvSpPr/>
          <p:nvPr/>
        </p:nvSpPr>
        <p:spPr>
          <a:xfrm>
            <a:off x="9785604" y="6038587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estado inicial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651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9DC6A-370B-4C61-BD83-D8C5489E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299544"/>
            <a:ext cx="11225048" cy="62700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Formalmente, una MT M es una tupla (Q, Ʃ, Γ, δ, q</a:t>
            </a:r>
            <a:r>
              <a:rPr lang="es-A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4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4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300" dirty="0">
                <a:latin typeface="Arial" panose="020B0604020202020204" pitchFamily="34" charset="0"/>
                <a:cs typeface="Arial" panose="020B0604020202020204" pitchFamily="34" charset="0"/>
              </a:rPr>
              <a:t>Q es el conjunto de estados de M</a:t>
            </a:r>
            <a:endParaRPr lang="es-MX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300" dirty="0">
                <a:latin typeface="Arial" panose="020B0604020202020204" pitchFamily="34" charset="0"/>
                <a:cs typeface="Arial" panose="020B0604020202020204" pitchFamily="34" charset="0"/>
              </a:rPr>
              <a:t>Ʃ es el alfabeto de los inputs de M </a:t>
            </a:r>
            <a:endParaRPr lang="es-MX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300" dirty="0">
                <a:latin typeface="Arial" panose="020B0604020202020204" pitchFamily="34" charset="0"/>
                <a:cs typeface="Arial" panose="020B0604020202020204" pitchFamily="34" charset="0"/>
              </a:rPr>
              <a:t>Γ es el alfabeto de las cadenas de la cinta de M</a:t>
            </a:r>
          </a:p>
          <a:p>
            <a:pPr marL="0" indent="0">
              <a:buNone/>
            </a:pPr>
            <a:r>
              <a:rPr lang="es-AR" sz="2300" dirty="0">
                <a:latin typeface="Arial" panose="020B0604020202020204" pitchFamily="34" charset="0"/>
                <a:cs typeface="Arial" panose="020B0604020202020204" pitchFamily="34" charset="0"/>
              </a:rPr>
              <a:t>	 Se cumple: Ʃ </a:t>
            </a:r>
            <a:r>
              <a:rPr lang="es-AR" sz="23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es-AR" sz="2300" dirty="0">
                <a:latin typeface="Arial" panose="020B0604020202020204" pitchFamily="34" charset="0"/>
                <a:cs typeface="Arial" panose="020B0604020202020204" pitchFamily="34" charset="0"/>
              </a:rPr>
              <a:t> Γ.  Convención: B ∈ (Γ– Ʃ), siendo B el símbolo blanco.</a:t>
            </a:r>
          </a:p>
          <a:p>
            <a:r>
              <a:rPr lang="es-AR" sz="23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3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2300" dirty="0">
                <a:latin typeface="Arial" panose="020B0604020202020204" pitchFamily="34" charset="0"/>
                <a:cs typeface="Arial" panose="020B0604020202020204" pitchFamily="34" charset="0"/>
              </a:rPr>
              <a:t> es el estado inicial de M</a:t>
            </a:r>
            <a:endParaRPr lang="es-MX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3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3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3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AR" sz="23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3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AR" sz="2300" dirty="0">
                <a:latin typeface="Arial" panose="020B0604020202020204" pitchFamily="34" charset="0"/>
                <a:cs typeface="Arial" panose="020B0604020202020204" pitchFamily="34" charset="0"/>
              </a:rPr>
              <a:t> son los estados finales de aceptación y rechazo de M, respectivamente</a:t>
            </a:r>
          </a:p>
          <a:p>
            <a:r>
              <a:rPr lang="es-AR" sz="2300" dirty="0">
                <a:latin typeface="Arial" panose="020B0604020202020204" pitchFamily="34" charset="0"/>
                <a:cs typeface="Arial" panose="020B0604020202020204" pitchFamily="34" charset="0"/>
              </a:rPr>
              <a:t>δ es la función de transición de M (la que especifica el comportamiento de M):</a:t>
            </a:r>
          </a:p>
          <a:p>
            <a:pPr marL="0" indent="0">
              <a:buNone/>
            </a:pPr>
            <a:r>
              <a:rPr lang="es-AR" sz="2300" dirty="0">
                <a:latin typeface="Arial" panose="020B0604020202020204" pitchFamily="34" charset="0"/>
                <a:cs typeface="Arial" panose="020B0604020202020204" pitchFamily="34" charset="0"/>
              </a:rPr>
              <a:t>	δ  :   Q   x   Γ   </a:t>
            </a:r>
            <a:r>
              <a:rPr lang="es-AR" sz="23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AR" sz="2300" dirty="0">
                <a:latin typeface="Arial" panose="020B0604020202020204" pitchFamily="34" charset="0"/>
                <a:cs typeface="Arial" panose="020B0604020202020204" pitchFamily="34" charset="0"/>
              </a:rPr>
              <a:t>   (Q </a:t>
            </a:r>
            <a:r>
              <a:rPr lang="es-AR" sz="23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s-AR" sz="23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lang="es-AR" sz="23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3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3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3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AR" sz="2300" dirty="0">
                <a:latin typeface="Arial" panose="020B0604020202020204" pitchFamily="34" charset="0"/>
                <a:cs typeface="Arial" panose="020B0604020202020204" pitchFamily="34" charset="0"/>
              </a:rPr>
              <a:t>})   x   Γ   x   {L, R, S}</a:t>
            </a:r>
            <a:endParaRPr lang="es-MX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2300" dirty="0">
                <a:latin typeface="Arial" panose="020B0604020202020204" pitchFamily="34" charset="0"/>
                <a:cs typeface="Arial" panose="020B0604020202020204" pitchFamily="34" charset="0"/>
              </a:rPr>
              <a:t>Dado un estado corriente y un símbolo corriente, la máquina pasa a un nuevo estado (o el mismo), 	que puede ser final, a un nuevo símbolo (o el mismo), y se mueve un lugar a derecha, izquierda o se queda en la misma celda.	</a:t>
            </a:r>
          </a:p>
          <a:p>
            <a:pPr marL="0" indent="0">
              <a:buNone/>
            </a:pPr>
            <a:r>
              <a:rPr lang="es-AR" sz="2300" dirty="0">
                <a:latin typeface="Arial" panose="020B0604020202020204" pitchFamily="34" charset="0"/>
                <a:cs typeface="Arial" panose="020B0604020202020204" pitchFamily="34" charset="0"/>
              </a:rPr>
              <a:t>	L representa el movimiento a izquierda, R a derecha, S el no movimiento</a:t>
            </a:r>
          </a:p>
          <a:p>
            <a:pPr marL="0" indent="0">
              <a:buNone/>
            </a:pPr>
            <a:r>
              <a:rPr lang="es-AR" sz="2300" dirty="0">
                <a:latin typeface="Arial" panose="020B0604020202020204" pitchFamily="34" charset="0"/>
                <a:cs typeface="Arial" panose="020B0604020202020204" pitchFamily="34" charset="0"/>
              </a:rPr>
              <a:t>	Así, en el ejemplo anterior se usó: δ(q, a) = (q´, a’, R)	</a:t>
            </a:r>
          </a:p>
          <a:p>
            <a:endParaRPr lang="es-AR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23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s-MX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392C544-AD45-4ECE-BA8B-C9959BB35871}"/>
              </a:ext>
            </a:extLst>
          </p:cNvPr>
          <p:cNvSpPr/>
          <p:nvPr/>
        </p:nvSpPr>
        <p:spPr>
          <a:xfrm>
            <a:off x="8361247" y="1354528"/>
            <a:ext cx="32133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Nota: podría omitirse en la descripción de la MT M, el alfabeto Ʃ de los inputs.</a:t>
            </a:r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163867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9DC6A-370B-4C61-BD83-D8C5489E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299544"/>
            <a:ext cx="11225048" cy="63966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sz="2600" b="1" dirty="0">
                <a:latin typeface="Arial" panose="020B0604020202020204" pitchFamily="34" charset="0"/>
                <a:cs typeface="Arial" panose="020B0604020202020204" pitchFamily="34" charset="0"/>
              </a:rPr>
              <a:t>(Mini) repaso sobre lenguajes</a:t>
            </a:r>
          </a:p>
          <a:p>
            <a:pPr marL="0" indent="0">
              <a:buNone/>
            </a:pPr>
            <a:endParaRPr lang="es-MX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Ʃ es el alfabeto o conjunto de símbolos:</a:t>
            </a:r>
          </a:p>
          <a:p>
            <a:pPr marL="0" indent="0">
              <a:buNone/>
            </a:pP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	Ʃ = {w</a:t>
            </a:r>
            <a:r>
              <a:rPr lang="es-AR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lang="es-AR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lang="es-AR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…}</a:t>
            </a:r>
          </a:p>
          <a:p>
            <a:pPr marL="0" indent="0">
              <a:buNone/>
            </a:pPr>
            <a:endParaRPr lang="es-A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Ʃ* es el lenguaje o conjunto de cadenas de símbolos generado a partir de Ʃ:</a:t>
            </a:r>
          </a:p>
          <a:p>
            <a:pPr marL="914400" lvl="2" indent="0">
              <a:buNone/>
            </a:pP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Ʃ* = {λ, w</a:t>
            </a:r>
            <a:r>
              <a:rPr lang="es-AR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lang="es-AR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lang="es-AR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…, w</a:t>
            </a:r>
            <a:r>
              <a:rPr lang="es-AR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lang="es-AR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lang="es-AR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…, w</a:t>
            </a:r>
            <a:r>
              <a:rPr lang="es-AR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lang="es-AR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…}</a:t>
            </a:r>
          </a:p>
          <a:p>
            <a:pPr marL="914400" lvl="2" indent="0">
              <a:buNone/>
            </a:pP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Ʃ* es </a:t>
            </a:r>
            <a:r>
              <a:rPr lang="es-AR" sz="2600" b="1" dirty="0">
                <a:latin typeface="Arial" panose="020B0604020202020204" pitchFamily="34" charset="0"/>
                <a:cs typeface="Arial" panose="020B0604020202020204" pitchFamily="34" charset="0"/>
              </a:rPr>
              <a:t>infinito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. Sus cadenas son </a:t>
            </a:r>
            <a:r>
              <a:rPr lang="es-AR" sz="2600" b="1" dirty="0">
                <a:latin typeface="Arial" panose="020B0604020202020204" pitchFamily="34" charset="0"/>
                <a:cs typeface="Arial" panose="020B0604020202020204" pitchFamily="34" charset="0"/>
              </a:rPr>
              <a:t>finitas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. λ es la </a:t>
            </a:r>
            <a:r>
              <a:rPr lang="es-AR" sz="2600" b="1" dirty="0">
                <a:latin typeface="Arial" panose="020B0604020202020204" pitchFamily="34" charset="0"/>
                <a:cs typeface="Arial" panose="020B0604020202020204" pitchFamily="34" charset="0"/>
              </a:rPr>
              <a:t>cadena vacía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buNone/>
            </a:pPr>
            <a:endParaRPr lang="es-A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Todo lenguaje L que consideraremos será un subconjunto de Ʃ*, siendo Ʃ un único alfabeto que tomaremos como referencial, universal: </a:t>
            </a:r>
          </a:p>
          <a:p>
            <a:pPr marL="0" indent="0">
              <a:buNone/>
            </a:pP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	 L 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 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Ʃ*. Expresado de otra manera: L ∈ P(Ʃ*).</a:t>
            </a:r>
          </a:p>
          <a:p>
            <a:pPr marL="0" indent="0">
              <a:buNone/>
            </a:pP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	 P(Ʃ*) es el conjunto de partes de Ʃ*, es decir, el conjunto de todos sus 	 	 subconjuntos.</a:t>
            </a:r>
          </a:p>
          <a:p>
            <a:pPr marL="0" indent="0">
              <a:buNone/>
            </a:pPr>
            <a:endParaRPr lang="es-A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Operaciones típicas entre lenguajes: L</a:t>
            </a:r>
            <a:r>
              <a:rPr lang="es-AR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⋂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AR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L</a:t>
            </a:r>
            <a:r>
              <a:rPr lang="es-AR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⋃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AR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L</a:t>
            </a:r>
            <a:r>
              <a:rPr lang="es-AR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AR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L</a:t>
            </a:r>
            <a:r>
              <a:rPr lang="es-AR" sz="26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L</a:t>
            </a:r>
            <a:r>
              <a:rPr lang="es-AR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pPr marL="0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917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9DC6A-370B-4C61-BD83-D8C5489E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299545"/>
            <a:ext cx="11225048" cy="5877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Ejemplo con MT</a:t>
            </a:r>
          </a:p>
          <a:p>
            <a:pPr marL="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L = {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4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AR" sz="24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| n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1}. Es decir, L = {ab, 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aabb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aaabbb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, …}</a:t>
            </a:r>
          </a:p>
          <a:p>
            <a:pPr marL="0" indent="0">
              <a:buNone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Queremos construir una MT M que acepte (o decida) L, es decir tal que L(M) = L</a:t>
            </a:r>
          </a:p>
          <a:p>
            <a:pPr marL="0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1. Idea General.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Un posible algoritmo podría ser: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aaaaabbbbb</a:t>
            </a: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s-A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aaaabbbbb</a:t>
            </a: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s-A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aaaa</a:t>
            </a:r>
            <a:r>
              <a:rPr lang="es-A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bbbb   </a:t>
            </a:r>
          </a:p>
          <a:p>
            <a:pPr marL="914400" lvl="2" indent="0">
              <a:buNone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s-A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αα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aaa</a:t>
            </a:r>
            <a:r>
              <a:rPr lang="es-A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bbbb</a:t>
            </a:r>
          </a:p>
          <a:p>
            <a:pPr marL="0" indent="0">
              <a:buNone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s-A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αα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aaa</a:t>
            </a:r>
            <a:r>
              <a:rPr lang="es-A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ββ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bbb</a:t>
            </a:r>
          </a:p>
          <a:p>
            <a:pPr marL="0" indent="0">
              <a:buNone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				……………..</a:t>
            </a:r>
          </a:p>
          <a:p>
            <a:pPr marL="0" indent="0">
              <a:buNone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s-A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αααααβββββ</a:t>
            </a:r>
            <a:endParaRPr lang="es-MX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08514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9DC6A-370B-4C61-BD83-D8C5489E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299545"/>
            <a:ext cx="11225048" cy="5877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2. Construcción.</a:t>
            </a:r>
          </a:p>
          <a:p>
            <a:pPr marL="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La correspondiente MT M = (Q, Ʃ, Γ, δ, q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) sería así: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Q = {q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: M busca una a     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: M busca una b     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: M vuelve     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: no hay más a  </a:t>
            </a:r>
          </a:p>
          <a:p>
            <a:pPr marL="0" lvl="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Ʃ = </a:t>
            </a:r>
          </a:p>
          <a:p>
            <a:pPr lvl="0"/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Γ = </a:t>
            </a:r>
            <a:endParaRPr lang="es-MX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1639232-BC6E-44C9-A107-43D246153911}"/>
              </a:ext>
            </a:extLst>
          </p:cNvPr>
          <p:cNvSpPr/>
          <p:nvPr/>
        </p:nvSpPr>
        <p:spPr>
          <a:xfrm>
            <a:off x="1244074" y="3895262"/>
            <a:ext cx="987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{a, b}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69A250B-B83D-417D-A2E9-D0E57C57DD07}"/>
              </a:ext>
            </a:extLst>
          </p:cNvPr>
          <p:cNvSpPr/>
          <p:nvPr/>
        </p:nvSpPr>
        <p:spPr>
          <a:xfrm>
            <a:off x="1357883" y="4794258"/>
            <a:ext cx="2350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{a, b, α, β, B}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2F107EC-6455-41B9-8B94-CE5A298F954B}"/>
              </a:ext>
            </a:extLst>
          </p:cNvPr>
          <p:cNvSpPr/>
          <p:nvPr/>
        </p:nvSpPr>
        <p:spPr>
          <a:xfrm>
            <a:off x="504497" y="5693254"/>
            <a:ext cx="113982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Nota: en la construcción que presentamos a continuación hemos optado por diferenciar q</a:t>
            </a:r>
            <a:r>
              <a:rPr lang="es-AR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  </a:t>
            </a:r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A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. Podría pensarse una </a:t>
            </a:r>
            <a:r>
              <a:rPr lang="es-AR" sz="2000" i="1">
                <a:latin typeface="Arial" panose="020B0604020202020204" pitchFamily="34" charset="0"/>
                <a:cs typeface="Arial" panose="020B0604020202020204" pitchFamily="34" charset="0"/>
              </a:rPr>
              <a:t>manera en </a:t>
            </a:r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que sean el mismo estado.</a:t>
            </a:r>
            <a:endParaRPr lang="es-MX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15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211241-8E1A-476F-A2EF-87D34FEAE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45921" y="1463072"/>
            <a:ext cx="2475187" cy="498190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δ(q</a:t>
            </a:r>
            <a:r>
              <a:rPr lang="es-AR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a) =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δ(</a:t>
            </a:r>
            <a:r>
              <a:rPr lang="es-AR" sz="26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a) =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δ(</a:t>
            </a:r>
            <a:r>
              <a:rPr lang="es-AR" sz="26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β) =</a:t>
            </a:r>
          </a:p>
          <a:p>
            <a:pPr marL="514350" indent="-514350">
              <a:buAutoNum type="arabicPeriod"/>
            </a:pP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δ(</a:t>
            </a:r>
            <a:r>
              <a:rPr lang="es-AR" sz="26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a) =</a:t>
            </a:r>
          </a:p>
          <a:p>
            <a:pPr marL="514350" indent="-514350">
              <a:buAutoNum type="arabicPeriod"/>
            </a:pP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δ(</a:t>
            </a:r>
            <a:r>
              <a:rPr lang="es-AR" sz="26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b) =</a:t>
            </a:r>
          </a:p>
          <a:p>
            <a:pPr marL="514350" indent="-514350">
              <a:buAutoNum type="arabicPeriod"/>
            </a:pP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δ(</a:t>
            </a:r>
            <a:r>
              <a:rPr lang="es-AR" sz="26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β) =</a:t>
            </a:r>
          </a:p>
          <a:p>
            <a:pPr marL="514350" indent="-514350">
              <a:buAutoNum type="arabicPeriod"/>
            </a:pP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δ(</a:t>
            </a:r>
            <a:r>
              <a:rPr lang="es-AR" sz="26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a) =</a:t>
            </a:r>
          </a:p>
          <a:p>
            <a:pPr marL="514350" indent="-514350">
              <a:buAutoNum type="arabicPeriod"/>
            </a:pP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δ(</a:t>
            </a:r>
            <a:r>
              <a:rPr lang="es-AR" sz="26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α) =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δ(</a:t>
            </a:r>
            <a:r>
              <a:rPr lang="es-AR" sz="26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β) =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δ(</a:t>
            </a:r>
            <a:r>
              <a:rPr lang="es-AR" sz="26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β) =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δ(</a:t>
            </a:r>
            <a:r>
              <a:rPr lang="es-AR" sz="26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B) =</a:t>
            </a:r>
          </a:p>
          <a:p>
            <a:pPr marL="0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04A059-A7A2-442F-A68D-5C14D3815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5918" y="1463072"/>
            <a:ext cx="1836684" cy="52062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26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α, R)</a:t>
            </a:r>
          </a:p>
          <a:p>
            <a:pPr marL="0" indent="0">
              <a:buNone/>
            </a:pP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26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α, R)</a:t>
            </a:r>
          </a:p>
          <a:p>
            <a:pPr marL="0" indent="0">
              <a:buNone/>
            </a:pP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26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β, R)  </a:t>
            </a:r>
          </a:p>
          <a:p>
            <a:pPr marL="0" indent="0">
              <a:buNone/>
            </a:pP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26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a, R) </a:t>
            </a:r>
          </a:p>
          <a:p>
            <a:pPr marL="0" indent="0">
              <a:buNone/>
            </a:pP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26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β, L)</a:t>
            </a:r>
          </a:p>
          <a:p>
            <a:pPr marL="0" indent="0">
              <a:buNone/>
            </a:pP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26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β, R) </a:t>
            </a:r>
          </a:p>
          <a:p>
            <a:pPr marL="0" indent="0">
              <a:buNone/>
            </a:pP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26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a, L)</a:t>
            </a:r>
          </a:p>
          <a:p>
            <a:pPr marL="0" indent="0">
              <a:buNone/>
            </a:pP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26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α, R) </a:t>
            </a:r>
          </a:p>
          <a:p>
            <a:pPr marL="0" indent="0">
              <a:buNone/>
            </a:pP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26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β, L)</a:t>
            </a:r>
          </a:p>
          <a:p>
            <a:pPr marL="0" indent="0">
              <a:buNone/>
            </a:pP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26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β, R) </a:t>
            </a:r>
          </a:p>
          <a:p>
            <a:pPr marL="0" indent="0">
              <a:buNone/>
            </a:pP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26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, B, S)</a:t>
            </a:r>
          </a:p>
          <a:p>
            <a:pPr marL="0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D87B8A9-150C-4677-9E28-8559D4B536CE}"/>
              </a:ext>
            </a:extLst>
          </p:cNvPr>
          <p:cNvSpPr/>
          <p:nvPr/>
        </p:nvSpPr>
        <p:spPr>
          <a:xfrm>
            <a:off x="3546172" y="413024"/>
            <a:ext cx="3751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Función de transición δ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64EFD85-E882-41BF-B3C6-F53A558D1A10}"/>
              </a:ext>
            </a:extLst>
          </p:cNvPr>
          <p:cNvSpPr/>
          <p:nvPr/>
        </p:nvSpPr>
        <p:spPr>
          <a:xfrm>
            <a:off x="1348583" y="5657671"/>
            <a:ext cx="99099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Todos los casos omitidos en la descripción son de rechazo.</a:t>
            </a:r>
          </a:p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Por ejemplo: δ(q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, b) = (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, b, S).</a:t>
            </a: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104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9DC6A-370B-4C61-BD83-D8C5489E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299545"/>
            <a:ext cx="11225048" cy="58774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E3FAC82-3F40-4036-A014-D94E67394769}"/>
              </a:ext>
            </a:extLst>
          </p:cNvPr>
          <p:cNvGraphicFramePr>
            <a:graphicFrameLocks noGrp="1"/>
          </p:cNvGraphicFramePr>
          <p:nvPr/>
        </p:nvGraphicFramePr>
        <p:xfrm>
          <a:off x="1279015" y="993189"/>
          <a:ext cx="9676012" cy="489682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29613">
                  <a:extLst>
                    <a:ext uri="{9D8B030D-6E8A-4147-A177-3AD203B41FA5}">
                      <a16:colId xmlns:a16="http://schemas.microsoft.com/office/drawing/2014/main" val="1089229846"/>
                    </a:ext>
                  </a:extLst>
                </a:gridCol>
                <a:gridCol w="1758461">
                  <a:extLst>
                    <a:ext uri="{9D8B030D-6E8A-4147-A177-3AD203B41FA5}">
                      <a16:colId xmlns:a16="http://schemas.microsoft.com/office/drawing/2014/main" val="132940636"/>
                    </a:ext>
                  </a:extLst>
                </a:gridCol>
                <a:gridCol w="1702191">
                  <a:extLst>
                    <a:ext uri="{9D8B030D-6E8A-4147-A177-3AD203B41FA5}">
                      <a16:colId xmlns:a16="http://schemas.microsoft.com/office/drawing/2014/main" val="1342472196"/>
                    </a:ext>
                  </a:extLst>
                </a:gridCol>
                <a:gridCol w="1730326">
                  <a:extLst>
                    <a:ext uri="{9D8B030D-6E8A-4147-A177-3AD203B41FA5}">
                      <a16:colId xmlns:a16="http://schemas.microsoft.com/office/drawing/2014/main" val="2921439190"/>
                    </a:ext>
                  </a:extLst>
                </a:gridCol>
                <a:gridCol w="1885071">
                  <a:extLst>
                    <a:ext uri="{9D8B030D-6E8A-4147-A177-3AD203B41FA5}">
                      <a16:colId xmlns:a16="http://schemas.microsoft.com/office/drawing/2014/main" val="575944550"/>
                    </a:ext>
                  </a:extLst>
                </a:gridCol>
                <a:gridCol w="1670350">
                  <a:extLst>
                    <a:ext uri="{9D8B030D-6E8A-4147-A177-3AD203B41FA5}">
                      <a16:colId xmlns:a16="http://schemas.microsoft.com/office/drawing/2014/main" val="1887259909"/>
                    </a:ext>
                  </a:extLst>
                </a:gridCol>
              </a:tblGrid>
              <a:tr h="5313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MX" sz="24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s-MX" sz="24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 </a:t>
                      </a:r>
                      <a:endParaRPr lang="es-MX" sz="24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24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</a:t>
                      </a:r>
                      <a:endParaRPr lang="es-MX" sz="24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s-MX" sz="24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607311"/>
                  </a:ext>
                </a:extLst>
              </a:tr>
              <a:tr h="784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s-AR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α, R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484332"/>
                  </a:ext>
                </a:extLst>
              </a:tr>
              <a:tr h="7877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aseline="-25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MX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s-AR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α, R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es-AR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β, R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MX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189266"/>
                  </a:ext>
                </a:extLst>
              </a:tr>
              <a:tr h="931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aseline="-25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s-MX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s-AR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a, R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s-AR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β, L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s-AR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β, R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486067"/>
                  </a:ext>
                </a:extLst>
              </a:tr>
              <a:tr h="931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aseline="-25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lang="es-MX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s-AR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a, L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AR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α, R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s-AR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β, L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89124"/>
                  </a:ext>
                </a:extLst>
              </a:tr>
              <a:tr h="931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aseline="-25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s-MX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="0" baseline="-25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es-AR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β, R</a:t>
                      </a:r>
                      <a:endParaRPr lang="es-MX" sz="2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="0" baseline="-25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AR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B, S</a:t>
                      </a:r>
                      <a:endParaRPr lang="es-MX" sz="2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780701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FDD42365-1B22-4FB3-BEAA-0884E96F62F8}"/>
              </a:ext>
            </a:extLst>
          </p:cNvPr>
          <p:cNvSpPr/>
          <p:nvPr/>
        </p:nvSpPr>
        <p:spPr>
          <a:xfrm>
            <a:off x="1565568" y="386376"/>
            <a:ext cx="8573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Forma alternativa de describir la función de transición δ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A924693-243E-4AE3-AA7A-B43BAD7049A8}"/>
              </a:ext>
            </a:extLst>
          </p:cNvPr>
          <p:cNvSpPr/>
          <p:nvPr/>
        </p:nvSpPr>
        <p:spPr>
          <a:xfrm>
            <a:off x="1014152" y="6035163"/>
            <a:ext cx="9676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   Las celdas en blanco representan los casos de rechazo (estado 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10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9DC6A-370B-4C61-BD83-D8C5489E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43" y="816379"/>
            <a:ext cx="11806773" cy="5877418"/>
          </a:xfrm>
        </p:spPr>
        <p:txBody>
          <a:bodyPr>
            <a:normAutofit fontScale="92500" lnSpcReduction="10000"/>
          </a:bodyPr>
          <a:lstStyle/>
          <a:p>
            <a:r>
              <a:rPr lang="es-AR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Estructura:</a:t>
            </a:r>
          </a:p>
          <a:p>
            <a:pPr marL="0" indent="0">
              <a:buNone/>
            </a:pPr>
            <a:endParaRPr lang="es-AR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Parte 1. Computabilidad y Complejidad Computacional. 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7 clases teóricas y 7 clases prácticas.</a:t>
            </a:r>
          </a:p>
          <a:p>
            <a:pPr marL="0" lvl="1"/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Dictada. 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8 semanas, desde lunes 9-Mar hasta viernes 1-May (semana del 23-Mar no hay dictada). </a:t>
            </a:r>
          </a:p>
          <a:p>
            <a:pPr marL="0" lvl="1" indent="0">
              <a:buNone/>
            </a:pP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   Semana del 4-May: consultas. Examen parcial: lunes 11-May.</a:t>
            </a:r>
          </a:p>
          <a:p>
            <a:pPr marL="0" lvl="2"/>
            <a:endParaRPr lang="es-A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Parte 2. Lógica e Inteligencia Artificial. 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7 clases teóricas y 7 clases prácticas.</a:t>
            </a:r>
          </a:p>
          <a:p>
            <a:pPr marL="0" lvl="1"/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Dictada. 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7 semanas, desde lunes 18-May hasta viernes 3-Jul. </a:t>
            </a:r>
          </a:p>
          <a:p>
            <a:pPr marL="0" lvl="1" indent="0">
              <a:buNone/>
            </a:pP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   Semana del 6-Jul: consultas. Examen parcial: martes 14-Jul.</a:t>
            </a:r>
          </a:p>
          <a:p>
            <a:pPr marL="0" lvl="1"/>
            <a:endParaRPr lang="es-A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Receso Invernal. 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2 semanas, desde lunes 20-Jul hasta viernes 31-Jul.</a:t>
            </a:r>
          </a:p>
          <a:p>
            <a:pPr marL="0" lvl="1"/>
            <a:endParaRPr lang="es-A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Exámenes Finales (Promoción)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. Lunes 3-Ago Parte 1, Martes 4-Ago Parte 2. </a:t>
            </a:r>
          </a:p>
          <a:p>
            <a:pPr marL="0" lvl="1"/>
            <a:endParaRPr lang="es-A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Fin del Cuatrimestre. 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Sábado 8-Ago.</a:t>
            </a:r>
          </a:p>
          <a:p>
            <a:pPr marL="0" lvl="1"/>
            <a:endParaRPr lang="es-A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Aprobación de la Materia. 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Se consideran los exámenes, y también el concepto por la participación  </a:t>
            </a:r>
          </a:p>
          <a:p>
            <a:pPr marL="0" lvl="1" indent="0">
              <a:buNone/>
            </a:pP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   en clase y la resolución de los trabajos prácticos. </a:t>
            </a:r>
          </a:p>
          <a:p>
            <a:pPr marL="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A4CA932-4E5B-4FCB-8AF4-2BEC7947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929"/>
          </a:xfrm>
        </p:spPr>
        <p:txBody>
          <a:bodyPr>
            <a:normAutofit/>
          </a:bodyPr>
          <a:lstStyle/>
          <a:p>
            <a:pPr algn="ctr"/>
            <a:r>
              <a:rPr lang="es-MX" sz="3500" dirty="0">
                <a:latin typeface="Arial" panose="020B0604020202020204" pitchFamily="34" charset="0"/>
                <a:cs typeface="Arial" panose="020B0604020202020204" pitchFamily="34" charset="0"/>
              </a:rPr>
              <a:t>Fundamentos de Teoría de la Computación - 2020</a:t>
            </a:r>
          </a:p>
        </p:txBody>
      </p:sp>
    </p:spTree>
    <p:extLst>
      <p:ext uri="{BB962C8B-B14F-4D97-AF65-F5344CB8AC3E}">
        <p14:creationId xmlns:p14="http://schemas.microsoft.com/office/powerpoint/2010/main" val="2797727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9DC6A-370B-4C61-BD83-D8C5489E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6" y="578514"/>
            <a:ext cx="11225048" cy="61167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3. Prueba de L(M) = L.</a:t>
            </a:r>
          </a:p>
          <a:p>
            <a:pPr marL="0" indent="0">
              <a:buNone/>
            </a:pP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w ∈ L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, entonces w tiene la forma 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AR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, con n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1.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Entonces, por cómo está definida la función de transición δ, claramente a partir de w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la MT M acepta w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, es decir que w ∈ L(M).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(Esto no es formal. Formalmente, esta parte podría probarse por inducción, primero considerando n = 1 y luego n &gt; 1.)</a:t>
            </a:r>
          </a:p>
          <a:p>
            <a:pPr marL="0" lvl="0" indent="0">
              <a:buNone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∉ 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entonces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M no tiene la forma 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AR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, con n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1. </a:t>
            </a:r>
          </a:p>
          <a:p>
            <a:pPr marL="0" indent="0">
              <a:buNone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Entonces se cumple que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la MT M rechaza w,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es decir que w ∉ L(M):</a:t>
            </a:r>
          </a:p>
          <a:p>
            <a:pPr marL="0" lvl="0" indent="0">
              <a:buNone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- Si w =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λ,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M rechaza porque no está definido en δ el par (q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, B). </a:t>
            </a:r>
          </a:p>
          <a:p>
            <a:pPr lvl="0">
              <a:buFontTx/>
              <a:buChar char="-"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Si w empieza con b, M rechaza porque no está definido en δ el par (q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, b).</a:t>
            </a:r>
          </a:p>
          <a:p>
            <a:pPr lvl="0">
              <a:buFontTx/>
              <a:buChar char="-"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  <a:p>
            <a:pPr marL="0" lvl="0" indent="0">
              <a:buNone/>
            </a:pP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Tx/>
              <a:buChar char="-"/>
            </a:pPr>
            <a:r>
              <a:rPr lang="es-A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Queda como ejercicio completar la prueba.</a:t>
            </a:r>
            <a:endParaRPr lang="es-MX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A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3783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9DC6A-370B-4C61-BD83-D8C5489E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441" y="160060"/>
            <a:ext cx="11477280" cy="6287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Notación</a:t>
            </a:r>
          </a:p>
          <a:p>
            <a:pPr marL="0" indent="0">
              <a:buNone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Por ejemplo, volviendo al problema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L = {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4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AR" sz="24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| n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1}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dirty="0"/>
              <a:t>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10444-18AB-44A3-8812-3E165E53E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113" y="971521"/>
            <a:ext cx="10480446" cy="701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kumimoji="0" lang="es-AR" altLang="es-MX" sz="2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aaabbb  </a:t>
            </a:r>
            <a:r>
              <a:rPr kumimoji="0" lang="es-ES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├ </a:t>
            </a:r>
            <a:r>
              <a:rPr kumimoji="0" lang="es-ES" altLang="es-MX" sz="2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 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kumimoji="0" lang="es-AR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kumimoji="0" lang="es-AR" altLang="es-MX" sz="2400" b="0" i="0" u="none" strike="noStrike" cap="none" normalizeH="0" baseline="-3000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s-AR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aabbb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kumimoji="0" lang="es-ES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├ </a:t>
            </a:r>
            <a:r>
              <a:rPr kumimoji="0" lang="es-ES" altLang="es-MX" sz="2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 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s-AR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kumimoji="0" lang="es-AR" altLang="es-MX" sz="2400" b="0" i="0" u="none" strike="noStrike" cap="none" normalizeH="0" baseline="-3000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s-AR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abbb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kumimoji="0" lang="es-ES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├ </a:t>
            </a:r>
            <a:r>
              <a:rPr kumimoji="0" lang="es-ES" altLang="es-MX" sz="2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 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…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estado corriente precede al símbolo corriente. El símbolo</a:t>
            </a:r>
            <a:r>
              <a:rPr lang="es-ES" alt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├ </a:t>
            </a:r>
            <a:r>
              <a:rPr lang="es-ES" altLang="es-MX" sz="2000" baseline="-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s-ES" alt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representa un paso de M.</a:t>
            </a:r>
            <a:endParaRPr kumimoji="0" lang="es-AR" altLang="es-MX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s-AR" altLang="es-MX" sz="8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AR" altLang="es-MX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s-AR" altLang="es-MX" sz="2400" baseline="-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s-AR" altLang="es-MX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aaabbb  </a:t>
            </a:r>
            <a:r>
              <a:rPr lang="es-ES" altLang="es-MX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├*</a:t>
            </a:r>
            <a:r>
              <a:rPr lang="es-ES" altLang="es-MX" sz="2400" baseline="-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M 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αααβββ</a:t>
            </a:r>
            <a:r>
              <a:rPr lang="es-AR" altLang="es-MX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s-AR" altLang="es-MX" sz="2400" baseline="-30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endParaRPr lang="es-AR" altLang="es-MX" sz="2400" baseline="-30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 varios pasos (representados por el símbolo </a:t>
            </a:r>
            <a:r>
              <a:rPr lang="es-ES" alt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├*</a:t>
            </a:r>
            <a:r>
              <a:rPr lang="es-ES" altLang="es-MX" sz="2000" baseline="-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s-ES" alt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 pasa de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q</a:t>
            </a:r>
            <a:r>
              <a:rPr lang="es-AR" altLang="es-MX" sz="2000" baseline="-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aaabbb a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αααβββ</a:t>
            </a:r>
            <a:r>
              <a:rPr lang="es-AR" altLang="es-MX" sz="2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s-AR" altLang="es-MX" sz="2000" baseline="-30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s-AR" altLang="es-MX" sz="8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AR" altLang="es-MX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Genéricamente, las MT arrancan con la configuración: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AR" altLang="es-MX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	q</a:t>
            </a:r>
            <a:r>
              <a:rPr lang="es-AR" altLang="es-MX" sz="2400" baseline="-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s-AR" altLang="es-MX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w</a:t>
            </a:r>
            <a:r>
              <a:rPr lang="es-AR" altLang="es-MX" sz="2400" baseline="-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s-AR" altLang="es-MX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w</a:t>
            </a:r>
            <a:r>
              <a:rPr lang="es-AR" altLang="es-MX" sz="2400" baseline="-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AR" altLang="es-MX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w</a:t>
            </a:r>
            <a:r>
              <a:rPr lang="es-AR" altLang="es-MX" sz="2400" baseline="-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s-AR" altLang="es-MX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…</a:t>
            </a:r>
            <a:r>
              <a:rPr lang="es-AR" altLang="es-MX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w</a:t>
            </a:r>
            <a:r>
              <a:rPr lang="es-AR" altLang="es-MX" sz="2400" baseline="-30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endParaRPr lang="es-AR" altLang="es-MX" sz="2400" baseline="-30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AR" altLang="es-MX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 si paran, terminan en una configuración: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AR" altLang="es-MX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s-AR" altLang="es-MX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xq</a:t>
            </a:r>
            <a:r>
              <a:rPr lang="es-AR" altLang="es-MX" sz="2400" baseline="-30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s-AR" altLang="es-MX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s-AR" altLang="es-MX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o bien </a:t>
            </a:r>
            <a:r>
              <a:rPr lang="es-AR" altLang="es-MX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xq</a:t>
            </a:r>
            <a:r>
              <a:rPr lang="es-AR" altLang="es-MX" sz="2400" baseline="-30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s-AR" altLang="es-MX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s-AR" altLang="es-MX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, siendo x e y cadenas</a:t>
            </a:r>
            <a:endParaRPr lang="es-AR" altLang="es-MX" sz="2400" baseline="-30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s-AR" altLang="es-MX" sz="8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AR" altLang="es-MX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Otro caso del ejemplo anterior: q</a:t>
            </a:r>
            <a:r>
              <a:rPr lang="es-AR" altLang="es-MX" sz="2400" baseline="-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s-AR" altLang="es-MX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 </a:t>
            </a:r>
            <a:r>
              <a:rPr lang="es-ES" altLang="es-MX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├ </a:t>
            </a:r>
            <a:r>
              <a:rPr lang="es-ES" altLang="es-MX" sz="2400" baseline="-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 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AR" altLang="es-MX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s-AR" altLang="es-MX" sz="2400" baseline="-30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s-AR" altLang="es-MX" sz="2400" baseline="-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s-ES" altLang="es-MX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├ </a:t>
            </a:r>
            <a:r>
              <a:rPr lang="es-ES" altLang="es-MX" sz="2400" baseline="-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 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AR" altLang="es-MX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s-AR" altLang="es-MX" sz="2400" baseline="-30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s-AR" altLang="es-MX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, y así: q</a:t>
            </a:r>
            <a:r>
              <a:rPr lang="es-AR" altLang="es-MX" sz="2400" baseline="-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s-AR" altLang="es-MX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a  </a:t>
            </a:r>
            <a:r>
              <a:rPr lang="es-ES" altLang="es-MX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├*</a:t>
            </a:r>
            <a:r>
              <a:rPr lang="es-ES" altLang="es-MX" sz="2400" baseline="-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M 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AR" altLang="es-MX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s-AR" altLang="es-MX" sz="2400" baseline="-30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endParaRPr lang="es-AR" altLang="es-MX" sz="2400" baseline="-30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MX" sz="2400" b="0" i="0" u="none" strike="noStrike" cap="none" normalizeH="0" baseline="-3000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AR" altLang="es-MX" sz="2400" b="0" i="0" u="none" strike="noStrike" cap="none" normalizeH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25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B6C96967-42A2-4FC7-9B38-85A57EEA0663}"/>
              </a:ext>
            </a:extLst>
          </p:cNvPr>
          <p:cNvSpPr txBox="1">
            <a:spLocks/>
          </p:cNvSpPr>
          <p:nvPr/>
        </p:nvSpPr>
        <p:spPr>
          <a:xfrm>
            <a:off x="301879" y="91086"/>
            <a:ext cx="10097483" cy="868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Máquinas de Turing con varias cintas (MT con K cintas)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6CE5B04-2B11-4D32-8416-9EA2B90AFF4F}"/>
              </a:ext>
            </a:extLst>
          </p:cNvPr>
          <p:cNvSpPr/>
          <p:nvPr/>
        </p:nvSpPr>
        <p:spPr>
          <a:xfrm>
            <a:off x="5393157" y="1186335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cinta 1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6070040-9A4C-451F-AF3A-894926FE6C43}"/>
              </a:ext>
            </a:extLst>
          </p:cNvPr>
          <p:cNvSpPr/>
          <p:nvPr/>
        </p:nvSpPr>
        <p:spPr>
          <a:xfrm>
            <a:off x="6096000" y="568297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28328C0-1BF5-42BC-8D54-7CDF227DEFB8}"/>
              </a:ext>
            </a:extLst>
          </p:cNvPr>
          <p:cNvCxnSpPr>
            <a:cxnSpLocks/>
          </p:cNvCxnSpPr>
          <p:nvPr/>
        </p:nvCxnSpPr>
        <p:spPr>
          <a:xfrm>
            <a:off x="2727702" y="1194009"/>
            <a:ext cx="6195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E5392CE-64F4-4F7E-A7A1-BF31F4361C7E}"/>
              </a:ext>
            </a:extLst>
          </p:cNvPr>
          <p:cNvCxnSpPr>
            <a:cxnSpLocks/>
          </p:cNvCxnSpPr>
          <p:nvPr/>
        </p:nvCxnSpPr>
        <p:spPr>
          <a:xfrm>
            <a:off x="2727702" y="1522727"/>
            <a:ext cx="6195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699C008-C383-40BC-B9E6-438DF73F8F4E}"/>
              </a:ext>
            </a:extLst>
          </p:cNvPr>
          <p:cNvSpPr/>
          <p:nvPr/>
        </p:nvSpPr>
        <p:spPr>
          <a:xfrm>
            <a:off x="5422189" y="2064904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cinta 2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99B2C1D-CA3C-4A8C-9150-9B6710B13002}"/>
              </a:ext>
            </a:extLst>
          </p:cNvPr>
          <p:cNvCxnSpPr>
            <a:cxnSpLocks/>
          </p:cNvCxnSpPr>
          <p:nvPr/>
        </p:nvCxnSpPr>
        <p:spPr>
          <a:xfrm>
            <a:off x="2756734" y="2064904"/>
            <a:ext cx="6195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A8F94C05-652C-45B7-AAA3-10E790BF81EA}"/>
              </a:ext>
            </a:extLst>
          </p:cNvPr>
          <p:cNvCxnSpPr>
            <a:cxnSpLocks/>
          </p:cNvCxnSpPr>
          <p:nvPr/>
        </p:nvCxnSpPr>
        <p:spPr>
          <a:xfrm>
            <a:off x="2756734" y="2401296"/>
            <a:ext cx="6195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73F3F2F-1B93-4875-9F80-47DC0CAF3D4D}"/>
              </a:ext>
            </a:extLst>
          </p:cNvPr>
          <p:cNvSpPr/>
          <p:nvPr/>
        </p:nvSpPr>
        <p:spPr>
          <a:xfrm>
            <a:off x="5424489" y="2900641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cinta 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1FF132F1-6406-4D5F-824C-1F2E98708819}"/>
              </a:ext>
            </a:extLst>
          </p:cNvPr>
          <p:cNvCxnSpPr>
            <a:cxnSpLocks/>
          </p:cNvCxnSpPr>
          <p:nvPr/>
        </p:nvCxnSpPr>
        <p:spPr>
          <a:xfrm>
            <a:off x="2759034" y="2908315"/>
            <a:ext cx="6195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B22E115-6ADF-49CC-8F0D-BB982BE2E552}"/>
              </a:ext>
            </a:extLst>
          </p:cNvPr>
          <p:cNvCxnSpPr>
            <a:cxnSpLocks/>
          </p:cNvCxnSpPr>
          <p:nvPr/>
        </p:nvCxnSpPr>
        <p:spPr>
          <a:xfrm>
            <a:off x="2759034" y="3237033"/>
            <a:ext cx="6195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4EE3A47-7C46-4FD6-A92E-02B6D40EE75D}"/>
              </a:ext>
            </a:extLst>
          </p:cNvPr>
          <p:cNvSpPr/>
          <p:nvPr/>
        </p:nvSpPr>
        <p:spPr>
          <a:xfrm>
            <a:off x="5402808" y="4125218"/>
            <a:ext cx="8114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cinta K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D40D94D5-0EF1-4B2D-9867-051BD6B560C6}"/>
              </a:ext>
            </a:extLst>
          </p:cNvPr>
          <p:cNvCxnSpPr>
            <a:cxnSpLocks/>
          </p:cNvCxnSpPr>
          <p:nvPr/>
        </p:nvCxnSpPr>
        <p:spPr>
          <a:xfrm>
            <a:off x="2756734" y="4139446"/>
            <a:ext cx="6195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466D915-7846-46DC-AB6F-81744428A215}"/>
              </a:ext>
            </a:extLst>
          </p:cNvPr>
          <p:cNvCxnSpPr>
            <a:cxnSpLocks/>
          </p:cNvCxnSpPr>
          <p:nvPr/>
        </p:nvCxnSpPr>
        <p:spPr>
          <a:xfrm>
            <a:off x="2756734" y="4463772"/>
            <a:ext cx="6195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A88E5C6-286B-4D3C-8E58-2B737476501E}"/>
              </a:ext>
            </a:extLst>
          </p:cNvPr>
          <p:cNvSpPr/>
          <p:nvPr/>
        </p:nvSpPr>
        <p:spPr>
          <a:xfrm>
            <a:off x="5525146" y="5628128"/>
            <a:ext cx="570854" cy="522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0C56ADF-8D28-4ECA-AFCB-5A41A643A9A1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784350" y="1520566"/>
            <a:ext cx="3026223" cy="41075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6548F18C-48D8-4D3A-AAC5-67E5E416961D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5810573" y="2401296"/>
            <a:ext cx="1195720" cy="3226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1816CB3-4F75-4142-A47F-66B4CD19CB2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5810573" y="3255326"/>
            <a:ext cx="1437361" cy="237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94084422-CB46-45D0-8AD5-76145E6D1A38}"/>
              </a:ext>
            </a:extLst>
          </p:cNvPr>
          <p:cNvCxnSpPr>
            <a:cxnSpLocks/>
          </p:cNvCxnSpPr>
          <p:nvPr/>
        </p:nvCxnSpPr>
        <p:spPr>
          <a:xfrm flipH="1" flipV="1">
            <a:off x="3115159" y="4441727"/>
            <a:ext cx="2695414" cy="11986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F1F986BF-A69A-4D78-B8EE-837555C26553}"/>
              </a:ext>
            </a:extLst>
          </p:cNvPr>
          <p:cNvSpPr/>
          <p:nvPr/>
        </p:nvSpPr>
        <p:spPr>
          <a:xfrm>
            <a:off x="2975337" y="1527377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cabezal 1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E97DB6C8-A132-44FB-B301-4ADC27FB2242}"/>
              </a:ext>
            </a:extLst>
          </p:cNvPr>
          <p:cNvSpPr/>
          <p:nvPr/>
        </p:nvSpPr>
        <p:spPr>
          <a:xfrm>
            <a:off x="2350873" y="4581387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cabezal K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A959387F-75E1-407E-85AF-BC9E722417DA}"/>
              </a:ext>
            </a:extLst>
          </p:cNvPr>
          <p:cNvSpPr/>
          <p:nvPr/>
        </p:nvSpPr>
        <p:spPr>
          <a:xfrm>
            <a:off x="7069641" y="3370505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cabezal 3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25D3621B-CEB3-438A-A351-3D7444710EC3}"/>
              </a:ext>
            </a:extLst>
          </p:cNvPr>
          <p:cNvSpPr/>
          <p:nvPr/>
        </p:nvSpPr>
        <p:spPr>
          <a:xfrm>
            <a:off x="6868277" y="2459316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cabezal 2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F6141D4F-B858-415A-BD47-A81EAF2BD7B9}"/>
              </a:ext>
            </a:extLst>
          </p:cNvPr>
          <p:cNvSpPr/>
          <p:nvPr/>
        </p:nvSpPr>
        <p:spPr>
          <a:xfrm>
            <a:off x="5633633" y="3141751"/>
            <a:ext cx="1540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2063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9DC6A-370B-4C61-BD83-D8C5489E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299545"/>
            <a:ext cx="11225048" cy="58774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B4CE75-E4BB-4D97-A8A8-5DB082F42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042" y="-85730"/>
            <a:ext cx="11464503" cy="664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AR" altLang="es-MX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Características generales de las MT con K cintas: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AR" altLang="es-MX" sz="2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AR" altLang="es-MX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 cada cinta la MT se comporta de manera independiente</a:t>
            </a:r>
            <a:endParaRPr lang="es-MX" alt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cinta 1 contiene el input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MT se comporta como siempre según su función de transición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δ, 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que ahora: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s-AR" altLang="es-MX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AR" altLang="es-MX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 cada paso lee un estado y una K-tupla de símbolos (los apuntados por los cabezales 1 a K)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AR" altLang="es-MX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odifica eventualmente el estado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AR" altLang="es-MX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odifica cero, uno o más símbolos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AR" altLang="es-MX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 mueve independientemente en cada cinta (derecha, izquierda o nada)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Ahora tenemos:    δ: Q x Γ</a:t>
            </a:r>
            <a:r>
              <a:rPr lang="es-AR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 (Q 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lang="es-A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4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4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}) x (Γ x {L, R, S})</a:t>
            </a:r>
            <a:r>
              <a:rPr lang="es-AR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Por ejemplo, para el caso de 3 cintas, abreviando algunos paréntesis: </a:t>
            </a: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	                   δ(q, (a, b, c)) = (q’, (a, R), (b’, L), (c´, S))</a:t>
            </a: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AR" altLang="es-MX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695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B6C96967-42A2-4FC7-9B38-85A57EEA0663}"/>
              </a:ext>
            </a:extLst>
          </p:cNvPr>
          <p:cNvSpPr txBox="1">
            <a:spLocks/>
          </p:cNvSpPr>
          <p:nvPr/>
        </p:nvSpPr>
        <p:spPr>
          <a:xfrm>
            <a:off x="250330" y="183664"/>
            <a:ext cx="11776331" cy="993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Aunque no es tan intuitivo, una MT con K cintas 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no tiene más potencia computacional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que una MT con 1 cinta (es decir, sin considerar el tiempo, lo que hace una MT con K cintas lo puede hacer una MT con 1 cinta). Por ejemplo: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93FB450-AEE6-44FB-8F7B-8079280E0F8B}"/>
              </a:ext>
            </a:extLst>
          </p:cNvPr>
          <p:cNvSpPr/>
          <p:nvPr/>
        </p:nvSpPr>
        <p:spPr>
          <a:xfrm>
            <a:off x="3755722" y="1536734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cinta 1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910AFB8-B7C2-4F62-9F03-97298136E81D}"/>
              </a:ext>
            </a:extLst>
          </p:cNvPr>
          <p:cNvSpPr/>
          <p:nvPr/>
        </p:nvSpPr>
        <p:spPr>
          <a:xfrm>
            <a:off x="6725808" y="1309234"/>
            <a:ext cx="3378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1 sola cinta con 4 pistas</a:t>
            </a:r>
          </a:p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(cada celda tiene 4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subceldas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9F90FD-BA46-4E63-8777-27C465B8EC94}"/>
              </a:ext>
            </a:extLst>
          </p:cNvPr>
          <p:cNvSpPr/>
          <p:nvPr/>
        </p:nvSpPr>
        <p:spPr>
          <a:xfrm>
            <a:off x="0" y="5531319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Idea general para la simulación: uso de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cintas con pistas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 En el ejemplo, 2 cintas se simulan con 1 cinta con 4 pistas. Lo que sí, la MT M2 tardará más que la MT M1 (orden cuadrático): h pasos de M1 se simulan con unos 4 + 8 + 12 + … + 4h = 4.(1 + 2 + 3 + … + h) = 4.h.(h+1)/2 = O(h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) pasos de M2 (se verá luego).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14C253B-D03B-43C3-9486-80762899CA2A}"/>
              </a:ext>
            </a:extLst>
          </p:cNvPr>
          <p:cNvSpPr/>
          <p:nvPr/>
        </p:nvSpPr>
        <p:spPr>
          <a:xfrm>
            <a:off x="1335227" y="2420631"/>
            <a:ext cx="12002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MT M1</a:t>
            </a:r>
            <a:endParaRPr lang="es-MX" sz="200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42351B3-B41B-4FDC-8CC0-B3E02EA648F7}"/>
              </a:ext>
            </a:extLst>
          </p:cNvPr>
          <p:cNvSpPr/>
          <p:nvPr/>
        </p:nvSpPr>
        <p:spPr>
          <a:xfrm>
            <a:off x="10141493" y="2377506"/>
            <a:ext cx="1064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MT M2</a:t>
            </a:r>
            <a:endParaRPr lang="es-MX" sz="2000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308EC67-B0D5-4E00-B034-F4EFF22667BC}"/>
              </a:ext>
            </a:extLst>
          </p:cNvPr>
          <p:cNvSpPr/>
          <p:nvPr/>
        </p:nvSpPr>
        <p:spPr>
          <a:xfrm>
            <a:off x="3776909" y="1917701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MX" b="1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FC6B678-C207-4EBC-9E06-58BFADF8FD30}"/>
              </a:ext>
            </a:extLst>
          </p:cNvPr>
          <p:cNvSpPr/>
          <p:nvPr/>
        </p:nvSpPr>
        <p:spPr>
          <a:xfrm flipH="1">
            <a:off x="4142110" y="1927308"/>
            <a:ext cx="513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MX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73A14B3B-2D80-4EB6-B0BB-F036488A613F}"/>
              </a:ext>
            </a:extLst>
          </p:cNvPr>
          <p:cNvSpPr/>
          <p:nvPr/>
        </p:nvSpPr>
        <p:spPr>
          <a:xfrm>
            <a:off x="4491141" y="1927308"/>
            <a:ext cx="405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MX" dirty="0"/>
          </a:p>
        </p:txBody>
      </p:sp>
      <p:sp>
        <p:nvSpPr>
          <p:cNvPr id="35" name="Diagrama de flujo: proceso 34">
            <a:extLst>
              <a:ext uri="{FF2B5EF4-FFF2-40B4-BE49-F238E27FC236}">
                <a16:creationId xmlns:a16="http://schemas.microsoft.com/office/drawing/2014/main" id="{C78A1DA4-B89A-4060-8498-68E434F7F490}"/>
              </a:ext>
            </a:extLst>
          </p:cNvPr>
          <p:cNvSpPr/>
          <p:nvPr/>
        </p:nvSpPr>
        <p:spPr>
          <a:xfrm>
            <a:off x="3408100" y="1899893"/>
            <a:ext cx="1419320" cy="4549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71FFE10F-CD29-4F13-9A56-1FA1EFC63358}"/>
              </a:ext>
            </a:extLst>
          </p:cNvPr>
          <p:cNvCxnSpPr>
            <a:cxnSpLocks/>
          </p:cNvCxnSpPr>
          <p:nvPr/>
        </p:nvCxnSpPr>
        <p:spPr>
          <a:xfrm>
            <a:off x="3755722" y="1897669"/>
            <a:ext cx="0" cy="469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2D3D7EB-DA1D-446D-9F15-EE3B9CDB7FB6}"/>
              </a:ext>
            </a:extLst>
          </p:cNvPr>
          <p:cNvCxnSpPr>
            <a:cxnSpLocks/>
          </p:cNvCxnSpPr>
          <p:nvPr/>
        </p:nvCxnSpPr>
        <p:spPr>
          <a:xfrm>
            <a:off x="4108004" y="1899060"/>
            <a:ext cx="0" cy="469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E08970D4-F6C5-45E6-9DA8-99F9C443E112}"/>
              </a:ext>
            </a:extLst>
          </p:cNvPr>
          <p:cNvCxnSpPr>
            <a:cxnSpLocks/>
          </p:cNvCxnSpPr>
          <p:nvPr/>
        </p:nvCxnSpPr>
        <p:spPr>
          <a:xfrm>
            <a:off x="4469954" y="1892645"/>
            <a:ext cx="0" cy="469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F5322B2-9BEE-491D-8B60-0C62B896A03C}"/>
              </a:ext>
            </a:extLst>
          </p:cNvPr>
          <p:cNvSpPr/>
          <p:nvPr/>
        </p:nvSpPr>
        <p:spPr>
          <a:xfrm>
            <a:off x="3432364" y="1927308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MX" b="1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693F34-A7C4-4D2C-8009-2671B86D224E}"/>
              </a:ext>
            </a:extLst>
          </p:cNvPr>
          <p:cNvSpPr/>
          <p:nvPr/>
        </p:nvSpPr>
        <p:spPr>
          <a:xfrm>
            <a:off x="4801382" y="1825368"/>
            <a:ext cx="382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.. </a:t>
            </a:r>
            <a:endParaRPr lang="es-MX" sz="2400" b="1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4340C1C-754D-46EB-A774-A770B8B37512}"/>
              </a:ext>
            </a:extLst>
          </p:cNvPr>
          <p:cNvSpPr/>
          <p:nvPr/>
        </p:nvSpPr>
        <p:spPr>
          <a:xfrm>
            <a:off x="3077040" y="1825367"/>
            <a:ext cx="382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.. </a:t>
            </a:r>
            <a:endParaRPr lang="es-MX" sz="2400" b="1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9D3EAF4-6507-425B-AA8E-C1E7B1ECBC55}"/>
              </a:ext>
            </a:extLst>
          </p:cNvPr>
          <p:cNvSpPr/>
          <p:nvPr/>
        </p:nvSpPr>
        <p:spPr>
          <a:xfrm>
            <a:off x="3795343" y="2874891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s-MX" b="1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DE1852AC-4C49-40D4-B9B1-A75C544C0769}"/>
              </a:ext>
            </a:extLst>
          </p:cNvPr>
          <p:cNvSpPr/>
          <p:nvPr/>
        </p:nvSpPr>
        <p:spPr>
          <a:xfrm flipH="1">
            <a:off x="4160544" y="2884498"/>
            <a:ext cx="513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8C1F7C26-1314-4B35-8D2A-F611D44D6DB8}"/>
              </a:ext>
            </a:extLst>
          </p:cNvPr>
          <p:cNvSpPr/>
          <p:nvPr/>
        </p:nvSpPr>
        <p:spPr>
          <a:xfrm>
            <a:off x="4509575" y="2884498"/>
            <a:ext cx="405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MX" dirty="0"/>
          </a:p>
        </p:txBody>
      </p:sp>
      <p:sp>
        <p:nvSpPr>
          <p:cNvPr id="45" name="Diagrama de flujo: proceso 44">
            <a:extLst>
              <a:ext uri="{FF2B5EF4-FFF2-40B4-BE49-F238E27FC236}">
                <a16:creationId xmlns:a16="http://schemas.microsoft.com/office/drawing/2014/main" id="{11D14757-2D2A-440D-ACBA-3869A28726CC}"/>
              </a:ext>
            </a:extLst>
          </p:cNvPr>
          <p:cNvSpPr/>
          <p:nvPr/>
        </p:nvSpPr>
        <p:spPr>
          <a:xfrm>
            <a:off x="3426534" y="2857083"/>
            <a:ext cx="1419320" cy="4549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A188E797-728B-4B09-9FBE-9AE1AEA9F216}"/>
              </a:ext>
            </a:extLst>
          </p:cNvPr>
          <p:cNvCxnSpPr>
            <a:cxnSpLocks/>
          </p:cNvCxnSpPr>
          <p:nvPr/>
        </p:nvCxnSpPr>
        <p:spPr>
          <a:xfrm>
            <a:off x="3774156" y="2854859"/>
            <a:ext cx="0" cy="469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F307582-A8BB-4281-BF13-59E42B4C5CD4}"/>
              </a:ext>
            </a:extLst>
          </p:cNvPr>
          <p:cNvCxnSpPr>
            <a:cxnSpLocks/>
          </p:cNvCxnSpPr>
          <p:nvPr/>
        </p:nvCxnSpPr>
        <p:spPr>
          <a:xfrm>
            <a:off x="4126438" y="2856250"/>
            <a:ext cx="0" cy="469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363C3104-6079-4A56-A02D-C8D5EE4A32CC}"/>
              </a:ext>
            </a:extLst>
          </p:cNvPr>
          <p:cNvCxnSpPr>
            <a:cxnSpLocks/>
          </p:cNvCxnSpPr>
          <p:nvPr/>
        </p:nvCxnSpPr>
        <p:spPr>
          <a:xfrm>
            <a:off x="4488388" y="2849835"/>
            <a:ext cx="0" cy="469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9EF84174-CA12-449C-81ED-FED67D698267}"/>
              </a:ext>
            </a:extLst>
          </p:cNvPr>
          <p:cNvSpPr/>
          <p:nvPr/>
        </p:nvSpPr>
        <p:spPr>
          <a:xfrm>
            <a:off x="3450798" y="2884498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s-MX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96787967-E785-44F6-9B44-E16D74DC2BE0}"/>
              </a:ext>
            </a:extLst>
          </p:cNvPr>
          <p:cNvSpPr/>
          <p:nvPr/>
        </p:nvSpPr>
        <p:spPr>
          <a:xfrm>
            <a:off x="4798210" y="2751823"/>
            <a:ext cx="382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.. </a:t>
            </a:r>
            <a:endParaRPr lang="es-MX" sz="2400" b="1" dirty="0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EE77DDF7-EF65-4792-9077-3371E0326C90}"/>
              </a:ext>
            </a:extLst>
          </p:cNvPr>
          <p:cNvSpPr/>
          <p:nvPr/>
        </p:nvSpPr>
        <p:spPr>
          <a:xfrm>
            <a:off x="3109344" y="2768434"/>
            <a:ext cx="382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.. </a:t>
            </a:r>
            <a:endParaRPr lang="es-MX" sz="2400" b="1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9AFA0ED6-7E06-4AB5-B0F8-2D4FD168ACC1}"/>
              </a:ext>
            </a:extLst>
          </p:cNvPr>
          <p:cNvSpPr/>
          <p:nvPr/>
        </p:nvSpPr>
        <p:spPr>
          <a:xfrm>
            <a:off x="3913498" y="4621274"/>
            <a:ext cx="570854" cy="522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B6B9BAEA-6794-4BEF-B1A2-FFA3B3F3E4A2}"/>
              </a:ext>
            </a:extLst>
          </p:cNvPr>
          <p:cNvCxnSpPr>
            <a:cxnSpLocks/>
            <a:stCxn id="52" idx="0"/>
            <a:endCxn id="39" idx="2"/>
          </p:cNvCxnSpPr>
          <p:nvPr/>
        </p:nvCxnSpPr>
        <p:spPr>
          <a:xfrm flipH="1" flipV="1">
            <a:off x="3627289" y="2296640"/>
            <a:ext cx="571636" cy="2324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14FAB994-E2B5-4DA5-9903-5DCD199256EB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4198925" y="3319064"/>
            <a:ext cx="119688" cy="13022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>
            <a:extLst>
              <a:ext uri="{FF2B5EF4-FFF2-40B4-BE49-F238E27FC236}">
                <a16:creationId xmlns:a16="http://schemas.microsoft.com/office/drawing/2014/main" id="{C6B48F81-5EA4-4A7F-8572-37C9A359E482}"/>
              </a:ext>
            </a:extLst>
          </p:cNvPr>
          <p:cNvSpPr/>
          <p:nvPr/>
        </p:nvSpPr>
        <p:spPr>
          <a:xfrm>
            <a:off x="4059677" y="470629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s-MX" dirty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8E90CDA5-1C18-4DBA-ACB0-14A8DD2A49EB}"/>
              </a:ext>
            </a:extLst>
          </p:cNvPr>
          <p:cNvSpPr/>
          <p:nvPr/>
        </p:nvSpPr>
        <p:spPr>
          <a:xfrm>
            <a:off x="8099778" y="1925640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MX" b="1" dirty="0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08833A79-2C46-40E8-89C4-BA59D49EB084}"/>
              </a:ext>
            </a:extLst>
          </p:cNvPr>
          <p:cNvSpPr/>
          <p:nvPr/>
        </p:nvSpPr>
        <p:spPr>
          <a:xfrm flipH="1">
            <a:off x="8464979" y="1935247"/>
            <a:ext cx="513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MX" dirty="0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7A5C0EF5-35A7-459E-8C20-9789487A255A}"/>
              </a:ext>
            </a:extLst>
          </p:cNvPr>
          <p:cNvSpPr/>
          <p:nvPr/>
        </p:nvSpPr>
        <p:spPr>
          <a:xfrm>
            <a:off x="8814010" y="1935247"/>
            <a:ext cx="405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MX" dirty="0"/>
          </a:p>
        </p:txBody>
      </p:sp>
      <p:sp>
        <p:nvSpPr>
          <p:cNvPr id="66" name="Diagrama de flujo: proceso 65">
            <a:extLst>
              <a:ext uri="{FF2B5EF4-FFF2-40B4-BE49-F238E27FC236}">
                <a16:creationId xmlns:a16="http://schemas.microsoft.com/office/drawing/2014/main" id="{7FF3035D-5A66-4989-84DE-80E5B314B7D0}"/>
              </a:ext>
            </a:extLst>
          </p:cNvPr>
          <p:cNvSpPr/>
          <p:nvPr/>
        </p:nvSpPr>
        <p:spPr>
          <a:xfrm>
            <a:off x="7730969" y="1907832"/>
            <a:ext cx="1419320" cy="4549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1BA647C3-E19D-4F3F-A80D-8826EDF9A89C}"/>
              </a:ext>
            </a:extLst>
          </p:cNvPr>
          <p:cNvCxnSpPr>
            <a:cxnSpLocks/>
          </p:cNvCxnSpPr>
          <p:nvPr/>
        </p:nvCxnSpPr>
        <p:spPr>
          <a:xfrm>
            <a:off x="8078591" y="1905608"/>
            <a:ext cx="0" cy="469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C74DC620-6CC7-45AC-8476-095457584401}"/>
              </a:ext>
            </a:extLst>
          </p:cNvPr>
          <p:cNvCxnSpPr>
            <a:cxnSpLocks/>
          </p:cNvCxnSpPr>
          <p:nvPr/>
        </p:nvCxnSpPr>
        <p:spPr>
          <a:xfrm>
            <a:off x="8430873" y="1906999"/>
            <a:ext cx="0" cy="469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02949A55-BA6D-4049-9EE8-A53A7C136F94}"/>
              </a:ext>
            </a:extLst>
          </p:cNvPr>
          <p:cNvCxnSpPr>
            <a:cxnSpLocks/>
          </p:cNvCxnSpPr>
          <p:nvPr/>
        </p:nvCxnSpPr>
        <p:spPr>
          <a:xfrm>
            <a:off x="8792823" y="1900584"/>
            <a:ext cx="0" cy="469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 69">
            <a:extLst>
              <a:ext uri="{FF2B5EF4-FFF2-40B4-BE49-F238E27FC236}">
                <a16:creationId xmlns:a16="http://schemas.microsoft.com/office/drawing/2014/main" id="{175BBB33-41D2-4C82-987C-266CA7DA6419}"/>
              </a:ext>
            </a:extLst>
          </p:cNvPr>
          <p:cNvSpPr/>
          <p:nvPr/>
        </p:nvSpPr>
        <p:spPr>
          <a:xfrm>
            <a:off x="7755233" y="1935247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MX" b="1" dirty="0"/>
          </a:p>
        </p:txBody>
      </p:sp>
      <p:sp>
        <p:nvSpPr>
          <p:cNvPr id="76" name="Diagrama de flujo: proceso 75">
            <a:extLst>
              <a:ext uri="{FF2B5EF4-FFF2-40B4-BE49-F238E27FC236}">
                <a16:creationId xmlns:a16="http://schemas.microsoft.com/office/drawing/2014/main" id="{890732DC-AF1C-426E-BDCB-2991E215DB08}"/>
              </a:ext>
            </a:extLst>
          </p:cNvPr>
          <p:cNvSpPr/>
          <p:nvPr/>
        </p:nvSpPr>
        <p:spPr>
          <a:xfrm>
            <a:off x="7726864" y="2371589"/>
            <a:ext cx="1419320" cy="4549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D9AAC4CC-84BE-4620-AF6A-8A7342956535}"/>
              </a:ext>
            </a:extLst>
          </p:cNvPr>
          <p:cNvCxnSpPr>
            <a:cxnSpLocks/>
          </p:cNvCxnSpPr>
          <p:nvPr/>
        </p:nvCxnSpPr>
        <p:spPr>
          <a:xfrm>
            <a:off x="8074486" y="2369365"/>
            <a:ext cx="0" cy="469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4A2406AD-B1DC-412B-9424-41923B96F070}"/>
              </a:ext>
            </a:extLst>
          </p:cNvPr>
          <p:cNvCxnSpPr>
            <a:cxnSpLocks/>
          </p:cNvCxnSpPr>
          <p:nvPr/>
        </p:nvCxnSpPr>
        <p:spPr>
          <a:xfrm>
            <a:off x="8426768" y="2370756"/>
            <a:ext cx="0" cy="469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336938FE-743A-4EF7-B521-0C0981C8EDD7}"/>
              </a:ext>
            </a:extLst>
          </p:cNvPr>
          <p:cNvCxnSpPr>
            <a:cxnSpLocks/>
          </p:cNvCxnSpPr>
          <p:nvPr/>
        </p:nvCxnSpPr>
        <p:spPr>
          <a:xfrm>
            <a:off x="8788718" y="2364341"/>
            <a:ext cx="0" cy="469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>
            <a:extLst>
              <a:ext uri="{FF2B5EF4-FFF2-40B4-BE49-F238E27FC236}">
                <a16:creationId xmlns:a16="http://schemas.microsoft.com/office/drawing/2014/main" id="{D68C0F00-8847-410D-904D-B7438BA22A27}"/>
              </a:ext>
            </a:extLst>
          </p:cNvPr>
          <p:cNvSpPr/>
          <p:nvPr/>
        </p:nvSpPr>
        <p:spPr>
          <a:xfrm>
            <a:off x="7751128" y="2399004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MX" b="1" dirty="0"/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573185EE-346E-47F8-BD08-79FD136570AB}"/>
              </a:ext>
            </a:extLst>
          </p:cNvPr>
          <p:cNvSpPr/>
          <p:nvPr/>
        </p:nvSpPr>
        <p:spPr>
          <a:xfrm>
            <a:off x="8095673" y="2851531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s-MX" b="1" dirty="0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6EC79D11-95BC-47E8-9E41-011F3421B16B}"/>
              </a:ext>
            </a:extLst>
          </p:cNvPr>
          <p:cNvSpPr/>
          <p:nvPr/>
        </p:nvSpPr>
        <p:spPr>
          <a:xfrm flipH="1">
            <a:off x="8460874" y="2861138"/>
            <a:ext cx="513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MX" dirty="0"/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CB98FABF-BBD3-42A3-970B-E94B81285D13}"/>
              </a:ext>
            </a:extLst>
          </p:cNvPr>
          <p:cNvSpPr/>
          <p:nvPr/>
        </p:nvSpPr>
        <p:spPr>
          <a:xfrm>
            <a:off x="8809905" y="2861138"/>
            <a:ext cx="405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MX" dirty="0"/>
          </a:p>
        </p:txBody>
      </p:sp>
      <p:sp>
        <p:nvSpPr>
          <p:cNvPr id="124" name="Diagrama de flujo: proceso 123">
            <a:extLst>
              <a:ext uri="{FF2B5EF4-FFF2-40B4-BE49-F238E27FC236}">
                <a16:creationId xmlns:a16="http://schemas.microsoft.com/office/drawing/2014/main" id="{73E78E02-C039-4A2E-9518-084B224D7BEF}"/>
              </a:ext>
            </a:extLst>
          </p:cNvPr>
          <p:cNvSpPr/>
          <p:nvPr/>
        </p:nvSpPr>
        <p:spPr>
          <a:xfrm>
            <a:off x="7726864" y="2833723"/>
            <a:ext cx="1419320" cy="4549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2F8729BE-442F-442F-ACCB-B12A3E91A916}"/>
              </a:ext>
            </a:extLst>
          </p:cNvPr>
          <p:cNvCxnSpPr>
            <a:cxnSpLocks/>
          </p:cNvCxnSpPr>
          <p:nvPr/>
        </p:nvCxnSpPr>
        <p:spPr>
          <a:xfrm>
            <a:off x="8074486" y="2831499"/>
            <a:ext cx="0" cy="469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B9B7D561-FB25-4AD8-B5A9-7E49A15394D2}"/>
              </a:ext>
            </a:extLst>
          </p:cNvPr>
          <p:cNvCxnSpPr>
            <a:cxnSpLocks/>
          </p:cNvCxnSpPr>
          <p:nvPr/>
        </p:nvCxnSpPr>
        <p:spPr>
          <a:xfrm>
            <a:off x="8426768" y="2832890"/>
            <a:ext cx="0" cy="469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342E56E0-C96C-490B-BA76-4A20750DFAFA}"/>
              </a:ext>
            </a:extLst>
          </p:cNvPr>
          <p:cNvSpPr/>
          <p:nvPr/>
        </p:nvSpPr>
        <p:spPr>
          <a:xfrm>
            <a:off x="7751128" y="2861138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s-MX" b="1" dirty="0"/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B663C323-2BFB-41CB-90D6-8A293AB5DBC2}"/>
              </a:ext>
            </a:extLst>
          </p:cNvPr>
          <p:cNvSpPr/>
          <p:nvPr/>
        </p:nvSpPr>
        <p:spPr>
          <a:xfrm flipH="1">
            <a:off x="8460874" y="3311560"/>
            <a:ext cx="513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MX" dirty="0"/>
          </a:p>
        </p:txBody>
      </p:sp>
      <p:sp>
        <p:nvSpPr>
          <p:cNvPr id="131" name="Diagrama de flujo: proceso 130">
            <a:extLst>
              <a:ext uri="{FF2B5EF4-FFF2-40B4-BE49-F238E27FC236}">
                <a16:creationId xmlns:a16="http://schemas.microsoft.com/office/drawing/2014/main" id="{99490389-D6CD-4A0B-829C-3424DC363FF7}"/>
              </a:ext>
            </a:extLst>
          </p:cNvPr>
          <p:cNvSpPr/>
          <p:nvPr/>
        </p:nvSpPr>
        <p:spPr>
          <a:xfrm>
            <a:off x="7726864" y="3284145"/>
            <a:ext cx="1419320" cy="4549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C4BD1319-0979-41E3-BFAF-6E216CE7FB7A}"/>
              </a:ext>
            </a:extLst>
          </p:cNvPr>
          <p:cNvCxnSpPr>
            <a:cxnSpLocks/>
          </p:cNvCxnSpPr>
          <p:nvPr/>
        </p:nvCxnSpPr>
        <p:spPr>
          <a:xfrm>
            <a:off x="8074486" y="3281921"/>
            <a:ext cx="0" cy="469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2A8ED347-D743-4A88-B074-C41731320265}"/>
              </a:ext>
            </a:extLst>
          </p:cNvPr>
          <p:cNvCxnSpPr>
            <a:cxnSpLocks/>
          </p:cNvCxnSpPr>
          <p:nvPr/>
        </p:nvCxnSpPr>
        <p:spPr>
          <a:xfrm>
            <a:off x="8426768" y="3283312"/>
            <a:ext cx="0" cy="469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ángulo 138">
            <a:extLst>
              <a:ext uri="{FF2B5EF4-FFF2-40B4-BE49-F238E27FC236}">
                <a16:creationId xmlns:a16="http://schemas.microsoft.com/office/drawing/2014/main" id="{5C680EDD-CE15-4F40-B131-0E809DA8EA89}"/>
              </a:ext>
            </a:extLst>
          </p:cNvPr>
          <p:cNvSpPr/>
          <p:nvPr/>
        </p:nvSpPr>
        <p:spPr>
          <a:xfrm>
            <a:off x="7364582" y="2527896"/>
            <a:ext cx="382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.. </a:t>
            </a:r>
            <a:endParaRPr lang="es-MX" sz="2400" b="1" dirty="0"/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id="{59F7FCC2-412F-4123-9064-45D13AFC262A}"/>
              </a:ext>
            </a:extLst>
          </p:cNvPr>
          <p:cNvSpPr/>
          <p:nvPr/>
        </p:nvSpPr>
        <p:spPr>
          <a:xfrm>
            <a:off x="9191400" y="2515664"/>
            <a:ext cx="382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.. </a:t>
            </a:r>
            <a:endParaRPr lang="es-MX" sz="2400" b="1" dirty="0"/>
          </a:p>
        </p:txBody>
      </p:sp>
      <p:cxnSp>
        <p:nvCxnSpPr>
          <p:cNvPr id="143" name="Conector recto 142">
            <a:extLst>
              <a:ext uri="{FF2B5EF4-FFF2-40B4-BE49-F238E27FC236}">
                <a16:creationId xmlns:a16="http://schemas.microsoft.com/office/drawing/2014/main" id="{57433F97-6A26-4B28-8E43-1AA9996D6B3F}"/>
              </a:ext>
            </a:extLst>
          </p:cNvPr>
          <p:cNvCxnSpPr>
            <a:cxnSpLocks/>
          </p:cNvCxnSpPr>
          <p:nvPr/>
        </p:nvCxnSpPr>
        <p:spPr>
          <a:xfrm>
            <a:off x="8788718" y="2826595"/>
            <a:ext cx="0" cy="469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FBD01087-A08D-4220-8D95-4D72A07F1042}"/>
              </a:ext>
            </a:extLst>
          </p:cNvPr>
          <p:cNvCxnSpPr>
            <a:cxnSpLocks/>
          </p:cNvCxnSpPr>
          <p:nvPr/>
        </p:nvCxnSpPr>
        <p:spPr>
          <a:xfrm>
            <a:off x="8788718" y="3288995"/>
            <a:ext cx="0" cy="469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208CEA83-C74D-4512-8FF2-F436B8B7D4AE}"/>
              </a:ext>
            </a:extLst>
          </p:cNvPr>
          <p:cNvSpPr/>
          <p:nvPr/>
        </p:nvSpPr>
        <p:spPr>
          <a:xfrm>
            <a:off x="8314695" y="4612813"/>
            <a:ext cx="570854" cy="522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9A800070-95B9-43CA-B11C-FE7B73CB79A6}"/>
              </a:ext>
            </a:extLst>
          </p:cNvPr>
          <p:cNvSpPr/>
          <p:nvPr/>
        </p:nvSpPr>
        <p:spPr>
          <a:xfrm>
            <a:off x="8460874" y="469783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s-MX" dirty="0"/>
          </a:p>
        </p:txBody>
      </p: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1FAF02E2-EB36-4623-AF9C-DEB6D80AC1F0}"/>
              </a:ext>
            </a:extLst>
          </p:cNvPr>
          <p:cNvCxnSpPr>
            <a:cxnSpLocks/>
            <a:stCxn id="145" idx="0"/>
          </p:cNvCxnSpPr>
          <p:nvPr/>
        </p:nvCxnSpPr>
        <p:spPr>
          <a:xfrm flipH="1" flipV="1">
            <a:off x="7896640" y="3766233"/>
            <a:ext cx="703482" cy="8465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ángulo 149">
            <a:extLst>
              <a:ext uri="{FF2B5EF4-FFF2-40B4-BE49-F238E27FC236}">
                <a16:creationId xmlns:a16="http://schemas.microsoft.com/office/drawing/2014/main" id="{E8FD3ABF-983B-4B13-9D2A-7EA9D156D161}"/>
              </a:ext>
            </a:extLst>
          </p:cNvPr>
          <p:cNvSpPr/>
          <p:nvPr/>
        </p:nvSpPr>
        <p:spPr>
          <a:xfrm>
            <a:off x="3754949" y="2525368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cinta 2</a:t>
            </a:r>
          </a:p>
        </p:txBody>
      </p:sp>
      <p:sp>
        <p:nvSpPr>
          <p:cNvPr id="151" name="Flecha: a la izquierda y derecha 150">
            <a:extLst>
              <a:ext uri="{FF2B5EF4-FFF2-40B4-BE49-F238E27FC236}">
                <a16:creationId xmlns:a16="http://schemas.microsoft.com/office/drawing/2014/main" id="{3E898999-0BAF-4221-9D88-6952482608B3}"/>
              </a:ext>
            </a:extLst>
          </p:cNvPr>
          <p:cNvSpPr/>
          <p:nvPr/>
        </p:nvSpPr>
        <p:spPr>
          <a:xfrm>
            <a:off x="5617503" y="2345216"/>
            <a:ext cx="1216152" cy="48463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8C3B48C-2942-4362-9EE6-DBB5AB3FA497}"/>
              </a:ext>
            </a:extLst>
          </p:cNvPr>
          <p:cNvSpPr/>
          <p:nvPr/>
        </p:nvSpPr>
        <p:spPr>
          <a:xfrm>
            <a:off x="9120668" y="1957982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pista 1</a:t>
            </a:r>
            <a:endParaRPr lang="es-MX" sz="1600" dirty="0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00A0F1BF-9541-4252-84F0-C03448EB1AAF}"/>
              </a:ext>
            </a:extLst>
          </p:cNvPr>
          <p:cNvSpPr/>
          <p:nvPr/>
        </p:nvSpPr>
        <p:spPr>
          <a:xfrm>
            <a:off x="9120667" y="2405464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pista 2</a:t>
            </a:r>
            <a:endParaRPr lang="es-MX" sz="1600" dirty="0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CF8B5B08-C4BE-40EC-A6F9-4E925AADFEA0}"/>
              </a:ext>
            </a:extLst>
          </p:cNvPr>
          <p:cNvSpPr/>
          <p:nvPr/>
        </p:nvSpPr>
        <p:spPr>
          <a:xfrm>
            <a:off x="9116563" y="2902271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pista 3</a:t>
            </a:r>
            <a:endParaRPr lang="es-MX" sz="1600" dirty="0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BD0674D1-4969-47BC-A3A2-D8800013A267}"/>
              </a:ext>
            </a:extLst>
          </p:cNvPr>
          <p:cNvSpPr/>
          <p:nvPr/>
        </p:nvSpPr>
        <p:spPr>
          <a:xfrm>
            <a:off x="9120666" y="3332018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pista 4</a:t>
            </a:r>
            <a:endParaRPr lang="es-MX" sz="1600" dirty="0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A647D78A-D364-42BC-969C-3045F4CD2C56}"/>
              </a:ext>
            </a:extLst>
          </p:cNvPr>
          <p:cNvSpPr/>
          <p:nvPr/>
        </p:nvSpPr>
        <p:spPr>
          <a:xfrm>
            <a:off x="8109374" y="3717837"/>
            <a:ext cx="776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celdas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4032407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B6C96967-42A2-4FC7-9B38-85A57EEA0663}"/>
              </a:ext>
            </a:extLst>
          </p:cNvPr>
          <p:cNvSpPr txBox="1">
            <a:spLocks/>
          </p:cNvSpPr>
          <p:nvPr/>
        </p:nvSpPr>
        <p:spPr>
          <a:xfrm>
            <a:off x="394645" y="28186"/>
            <a:ext cx="10515600" cy="650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Máquinas de Turing no determinísticas (MTN)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CDA9DEA-5ADD-4272-8827-9A859B02F82A}"/>
              </a:ext>
            </a:extLst>
          </p:cNvPr>
          <p:cNvSpPr/>
          <p:nvPr/>
        </p:nvSpPr>
        <p:spPr>
          <a:xfrm>
            <a:off x="4366771" y="780257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input w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D98BA74-E165-4BD4-B8C9-9C02A2242FB8}"/>
              </a:ext>
            </a:extLst>
          </p:cNvPr>
          <p:cNvSpPr/>
          <p:nvPr/>
        </p:nvSpPr>
        <p:spPr>
          <a:xfrm>
            <a:off x="3545018" y="405405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qA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7F49259-163A-4D9E-B70E-D8DF848D4ADC}"/>
              </a:ext>
            </a:extLst>
          </p:cNvPr>
          <p:cNvSpPr/>
          <p:nvPr/>
        </p:nvSpPr>
        <p:spPr>
          <a:xfrm>
            <a:off x="4824589" y="3530142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qR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43F1015-C1E5-4899-82CF-593AC0243F71}"/>
              </a:ext>
            </a:extLst>
          </p:cNvPr>
          <p:cNvSpPr/>
          <p:nvPr/>
        </p:nvSpPr>
        <p:spPr>
          <a:xfrm>
            <a:off x="5954167" y="381595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qR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D6A1267-D12A-4218-9F26-ED1E66C1DD62}"/>
              </a:ext>
            </a:extLst>
          </p:cNvPr>
          <p:cNvSpPr/>
          <p:nvPr/>
        </p:nvSpPr>
        <p:spPr>
          <a:xfrm>
            <a:off x="7148326" y="405289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qA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DB44F5A-DA24-4BF9-BE8E-E9D81DA60A9D}"/>
              </a:ext>
            </a:extLst>
          </p:cNvPr>
          <p:cNvSpPr/>
          <p:nvPr/>
        </p:nvSpPr>
        <p:spPr>
          <a:xfrm>
            <a:off x="8063838" y="3059668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qR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A673B7F-8606-4CF7-A07B-D77B33C86079}"/>
              </a:ext>
            </a:extLst>
          </p:cNvPr>
          <p:cNvSpPr/>
          <p:nvPr/>
        </p:nvSpPr>
        <p:spPr>
          <a:xfrm>
            <a:off x="7295589" y="1612772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grado del no determinismo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C256D31-BAE9-4F25-8D24-FF6AE5D18DF6}"/>
              </a:ext>
            </a:extLst>
          </p:cNvPr>
          <p:cNvSpPr/>
          <p:nvPr/>
        </p:nvSpPr>
        <p:spPr>
          <a:xfrm>
            <a:off x="2583980" y="2126011"/>
            <a:ext cx="1024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MTN M</a:t>
            </a:r>
            <a:endParaRPr lang="es-MX" sz="20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EB8C9DE-3648-43D9-9226-F6FB9FDDD3EF}"/>
              </a:ext>
            </a:extLst>
          </p:cNvPr>
          <p:cNvSpPr/>
          <p:nvPr/>
        </p:nvSpPr>
        <p:spPr>
          <a:xfrm>
            <a:off x="349661" y="4731989"/>
            <a:ext cx="11298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En lugar de una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de transición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δ, M tiene una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relación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de transición Δ, es decir que para un mismo par (q, a), la máquina puede responder de más de una manera. Por ejemplo: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Δ(q, a) = {(q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L), (q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R), (q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S)}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relación de transición se define así:  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Δ: Q x Γ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P((Q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}) x Γ x {L, R, S})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Una MTN acepta si y sólo si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al menos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una computación acepta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0E7B6AB-909E-4A04-AA6C-50FCF7005B0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778415" y="1149589"/>
            <a:ext cx="2247142" cy="2904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50CA4B5-DFDE-4A92-89E8-5F294B582B77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064398" y="1149589"/>
            <a:ext cx="945208" cy="23805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F60F065-9325-4167-BD1E-29275A3D1E4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012336" y="1134649"/>
            <a:ext cx="181640" cy="2681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3887C62-0E86-4B03-96CC-DB7A0B59525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012336" y="1149589"/>
            <a:ext cx="1369387" cy="29033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3748F68E-6C1A-4A58-907A-83C7A1E56E4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12336" y="1133489"/>
            <a:ext cx="2291311" cy="19261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1D1464F-008F-4E82-A4D7-63A90D750A3A}"/>
              </a:ext>
            </a:extLst>
          </p:cNvPr>
          <p:cNvCxnSpPr>
            <a:cxnSpLocks/>
          </p:cNvCxnSpPr>
          <p:nvPr/>
        </p:nvCxnSpPr>
        <p:spPr>
          <a:xfrm>
            <a:off x="3608506" y="1149589"/>
            <a:ext cx="24011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BE00EBB0-87C9-4A07-8763-006B78B24AA5}"/>
              </a:ext>
            </a:extLst>
          </p:cNvPr>
          <p:cNvCxnSpPr>
            <a:cxnSpLocks/>
          </p:cNvCxnSpPr>
          <p:nvPr/>
        </p:nvCxnSpPr>
        <p:spPr>
          <a:xfrm>
            <a:off x="4824589" y="1827526"/>
            <a:ext cx="2471000" cy="1"/>
          </a:xfrm>
          <a:prstGeom prst="line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55">
            <a:extLst>
              <a:ext uri="{FF2B5EF4-FFF2-40B4-BE49-F238E27FC236}">
                <a16:creationId xmlns:a16="http://schemas.microsoft.com/office/drawing/2014/main" id="{DE310D09-D99C-4DC9-9206-C8FC9646C46C}"/>
              </a:ext>
            </a:extLst>
          </p:cNvPr>
          <p:cNvSpPr/>
          <p:nvPr/>
        </p:nvSpPr>
        <p:spPr>
          <a:xfrm>
            <a:off x="7053337" y="2564711"/>
            <a:ext cx="12503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….. 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4170160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9DC6A-370B-4C61-BD83-D8C5489E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299545"/>
            <a:ext cx="11225048" cy="58774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CA550E-EF27-4409-AA79-CC690A3BC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55" y="58846"/>
            <a:ext cx="11729545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s-AR" altLang="es-MX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Las MTN tampoco introducen mayor potencia computacional</a:t>
            </a:r>
            <a:r>
              <a:rPr lang="es-MX" sz="2400" dirty="0">
                <a:cs typeface="Arial" panose="020B0604020202020204" pitchFamily="34" charset="0"/>
              </a:rPr>
              <a:t> (es decir, sin considerar el tiempo, lo que hace una MTN lo puede hacer una MT estándar o determinística, es decir una MTD):</a:t>
            </a:r>
            <a:r>
              <a:rPr kumimoji="0" lang="es-AR" altLang="es-MX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</a:tabLst>
            </a:pPr>
            <a:endParaRPr lang="es-AR" altLang="es-MX" sz="2400" b="1" dirty="0">
              <a:solidFill>
                <a:srgbClr val="000000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/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La simulación de una MTN con una MTD </a:t>
            </a:r>
            <a:r>
              <a:rPr lang="es-AR" sz="2400" dirty="0">
                <a:cs typeface="Arial" panose="020B0604020202020204" pitchFamily="34" charset="0"/>
              </a:rPr>
              <a:t>consiste en recorrer una a una las computaciones de la MTN y aceptar si y sólo si se encuentra una computación que acepta.</a:t>
            </a:r>
          </a:p>
          <a:p>
            <a:pPr lvl="0"/>
            <a:endParaRPr lang="es-AR" sz="2400" dirty="0">
              <a:cs typeface="Arial" panose="020B0604020202020204" pitchFamily="34" charset="0"/>
            </a:endParaRPr>
          </a:p>
          <a:p>
            <a:pPr lvl="0"/>
            <a:r>
              <a:rPr lang="es-AR" sz="2400" dirty="0">
                <a:cs typeface="Arial" panose="020B0604020202020204" pitchFamily="34" charset="0"/>
              </a:rPr>
              <a:t>Para evitar el problema de las computaciones que no paran, el recorrido debe ser </a:t>
            </a:r>
            <a:r>
              <a:rPr lang="es-AR" sz="2400" b="1" dirty="0">
                <a:cs typeface="Arial" panose="020B0604020202020204" pitchFamily="34" charset="0"/>
              </a:rPr>
              <a:t>a lo ancho</a:t>
            </a:r>
            <a:r>
              <a:rPr lang="es-AR" sz="2400" dirty="0">
                <a:cs typeface="Arial" panose="020B0604020202020204" pitchFamily="34" charset="0"/>
              </a:rPr>
              <a:t> (BFS), no a lo largo (DFS).</a:t>
            </a:r>
          </a:p>
          <a:p>
            <a:pPr lvl="0"/>
            <a:endParaRPr kumimoji="0" lang="es-AR" altLang="es-MX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/>
            <a:r>
              <a:rPr lang="es-AR" altLang="es-MX" sz="2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Las MTN no son máquinas “reales”, se usan más que nada para </a:t>
            </a:r>
            <a:r>
              <a:rPr lang="es-AR" altLang="es-MX" sz="2400" b="1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abreviar las descripciones de las MT</a:t>
            </a:r>
            <a:r>
              <a:rPr lang="es-AR" altLang="es-MX" sz="2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. Veremos su uso fundamentalmente en la parte de complejidad computacional.</a:t>
            </a:r>
          </a:p>
          <a:p>
            <a:pPr lvl="0"/>
            <a:endParaRPr kumimoji="0" lang="es-AR" altLang="es-MX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/>
            <a:r>
              <a:rPr lang="es-AR" altLang="es-MX" sz="2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Vimos que simular una MT con K cintas mediante una MT con 1 cinta, hace que el tiempo de ejecución se eleve a un </a:t>
            </a:r>
            <a:r>
              <a:rPr lang="es-AR" altLang="es-MX" sz="2400" b="1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orden cuadrático</a:t>
            </a:r>
            <a:r>
              <a:rPr lang="es-AR" altLang="es-MX" sz="2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. En el caso de las MTN el retardo es mayor, es </a:t>
            </a:r>
            <a:r>
              <a:rPr lang="es-AR" altLang="es-MX" sz="2400" b="1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exponencial, </a:t>
            </a:r>
            <a:r>
              <a:rPr lang="es-AR" altLang="es-MX" sz="2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como se muestra a continuación:</a:t>
            </a:r>
            <a:endParaRPr kumimoji="0" lang="es-AR" altLang="es-MX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185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9DC6A-370B-4C61-BD83-D8C5489E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299544"/>
            <a:ext cx="11225048" cy="65584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CA550E-EF27-4409-AA79-CC690A3BC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55" y="299545"/>
            <a:ext cx="1172954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</a:tabLst>
            </a:pPr>
            <a:r>
              <a:rPr kumimoji="0" lang="es-AR" altLang="es-MX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Tiempo de retardo para simular una MTN con una MT estándar o MTD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</a:tabLst>
            </a:pPr>
            <a:endParaRPr lang="es-AR" altLang="es-MX" sz="2400" b="1" dirty="0">
              <a:solidFill>
                <a:srgbClr val="000000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/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lvl="0"/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</a:tabLst>
            </a:pPr>
            <a:endParaRPr kumimoji="0" lang="es-AR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18D62B7-AB1B-4CA0-8DD9-A1C55781FC1A}"/>
              </a:ext>
            </a:extLst>
          </p:cNvPr>
          <p:cNvSpPr/>
          <p:nvPr/>
        </p:nvSpPr>
        <p:spPr>
          <a:xfrm>
            <a:off x="142709" y="4749864"/>
            <a:ext cx="1194862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     Si el grado de la relación Δ es K, y la computación más larga tiene h pasos, entonces  </a:t>
            </a:r>
          </a:p>
          <a:p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     la simulación debe recorrer </a:t>
            </a:r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a lo sumo </a:t>
            </a:r>
            <a:r>
              <a:rPr lang="es-AR" altLang="es-MX" sz="22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s-AR" sz="2200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AR" sz="2200" b="1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altLang="es-MX" sz="22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computaciones de a lo sumo h pasos cada    </a:t>
            </a:r>
          </a:p>
          <a:p>
            <a:r>
              <a:rPr lang="es-AR" altLang="es-MX" sz="22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una</a:t>
            </a:r>
            <a:r>
              <a:rPr lang="es-AR" altLang="es-MX" sz="2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es decir un </a:t>
            </a:r>
            <a:r>
              <a:rPr lang="es-AR" altLang="es-MX" sz="22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número exponencial de pasos con respecto a h, siendo h el tiempo </a:t>
            </a:r>
          </a:p>
          <a:p>
            <a:r>
              <a:rPr lang="es-AR" altLang="es-MX" sz="22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en el que trabaja M. </a:t>
            </a:r>
            <a:r>
              <a:rPr lang="es-AR" altLang="es-MX" sz="2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Por ejemplo, si K = 3 y h = 10, la simulación deberá considerar a lo </a:t>
            </a:r>
          </a:p>
          <a:p>
            <a:r>
              <a:rPr lang="es-AR" altLang="es-MX" sz="2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sumo 3</a:t>
            </a:r>
            <a:r>
              <a:rPr lang="es-AR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s-AR" sz="22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altLang="es-MX" sz="2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computaciones de a lo sumo 10 pasos cada una.  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D1F304-D324-43FF-BEF0-79BE38D1BD68}"/>
              </a:ext>
            </a:extLst>
          </p:cNvPr>
          <p:cNvSpPr/>
          <p:nvPr/>
        </p:nvSpPr>
        <p:spPr>
          <a:xfrm>
            <a:off x="559076" y="3226642"/>
            <a:ext cx="35573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h pasos (tiempo de trabajo de M 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- la computación más larga -)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4709E1A-16CD-485A-A932-F1C2B8799805}"/>
              </a:ext>
            </a:extLst>
          </p:cNvPr>
          <p:cNvSpPr/>
          <p:nvPr/>
        </p:nvSpPr>
        <p:spPr>
          <a:xfrm>
            <a:off x="3545018" y="405405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qA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56BFCD3-B9E8-41ED-823B-0C74F27B4D56}"/>
              </a:ext>
            </a:extLst>
          </p:cNvPr>
          <p:cNvSpPr/>
          <p:nvPr/>
        </p:nvSpPr>
        <p:spPr>
          <a:xfrm>
            <a:off x="4824589" y="3530142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qR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15C4E78-C4D1-4D65-902B-171E8F2B39DF}"/>
              </a:ext>
            </a:extLst>
          </p:cNvPr>
          <p:cNvSpPr/>
          <p:nvPr/>
        </p:nvSpPr>
        <p:spPr>
          <a:xfrm>
            <a:off x="5954167" y="381595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qR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7FF7FD6-8A2F-4E2E-98EE-68156300ECD9}"/>
              </a:ext>
            </a:extLst>
          </p:cNvPr>
          <p:cNvSpPr/>
          <p:nvPr/>
        </p:nvSpPr>
        <p:spPr>
          <a:xfrm>
            <a:off x="7148326" y="405289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qA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92672C9-3C1A-47F7-9989-B8189649150D}"/>
              </a:ext>
            </a:extLst>
          </p:cNvPr>
          <p:cNvSpPr/>
          <p:nvPr/>
        </p:nvSpPr>
        <p:spPr>
          <a:xfrm>
            <a:off x="8063838" y="3059668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qR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68B7C6F-0229-4D42-9093-B0C8AC6D5141}"/>
              </a:ext>
            </a:extLst>
          </p:cNvPr>
          <p:cNvSpPr/>
          <p:nvPr/>
        </p:nvSpPr>
        <p:spPr>
          <a:xfrm>
            <a:off x="7295589" y="1612772"/>
            <a:ext cx="39406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grado del no determinismo = K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3574688-C9E7-4A9C-BE6E-2CA42FC2FCDC}"/>
              </a:ext>
            </a:extLst>
          </p:cNvPr>
          <p:cNvSpPr/>
          <p:nvPr/>
        </p:nvSpPr>
        <p:spPr>
          <a:xfrm>
            <a:off x="2583980" y="2126011"/>
            <a:ext cx="1024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MTN M</a:t>
            </a:r>
            <a:endParaRPr lang="es-MX" sz="2000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FD1D364-9D5F-4C1B-8FF6-55653D8C1353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778415" y="1149589"/>
            <a:ext cx="2247142" cy="2904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E0CD983-26A6-404C-8763-7CE1364DF853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064398" y="1149589"/>
            <a:ext cx="945208" cy="23805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D3B33BC-E1C0-40A5-98A3-E4EA2F9275E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012336" y="1134649"/>
            <a:ext cx="181640" cy="2681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99CAD99-303B-4E50-8E72-5EE501340BC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012336" y="1149589"/>
            <a:ext cx="1369387" cy="29033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A0E9B04-0287-4C70-A773-B52CC65123E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012336" y="1133489"/>
            <a:ext cx="2291311" cy="19261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488B7EF-89C7-4F76-9141-DC056F89E2C3}"/>
              </a:ext>
            </a:extLst>
          </p:cNvPr>
          <p:cNvCxnSpPr>
            <a:cxnSpLocks/>
          </p:cNvCxnSpPr>
          <p:nvPr/>
        </p:nvCxnSpPr>
        <p:spPr>
          <a:xfrm flipV="1">
            <a:off x="3608506" y="1133489"/>
            <a:ext cx="2401100" cy="16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83B3D2A9-1B7D-4881-AB32-502CA3B438C2}"/>
              </a:ext>
            </a:extLst>
          </p:cNvPr>
          <p:cNvCxnSpPr>
            <a:cxnSpLocks/>
          </p:cNvCxnSpPr>
          <p:nvPr/>
        </p:nvCxnSpPr>
        <p:spPr>
          <a:xfrm>
            <a:off x="4824589" y="1827526"/>
            <a:ext cx="2471000" cy="1"/>
          </a:xfrm>
          <a:prstGeom prst="line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B6B1F78-CA68-4549-9C11-BA7CC7EF137C}"/>
              </a:ext>
            </a:extLst>
          </p:cNvPr>
          <p:cNvSpPr/>
          <p:nvPr/>
        </p:nvSpPr>
        <p:spPr>
          <a:xfrm>
            <a:off x="4366771" y="780257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input w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3511EB8-EEDF-45F5-ACD2-7D5872FB5826}"/>
              </a:ext>
            </a:extLst>
          </p:cNvPr>
          <p:cNvSpPr/>
          <p:nvPr/>
        </p:nvSpPr>
        <p:spPr>
          <a:xfrm>
            <a:off x="7053337" y="2564711"/>
            <a:ext cx="12503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….. 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1047908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81076382-1EEF-4DC1-975B-EE548B5F3812}"/>
              </a:ext>
            </a:extLst>
          </p:cNvPr>
          <p:cNvSpPr/>
          <p:nvPr/>
        </p:nvSpPr>
        <p:spPr>
          <a:xfrm>
            <a:off x="4460702" y="2383812"/>
            <a:ext cx="5716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M1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M4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CAD0944-3D93-4D5A-B71F-0366A639B1F8}"/>
              </a:ext>
            </a:extLst>
          </p:cNvPr>
          <p:cNvSpPr/>
          <p:nvPr/>
        </p:nvSpPr>
        <p:spPr>
          <a:xfrm>
            <a:off x="7353518" y="2378861"/>
            <a:ext cx="5052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M2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M3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814352D-3DC3-4C4D-84FC-769435377722}"/>
              </a:ext>
            </a:extLst>
          </p:cNvPr>
          <p:cNvSpPr/>
          <p:nvPr/>
        </p:nvSpPr>
        <p:spPr>
          <a:xfrm>
            <a:off x="4146514" y="1798679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modelo 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AF79072-7C67-4D91-A376-7220D5859227}"/>
              </a:ext>
            </a:extLst>
          </p:cNvPr>
          <p:cNvSpPr/>
          <p:nvPr/>
        </p:nvSpPr>
        <p:spPr>
          <a:xfrm>
            <a:off x="7039329" y="1802785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modelo 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AAB867E-9798-4695-A295-2045AA0F52A5}"/>
              </a:ext>
            </a:extLst>
          </p:cNvPr>
          <p:cNvSpPr/>
          <p:nvPr/>
        </p:nvSpPr>
        <p:spPr>
          <a:xfrm>
            <a:off x="275376" y="3857246"/>
            <a:ext cx="11025809" cy="271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Otros modelos equivalentes a las MT estudiadas son las MT con 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cintas semi-infinitas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, MT con cintas de 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2 dimensiones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, MT con 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2 cintas y un solo estado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, etc. También hay varios modelos computacionales equivalentes a las MT, como las 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máquinas RAM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, los 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autómatas celulares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, los 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circuitos booleanos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, el 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lambda cálculo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, las 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funciones recursivas parciales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, las 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gramáticas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, los 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programas Java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, etc. Todo esto refuerza la 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Tesis de </a:t>
            </a:r>
            <a:r>
              <a:rPr lang="es-MX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Church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-Turing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3F09CC68-02EB-4FE5-9C36-98A32788B656}"/>
              </a:ext>
            </a:extLst>
          </p:cNvPr>
          <p:cNvSpPr txBox="1">
            <a:spLocks/>
          </p:cNvSpPr>
          <p:nvPr/>
        </p:nvSpPr>
        <p:spPr>
          <a:xfrm>
            <a:off x="275376" y="433844"/>
            <a:ext cx="11426294" cy="1364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Dos MT son equivalentes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(computacionalmente) si reconocen el mismo lenguaje. 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Dos modelos de MT son equivalentes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si dada una MT de un modelo existe una MT equivalente del otro. Ya vimos los casos de las MT con 1 y K cintas, y las MTD y MTN. </a:t>
            </a:r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57EE37EC-207E-4305-9354-BCB493FE69D7}"/>
              </a:ext>
            </a:extLst>
          </p:cNvPr>
          <p:cNvSpPr/>
          <p:nvPr/>
        </p:nvSpPr>
        <p:spPr>
          <a:xfrm>
            <a:off x="6913793" y="2158109"/>
            <a:ext cx="1384716" cy="1364834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966C700E-56BD-4FDE-9E1A-8DB32DA56585}"/>
              </a:ext>
            </a:extLst>
          </p:cNvPr>
          <p:cNvSpPr/>
          <p:nvPr/>
        </p:nvSpPr>
        <p:spPr>
          <a:xfrm>
            <a:off x="4020978" y="2158109"/>
            <a:ext cx="1384716" cy="1364834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912A8B6-1AAD-4F9E-BD6C-4D480EA39FCA}"/>
              </a:ext>
            </a:extLst>
          </p:cNvPr>
          <p:cNvCxnSpPr>
            <a:cxnSpLocks/>
          </p:cNvCxnSpPr>
          <p:nvPr/>
        </p:nvCxnSpPr>
        <p:spPr>
          <a:xfrm>
            <a:off x="5032315" y="2552676"/>
            <a:ext cx="23212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E0164F4-1D3C-49C6-8A7E-775FAECCBC16}"/>
              </a:ext>
            </a:extLst>
          </p:cNvPr>
          <p:cNvCxnSpPr>
            <a:cxnSpLocks/>
          </p:cNvCxnSpPr>
          <p:nvPr/>
        </p:nvCxnSpPr>
        <p:spPr>
          <a:xfrm flipH="1">
            <a:off x="5032315" y="3159027"/>
            <a:ext cx="23212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601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9DC6A-370B-4C61-BD83-D8C5489E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299545"/>
            <a:ext cx="11225048" cy="58774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CA550E-EF27-4409-AA79-CC690A3BC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48" y="175320"/>
            <a:ext cx="11729545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</a:tabLst>
            </a:pPr>
            <a:r>
              <a:rPr kumimoji="0" lang="es-AR" altLang="es-MX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Ejemplo con MT con K cintas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</a:tabLst>
            </a:pPr>
            <a:endParaRPr lang="es-AR" altLang="es-MX" sz="2400" b="1" dirty="0">
              <a:solidFill>
                <a:srgbClr val="000000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/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Sea L = {w | w </a:t>
            </a:r>
            <a:r>
              <a:rPr lang="es-AR" sz="2400" dirty="0">
                <a:cs typeface="Arial" panose="020B0604020202020204" pitchFamily="34" charset="0"/>
              </a:rPr>
              <a:t>∈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{a, b}* y w es un palíndromo o “capicúa”}</a:t>
            </a:r>
          </a:p>
          <a:p>
            <a:pPr lvl="0"/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w es un palíndromo o “capicúa” </a:t>
            </a:r>
            <a:r>
              <a:rPr kumimoji="0" lang="es-AR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sii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w = </a:t>
            </a:r>
            <a:r>
              <a:rPr kumimoji="0" lang="es-AR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w</a:t>
            </a:r>
            <a:r>
              <a:rPr kumimoji="0" lang="es-AR" altLang="es-MX" sz="2400" b="0" i="0" u="none" strike="noStrike" cap="none" normalizeH="0" baseline="3000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, siendo </a:t>
            </a:r>
            <a:r>
              <a:rPr kumimoji="0" lang="es-AR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w</a:t>
            </a:r>
            <a:r>
              <a:rPr kumimoji="0" lang="es-AR" altLang="es-MX" sz="2400" b="0" i="0" u="none" strike="noStrike" cap="none" normalizeH="0" baseline="3000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la cadena inversa de w. Por ejemplo,</a:t>
            </a:r>
            <a:r>
              <a:rPr kumimoji="0" lang="es-AR" altLang="es-MX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si w = </a:t>
            </a:r>
            <a:r>
              <a:rPr kumimoji="0" lang="es-AR" altLang="es-MX" sz="24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abb</a:t>
            </a:r>
            <a:r>
              <a:rPr kumimoji="0" lang="es-AR" altLang="es-MX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, entonces</a:t>
            </a:r>
            <a:r>
              <a:rPr lang="es-AR" altLang="es-MX" sz="2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AR" altLang="es-MX" sz="24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w</a:t>
            </a:r>
            <a:r>
              <a:rPr lang="es-AR" altLang="es-MX" sz="2400" baseline="300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s-AR" altLang="es-MX" sz="2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s-AR" altLang="es-MX" sz="24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bba</a:t>
            </a:r>
            <a:r>
              <a:rPr lang="es-AR" altLang="es-MX" sz="2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kumimoji="0" lang="es-AR" altLang="es-MX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s-AR" altLang="es-MX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/>
            <a:r>
              <a:rPr lang="es-AR" altLang="es-MX" sz="2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Queremos 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construir una MT M que acepte L.</a:t>
            </a:r>
          </a:p>
          <a:p>
            <a:pPr lvl="0"/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</a:tabLst>
            </a:pP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Idea general: MT con 2 cintas, que hace: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</a:tabLst>
            </a:pPr>
            <a:endParaRPr kumimoji="0" lang="es-AR" altLang="es-MX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88925" algn="l"/>
              </a:tabLst>
            </a:pP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1. Copiar el input, de la cinta 1 a la cinta 2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88925" algn="l"/>
              </a:tabLst>
            </a:pP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2. Volver a apuntar al 1er símbolo de la cinta 1 (dejar como está el 2do cabezal) 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88925" algn="l"/>
              </a:tabLst>
            </a:pP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3. Comparar los símbolos apuntados (al comienzo el 1ro de la cinta 1 y el último de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88925" algn="l"/>
              </a:tabLst>
            </a:pPr>
            <a:r>
              <a:rPr lang="es-AR" altLang="es-MX" sz="2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la cinta 2):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Si son distintos, rechazar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Si son iguales y blancos, aceptar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En otro caso moverse un lugar a derecha en la cinta 1, </a:t>
            </a:r>
            <a:r>
              <a:rPr kumimoji="0" lang="es-AR" altLang="es-MX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un lugar a </a:t>
            </a:r>
            <a:r>
              <a:rPr lang="es-AR" altLang="es-MX" sz="2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zquierda en la cinta 2, y volver al paso (3)  </a:t>
            </a:r>
            <a:endParaRPr kumimoji="0" lang="es-AR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09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9DC6A-370B-4C61-BD83-D8C5489E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43" y="816379"/>
            <a:ext cx="11806773" cy="5877418"/>
          </a:xfrm>
        </p:spPr>
        <p:txBody>
          <a:bodyPr>
            <a:normAutofit/>
          </a:bodyPr>
          <a:lstStyle/>
          <a:p>
            <a:r>
              <a:rPr lang="es-A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Otros comentarios:</a:t>
            </a:r>
          </a:p>
          <a:p>
            <a:pPr marL="0" indent="0">
              <a:buNone/>
            </a:pPr>
            <a:endParaRPr lang="es-AR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No se obliga a asistir a clases. </a:t>
            </a:r>
          </a:p>
          <a:p>
            <a:pPr lvl="1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De todos modos, se recomienda asistir y seguir día a día la materia, si no será dificultoso entenderla y aprobarla. Lo mismo aplica a la resolución de los trabajos prácticos.</a:t>
            </a:r>
          </a:p>
          <a:p>
            <a:pPr marL="457200" lvl="1" indent="0">
              <a:buNone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Todo el material de la materia estará disponible progresivamente en el sitio IDEAS. Además, toda la bibliografía recomendada se encuentra en la Biblioteca.</a:t>
            </a:r>
          </a:p>
          <a:p>
            <a:pPr lvl="1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Es necesario que el plantel docente cuente con las direcciones de email de todos los alumnos, como plan de contingencias, para distribuir el material e intercambiar consultas eventualmente, en caso de que IDEAS no esté disponible temporariamente.</a:t>
            </a:r>
          </a:p>
          <a:p>
            <a:pPr lvl="1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Posibilidad de aprobar la materia optativa de la Licenciatura en Informática (Teoría de la Computación y Verificación de Programas), completando los contenidos faltantes de ésta.</a:t>
            </a:r>
          </a:p>
          <a:p>
            <a:pPr marL="457200" lvl="1" indent="0">
              <a:buNone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s-A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A4CA932-4E5B-4FCB-8AF4-2BEC7947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929"/>
          </a:xfrm>
        </p:spPr>
        <p:txBody>
          <a:bodyPr>
            <a:normAutofit/>
          </a:bodyPr>
          <a:lstStyle/>
          <a:p>
            <a:pPr algn="ctr"/>
            <a:r>
              <a:rPr lang="es-MX" sz="3500" dirty="0">
                <a:latin typeface="Arial" panose="020B0604020202020204" pitchFamily="34" charset="0"/>
                <a:cs typeface="Arial" panose="020B0604020202020204" pitchFamily="34" charset="0"/>
              </a:rPr>
              <a:t>Fundamentos de Teoría de la Computación - 2020</a:t>
            </a:r>
          </a:p>
        </p:txBody>
      </p:sp>
    </p:spTree>
    <p:extLst>
      <p:ext uri="{BB962C8B-B14F-4D97-AF65-F5344CB8AC3E}">
        <p14:creationId xmlns:p14="http://schemas.microsoft.com/office/powerpoint/2010/main" val="2030211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52D44E0-CB13-40C4-89CA-F9B818B11E86}"/>
              </a:ext>
            </a:extLst>
          </p:cNvPr>
          <p:cNvSpPr/>
          <p:nvPr/>
        </p:nvSpPr>
        <p:spPr>
          <a:xfrm>
            <a:off x="1875595" y="501628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  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  b  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  a   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10D3E2E-7090-4228-88FE-A91ED16602C2}"/>
              </a:ext>
            </a:extLst>
          </p:cNvPr>
          <p:cNvSpPr/>
          <p:nvPr/>
        </p:nvSpPr>
        <p:spPr>
          <a:xfrm>
            <a:off x="724728" y="3593092"/>
            <a:ext cx="1124687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</a:pPr>
            <a:r>
              <a:rPr lang="es-AR" altLang="es-MX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 el input mide n símbolos, la MT hace unos 3n pasos (</a:t>
            </a:r>
            <a:r>
              <a:rPr lang="es-AR" altLang="es-MX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tiempo lineal</a:t>
            </a:r>
            <a:r>
              <a:rPr lang="es-AR" altLang="es-MX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): unos n pasos para copiar la cinta 1 en la 2, unos n pasos para volver a ubicar el cabezal de la cinta 1 al comienzo, y unos n pasos para comparar los símbolos de las 2 cintas.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</a:pPr>
            <a:r>
              <a:rPr lang="es-AR" altLang="es-MX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Usando una cinta, en cambio, </a:t>
            </a:r>
            <a:r>
              <a:rPr lang="es-AR" altLang="es-MX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tiempo es cuadrático</a:t>
            </a:r>
            <a:r>
              <a:rPr lang="es-AR" altLang="es-MX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Por ejemplo, ir a derecha e izquierda tachando primero el 1er y el último símbolo, luego el 2do y el anteúltimo, luego el 3ro y el antepenúltimo, etc., lo que tarda: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</a:pPr>
            <a:r>
              <a:rPr lang="es-AR" altLang="es-MX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 + (n -1) + (n - 2) + (n - 3) + … + 2 + 1 = n.(n+1)/2 = O(n</a:t>
            </a:r>
            <a:r>
              <a:rPr lang="es-AR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altLang="es-MX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pasos.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CBB3245-0CE0-4DF1-8B76-0FC4255FFB19}"/>
              </a:ext>
            </a:extLst>
          </p:cNvPr>
          <p:cNvSpPr/>
          <p:nvPr/>
        </p:nvSpPr>
        <p:spPr>
          <a:xfrm>
            <a:off x="7260297" y="2763762"/>
            <a:ext cx="4206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altLang="es-MX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Situación luego del paso 2 (en realidad, conjunto de pasos 2) de la MT</a:t>
            </a:r>
            <a:endParaRPr lang="es-MX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22254B9-AB68-45B1-A8FE-ECFCC0E47352}"/>
              </a:ext>
            </a:extLst>
          </p:cNvPr>
          <p:cNvCxnSpPr>
            <a:cxnSpLocks/>
          </p:cNvCxnSpPr>
          <p:nvPr/>
        </p:nvCxnSpPr>
        <p:spPr>
          <a:xfrm>
            <a:off x="1875595" y="501628"/>
            <a:ext cx="2236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8FA6E19-1AEB-4DF9-90B4-818824324E90}"/>
              </a:ext>
            </a:extLst>
          </p:cNvPr>
          <p:cNvCxnSpPr>
            <a:cxnSpLocks/>
          </p:cNvCxnSpPr>
          <p:nvPr/>
        </p:nvCxnSpPr>
        <p:spPr>
          <a:xfrm>
            <a:off x="1875595" y="870960"/>
            <a:ext cx="2236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224A7B4-7198-43B4-B2EC-311944106970}"/>
              </a:ext>
            </a:extLst>
          </p:cNvPr>
          <p:cNvCxnSpPr>
            <a:cxnSpLocks/>
          </p:cNvCxnSpPr>
          <p:nvPr/>
        </p:nvCxnSpPr>
        <p:spPr>
          <a:xfrm>
            <a:off x="1875595" y="1253983"/>
            <a:ext cx="2236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05445E7-213F-4C5C-8839-1F1DF2932648}"/>
              </a:ext>
            </a:extLst>
          </p:cNvPr>
          <p:cNvCxnSpPr>
            <a:cxnSpLocks/>
          </p:cNvCxnSpPr>
          <p:nvPr/>
        </p:nvCxnSpPr>
        <p:spPr>
          <a:xfrm>
            <a:off x="1875595" y="1623315"/>
            <a:ext cx="2236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B55684D-AC60-4841-8CB4-FBBBC742F54F}"/>
              </a:ext>
            </a:extLst>
          </p:cNvPr>
          <p:cNvSpPr/>
          <p:nvPr/>
        </p:nvSpPr>
        <p:spPr>
          <a:xfrm>
            <a:off x="2789964" y="2303764"/>
            <a:ext cx="3459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D29356D-0631-43CA-8449-430B89D154BF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1986790" y="870960"/>
            <a:ext cx="976166" cy="14328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1204B34-214B-4137-B2CC-951CC2F1CB25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1986790" y="1623316"/>
            <a:ext cx="976166" cy="6804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0535E01-A676-4204-AF15-8E9FC38F6718}"/>
              </a:ext>
            </a:extLst>
          </p:cNvPr>
          <p:cNvSpPr/>
          <p:nvPr/>
        </p:nvSpPr>
        <p:spPr>
          <a:xfrm>
            <a:off x="8139655" y="501628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  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  b  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  a   a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28BEBC9-D8B6-427B-B4DD-428418CA37FA}"/>
              </a:ext>
            </a:extLst>
          </p:cNvPr>
          <p:cNvCxnSpPr>
            <a:cxnSpLocks/>
          </p:cNvCxnSpPr>
          <p:nvPr/>
        </p:nvCxnSpPr>
        <p:spPr>
          <a:xfrm>
            <a:off x="8139655" y="501628"/>
            <a:ext cx="2236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2A3B049-6746-4BEF-A22E-6220A8E432AF}"/>
              </a:ext>
            </a:extLst>
          </p:cNvPr>
          <p:cNvCxnSpPr>
            <a:cxnSpLocks/>
          </p:cNvCxnSpPr>
          <p:nvPr/>
        </p:nvCxnSpPr>
        <p:spPr>
          <a:xfrm>
            <a:off x="8139655" y="870960"/>
            <a:ext cx="2236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D744E6BA-293C-4DC8-ACFD-2F2DC13EC78F}"/>
              </a:ext>
            </a:extLst>
          </p:cNvPr>
          <p:cNvCxnSpPr>
            <a:cxnSpLocks/>
          </p:cNvCxnSpPr>
          <p:nvPr/>
        </p:nvCxnSpPr>
        <p:spPr>
          <a:xfrm>
            <a:off x="8139655" y="1253983"/>
            <a:ext cx="2236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D72ACF89-49C4-47F5-81EA-73E33F45B7ED}"/>
              </a:ext>
            </a:extLst>
          </p:cNvPr>
          <p:cNvCxnSpPr>
            <a:cxnSpLocks/>
          </p:cNvCxnSpPr>
          <p:nvPr/>
        </p:nvCxnSpPr>
        <p:spPr>
          <a:xfrm>
            <a:off x="8139655" y="1623315"/>
            <a:ext cx="2236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6D79ED90-3F4D-405F-9777-E9C0CF30EB64}"/>
              </a:ext>
            </a:extLst>
          </p:cNvPr>
          <p:cNvSpPr/>
          <p:nvPr/>
        </p:nvSpPr>
        <p:spPr>
          <a:xfrm>
            <a:off x="9054024" y="2303764"/>
            <a:ext cx="3459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B8D6CCC-8D34-4AF2-A1EE-7E29022E5DF0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8250850" y="870960"/>
            <a:ext cx="976166" cy="14328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ED29FA84-85EB-4B19-849C-A1CC456F5EC7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9227016" y="1623315"/>
            <a:ext cx="976165" cy="6804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FFA173B-C207-4986-80A8-E0AB2F26B45A}"/>
              </a:ext>
            </a:extLst>
          </p:cNvPr>
          <p:cNvSpPr/>
          <p:nvPr/>
        </p:nvSpPr>
        <p:spPr>
          <a:xfrm>
            <a:off x="8139655" y="1240291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  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  b  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  a   a</a:t>
            </a:r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17C1A873-4F80-4383-BF91-4F2FA500B61F}"/>
              </a:ext>
            </a:extLst>
          </p:cNvPr>
          <p:cNvSpPr/>
          <p:nvPr/>
        </p:nvSpPr>
        <p:spPr>
          <a:xfrm>
            <a:off x="5423989" y="834528"/>
            <a:ext cx="978408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3A85CAD-29DC-4835-9962-600E57518927}"/>
              </a:ext>
            </a:extLst>
          </p:cNvPr>
          <p:cNvSpPr/>
          <p:nvPr/>
        </p:nvSpPr>
        <p:spPr>
          <a:xfrm>
            <a:off x="5604112" y="511362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dirty="0"/>
              <a:t>*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65AA304-0D1F-47FF-9E34-BD05AD1CE8AD}"/>
              </a:ext>
            </a:extLst>
          </p:cNvPr>
          <p:cNvSpPr/>
          <p:nvPr/>
        </p:nvSpPr>
        <p:spPr>
          <a:xfrm>
            <a:off x="1753842" y="2775560"/>
            <a:ext cx="3995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Configuración inicial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7310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9DC6A-370B-4C61-BD83-D8C5489E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299545"/>
            <a:ext cx="11225048" cy="58774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965FEE0-806F-42AF-BC52-AC090B084A5D}"/>
              </a:ext>
            </a:extLst>
          </p:cNvPr>
          <p:cNvGraphicFramePr>
            <a:graphicFrameLocks noGrp="1"/>
          </p:cNvGraphicFramePr>
          <p:nvPr/>
        </p:nvGraphicFramePr>
        <p:xfrm>
          <a:off x="848138" y="1205948"/>
          <a:ext cx="10111406" cy="524334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28821">
                  <a:extLst>
                    <a:ext uri="{9D8B030D-6E8A-4147-A177-3AD203B41FA5}">
                      <a16:colId xmlns:a16="http://schemas.microsoft.com/office/drawing/2014/main" val="1364586985"/>
                    </a:ext>
                  </a:extLst>
                </a:gridCol>
                <a:gridCol w="1063740">
                  <a:extLst>
                    <a:ext uri="{9D8B030D-6E8A-4147-A177-3AD203B41FA5}">
                      <a16:colId xmlns:a16="http://schemas.microsoft.com/office/drawing/2014/main" val="1847681281"/>
                    </a:ext>
                  </a:extLst>
                </a:gridCol>
                <a:gridCol w="1065015">
                  <a:extLst>
                    <a:ext uri="{9D8B030D-6E8A-4147-A177-3AD203B41FA5}">
                      <a16:colId xmlns:a16="http://schemas.microsoft.com/office/drawing/2014/main" val="1911585585"/>
                    </a:ext>
                  </a:extLst>
                </a:gridCol>
                <a:gridCol w="1065015">
                  <a:extLst>
                    <a:ext uri="{9D8B030D-6E8A-4147-A177-3AD203B41FA5}">
                      <a16:colId xmlns:a16="http://schemas.microsoft.com/office/drawing/2014/main" val="628098304"/>
                    </a:ext>
                  </a:extLst>
                </a:gridCol>
                <a:gridCol w="1065015">
                  <a:extLst>
                    <a:ext uri="{9D8B030D-6E8A-4147-A177-3AD203B41FA5}">
                      <a16:colId xmlns:a16="http://schemas.microsoft.com/office/drawing/2014/main" val="3589920801"/>
                    </a:ext>
                  </a:extLst>
                </a:gridCol>
                <a:gridCol w="1063740">
                  <a:extLst>
                    <a:ext uri="{9D8B030D-6E8A-4147-A177-3AD203B41FA5}">
                      <a16:colId xmlns:a16="http://schemas.microsoft.com/office/drawing/2014/main" val="295307615"/>
                    </a:ext>
                  </a:extLst>
                </a:gridCol>
                <a:gridCol w="1065015">
                  <a:extLst>
                    <a:ext uri="{9D8B030D-6E8A-4147-A177-3AD203B41FA5}">
                      <a16:colId xmlns:a16="http://schemas.microsoft.com/office/drawing/2014/main" val="1531341890"/>
                    </a:ext>
                  </a:extLst>
                </a:gridCol>
                <a:gridCol w="1065015">
                  <a:extLst>
                    <a:ext uri="{9D8B030D-6E8A-4147-A177-3AD203B41FA5}">
                      <a16:colId xmlns:a16="http://schemas.microsoft.com/office/drawing/2014/main" val="4285497672"/>
                    </a:ext>
                  </a:extLst>
                </a:gridCol>
                <a:gridCol w="1065015">
                  <a:extLst>
                    <a:ext uri="{9D8B030D-6E8A-4147-A177-3AD203B41FA5}">
                      <a16:colId xmlns:a16="http://schemas.microsoft.com/office/drawing/2014/main" val="1866904242"/>
                    </a:ext>
                  </a:extLst>
                </a:gridCol>
                <a:gridCol w="1065015">
                  <a:extLst>
                    <a:ext uri="{9D8B030D-6E8A-4147-A177-3AD203B41FA5}">
                      <a16:colId xmlns:a16="http://schemas.microsoft.com/office/drawing/2014/main" val="2647861237"/>
                    </a:ext>
                  </a:extLst>
                </a:gridCol>
              </a:tblGrid>
              <a:tr h="5090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a, a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a, b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a, B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b, a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b, b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b, B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B, a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B, b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B, B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24399"/>
                  </a:ext>
                </a:extLst>
              </a:tr>
              <a:tr h="1451988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a, R, 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a, R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b, R,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b, R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B, L,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B, L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390119"/>
                  </a:ext>
                </a:extLst>
              </a:tr>
              <a:tr h="1451988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a, L,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a, S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a, L,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b, S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b, L,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a, S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b, L,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b, S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B, R,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a, S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B, R,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b, S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B, S,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B, S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867422"/>
                  </a:ext>
                </a:extLst>
              </a:tr>
              <a:tr h="1451988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a, R,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a, L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a, S,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b, S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MX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aseline="-25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b, S,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a, S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b, R,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b, L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AR" sz="2400" baseline="-25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B, S,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B, S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636494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C0B2F40A-3C2B-407E-AF71-7057A2AAAB32}"/>
              </a:ext>
            </a:extLst>
          </p:cNvPr>
          <p:cNvSpPr/>
          <p:nvPr/>
        </p:nvSpPr>
        <p:spPr>
          <a:xfrm>
            <a:off x="504497" y="68712"/>
            <a:ext cx="1097188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Función de transición δ de la MT con 2 cintas</a:t>
            </a:r>
          </a:p>
          <a:p>
            <a:pPr algn="ctr"/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s-AR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copia de cinta 1 a 2; q</a:t>
            </a:r>
            <a:r>
              <a:rPr lang="es-AR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reposicionamiento en cinta 1; q</a:t>
            </a:r>
            <a:r>
              <a:rPr lang="es-AR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comparación de las 2 cintas</a:t>
            </a:r>
          </a:p>
          <a:p>
            <a:pPr algn="ctr"/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(como siempre, las celdas en blanco son casos de rechazo de la MT)</a:t>
            </a:r>
            <a:endParaRPr lang="es-MX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s-MX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s-MX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s-MX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s-A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752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211241-8E1A-476F-A2EF-87D34FEAE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4474" y="1069176"/>
            <a:ext cx="10694424" cy="540196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Construir una MTN que acepte todas las cadenas iniciadas por un símbolo de cabecera 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, seguido por cero o más símbolos 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, o por cero o más símbolos 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b:</a:t>
            </a:r>
          </a:p>
          <a:p>
            <a:pPr marL="457200" lvl="1" indent="0">
              <a:buNone/>
            </a:pP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AutoNum type="arabicPeriod"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Δ(q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, h) = {(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, h, R), (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, h, R)}</a:t>
            </a:r>
          </a:p>
          <a:p>
            <a:pPr marL="971550" lvl="1" indent="-514350">
              <a:buAutoNum type="arabicPeriod"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Δ(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, a) = {(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, a, R)} 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Δ(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, B) = {(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, B, S)} </a:t>
            </a:r>
          </a:p>
          <a:p>
            <a:pPr marL="971550" lvl="1" indent="-514350">
              <a:buAutoNum type="arabicPeriod"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Δ(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, b) = {(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, b, R)} 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Δ(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, B) = {(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, B, S)} </a:t>
            </a:r>
          </a:p>
          <a:p>
            <a:pPr marL="457200" lvl="1" indent="0">
              <a:buNone/>
            </a:pP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s-A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Queda como ejercicio construir una MT estándar (es decir determinística, o MTD) para reconocer el mismo lenguaje.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D87B8A9-150C-4677-9E28-8559D4B536CE}"/>
              </a:ext>
            </a:extLst>
          </p:cNvPr>
          <p:cNvSpPr/>
          <p:nvPr/>
        </p:nvSpPr>
        <p:spPr>
          <a:xfrm>
            <a:off x="290405" y="213921"/>
            <a:ext cx="10959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Ejemplo sencillo de uso de MTN</a:t>
            </a:r>
          </a:p>
        </p:txBody>
      </p:sp>
    </p:spTree>
    <p:extLst>
      <p:ext uri="{BB962C8B-B14F-4D97-AF65-F5344CB8AC3E}">
        <p14:creationId xmlns:p14="http://schemas.microsoft.com/office/powerpoint/2010/main" val="130071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9DC6A-370B-4C61-BD83-D8C5489E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99545"/>
            <a:ext cx="11608903" cy="58774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Ejemplo con la visión de MT calculadora (problema general, de búsqueda)</a:t>
            </a:r>
          </a:p>
          <a:p>
            <a:pPr marL="0" indent="0">
              <a:buNone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Construir una MT que 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reste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2 números representados en notación unaria</a:t>
            </a:r>
          </a:p>
          <a:p>
            <a:pPr marL="0" indent="0">
              <a:buNone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Por ejemplo, dado el input 11111101111, obtener el output 11 (6 – 4 = 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sz="2400" u="sng" dirty="0">
                <a:latin typeface="Arial" panose="020B0604020202020204" pitchFamily="34" charset="0"/>
                <a:cs typeface="Arial" panose="020B0604020202020204" pitchFamily="34" charset="0"/>
              </a:rPr>
              <a:t>Idea general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: tachar el primer 1 antes del 0, luego el primer 1 después del 0, luego el segundo 1 antes del 0, y así hasta tachar al final el 0. </a:t>
            </a:r>
            <a:r>
              <a:rPr lang="es-MX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construcción queda como ejercicio.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sz="2400" u="sng" dirty="0">
                <a:latin typeface="Arial" panose="020B0604020202020204" pitchFamily="34" charset="0"/>
                <a:cs typeface="Arial" panose="020B0604020202020204" pitchFamily="34" charset="0"/>
              </a:rPr>
              <a:t>Comentario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: en este caso, además del estado final, interesa el contenido final de la cinta.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Ejemplo con la visión de MT generadora (quizá se vea después)</a:t>
            </a:r>
          </a:p>
          <a:p>
            <a:pPr marL="0" indent="0">
              <a:buNone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Construir una MT que genere 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todas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las cadenas de la forma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4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AR" sz="24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, con n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sz="2400" u="sng" dirty="0">
                <a:latin typeface="Arial" panose="020B0604020202020204" pitchFamily="34" charset="0"/>
                <a:cs typeface="Arial" panose="020B0604020202020204" pitchFamily="34" charset="0"/>
              </a:rPr>
              <a:t>Idea general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MX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construcción queda como ejercicio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</a:p>
          <a:p>
            <a:pPr marL="1440000" indent="-457200">
              <a:lnSpc>
                <a:spcPct val="120000"/>
              </a:lnSpc>
              <a:spcBef>
                <a:spcPts val="0"/>
              </a:spcBef>
              <a:buAutoNum type="arabicParenBoth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i := 1 </a:t>
            </a:r>
          </a:p>
          <a:p>
            <a:pPr marL="1440000" indent="-457200">
              <a:lnSpc>
                <a:spcPct val="120000"/>
              </a:lnSpc>
              <a:spcBef>
                <a:spcPts val="0"/>
              </a:spcBef>
              <a:buAutoNum type="arabicParenBoth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imprimir i veces a, imprimir i veces b, e imprimir separador </a:t>
            </a:r>
          </a:p>
          <a:p>
            <a:pPr marL="1440000" indent="-457200">
              <a:lnSpc>
                <a:spcPct val="120000"/>
              </a:lnSpc>
              <a:spcBef>
                <a:spcPts val="0"/>
              </a:spcBef>
              <a:buAutoNum type="arabicParenBoth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i := i + 1 y volver a (2)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sz="2400" u="sng" dirty="0">
                <a:latin typeface="Arial" panose="020B0604020202020204" pitchFamily="34" charset="0"/>
                <a:cs typeface="Arial" panose="020B0604020202020204" pitchFamily="34" charset="0"/>
              </a:rPr>
              <a:t>Comentario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: se prueba que las visiones de MT reconocedora y generadora son equivalentes (quizá se pruebe después).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s-A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425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9DC6A-370B-4C61-BD83-D8C5489E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553" y="929898"/>
            <a:ext cx="10770859" cy="5928102"/>
          </a:xfrm>
        </p:spPr>
        <p:txBody>
          <a:bodyPr>
            <a:normAutofit fontScale="40000" lnSpcReduction="20000"/>
          </a:bodyPr>
          <a:lstStyle/>
          <a:p>
            <a:r>
              <a:rPr lang="es-AR" sz="4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Alguna bibliografía (digital, y el resto toda en la Biblioteca de la Facultad):</a:t>
            </a:r>
          </a:p>
          <a:p>
            <a:pPr marL="457200" lvl="1" indent="0">
              <a:buNone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4500" b="1" dirty="0"/>
              <a:t>Básica</a:t>
            </a:r>
            <a:endParaRPr lang="es-MX" sz="4500" dirty="0"/>
          </a:p>
          <a:p>
            <a:pPr marL="0" indent="0">
              <a:buNone/>
            </a:pPr>
            <a:r>
              <a:rPr lang="es-AR" sz="4500" dirty="0"/>
              <a:t>R. Rosenfeld &amp; J. Irazábal. 2013. </a:t>
            </a:r>
            <a:r>
              <a:rPr lang="es-AR" sz="4500" i="1" dirty="0"/>
              <a:t>Computabilidad, Complejidad Computacional y Verificación de Programas</a:t>
            </a:r>
            <a:r>
              <a:rPr lang="es-AR" sz="4500" dirty="0"/>
              <a:t>. EDULP. Edición digital.</a:t>
            </a:r>
            <a:endParaRPr lang="es-MX" sz="4500" dirty="0"/>
          </a:p>
          <a:p>
            <a:pPr marL="0" lvl="0" indent="0">
              <a:buNone/>
            </a:pPr>
            <a:r>
              <a:rPr lang="es-MX" sz="4500" dirty="0"/>
              <a:t>R. Rosenfeld &amp; J. Irazábal. 2010. </a:t>
            </a:r>
            <a:r>
              <a:rPr lang="es-MX" sz="4500" i="1" dirty="0"/>
              <a:t>Teoría de la Computación y Verificación de Programas</a:t>
            </a:r>
            <a:r>
              <a:rPr lang="es-MX" sz="4500" dirty="0"/>
              <a:t>. McGraw Hill y EDULP.</a:t>
            </a:r>
          </a:p>
          <a:p>
            <a:pPr marL="0" lvl="0" indent="0">
              <a:buNone/>
            </a:pPr>
            <a:r>
              <a:rPr lang="es-ES" sz="4500" dirty="0"/>
              <a:t>C. Pons, R. Rosenfeld &amp; C. Smith. 2017. </a:t>
            </a:r>
            <a:r>
              <a:rPr lang="es-MX" sz="4500" dirty="0"/>
              <a:t>Lógica para Informática. EDULP. Edición digital.</a:t>
            </a:r>
          </a:p>
          <a:p>
            <a:pPr marL="0" lvl="0" indent="0">
              <a:buNone/>
            </a:pPr>
            <a:r>
              <a:rPr lang="es-ES" sz="4500" dirty="0"/>
              <a:t>A. Hamilton. 1980. </a:t>
            </a:r>
            <a:r>
              <a:rPr lang="es-ES" sz="4500" dirty="0" err="1"/>
              <a:t>Logic</a:t>
            </a:r>
            <a:r>
              <a:rPr lang="es-ES" sz="4500" dirty="0"/>
              <a:t> </a:t>
            </a:r>
            <a:r>
              <a:rPr lang="es-ES" sz="4500" dirty="0" err="1"/>
              <a:t>for</a:t>
            </a:r>
            <a:r>
              <a:rPr lang="es-ES" sz="4500" dirty="0"/>
              <a:t> </a:t>
            </a:r>
            <a:r>
              <a:rPr lang="es-ES" sz="4500" dirty="0" err="1"/>
              <a:t>Mathematicians</a:t>
            </a:r>
            <a:r>
              <a:rPr lang="es-ES" sz="4500" dirty="0"/>
              <a:t>. Cambridge </a:t>
            </a:r>
            <a:r>
              <a:rPr lang="es-ES" sz="4500" dirty="0" err="1"/>
              <a:t>University</a:t>
            </a:r>
            <a:r>
              <a:rPr lang="es-ES" sz="4500" dirty="0"/>
              <a:t> </a:t>
            </a:r>
            <a:r>
              <a:rPr lang="es-ES" sz="4500" dirty="0" err="1"/>
              <a:t>Press</a:t>
            </a:r>
            <a:r>
              <a:rPr lang="es-ES" sz="4500" dirty="0"/>
              <a:t>.</a:t>
            </a:r>
            <a:endParaRPr lang="es-MX" sz="4500" dirty="0"/>
          </a:p>
          <a:p>
            <a:pPr marL="0" lvl="0" indent="0">
              <a:buNone/>
            </a:pPr>
            <a:r>
              <a:rPr lang="es-ES" sz="4500" dirty="0"/>
              <a:t>S. Russell &amp; P. </a:t>
            </a:r>
            <a:r>
              <a:rPr lang="es-ES" sz="4500" dirty="0" err="1"/>
              <a:t>Norvig</a:t>
            </a:r>
            <a:r>
              <a:rPr lang="es-ES" sz="4500" dirty="0"/>
              <a:t>. 2010. Artificial </a:t>
            </a:r>
            <a:r>
              <a:rPr lang="es-ES" sz="4500" dirty="0" err="1"/>
              <a:t>Intelligence</a:t>
            </a:r>
            <a:r>
              <a:rPr lang="es-ES" sz="4500" dirty="0"/>
              <a:t>. A Modern </a:t>
            </a:r>
            <a:r>
              <a:rPr lang="es-ES" sz="4500" dirty="0" err="1"/>
              <a:t>Approach</a:t>
            </a:r>
            <a:r>
              <a:rPr lang="es-ES" sz="4500" dirty="0"/>
              <a:t>. Prentice Hall.</a:t>
            </a:r>
            <a:endParaRPr lang="es-MX" sz="4500" dirty="0"/>
          </a:p>
          <a:p>
            <a:pPr marL="0" indent="0">
              <a:buNone/>
            </a:pPr>
            <a:r>
              <a:rPr lang="es-AR" sz="4500" b="1" dirty="0"/>
              <a:t> </a:t>
            </a:r>
            <a:endParaRPr lang="es-MX" sz="4500" dirty="0"/>
          </a:p>
          <a:p>
            <a:pPr marL="0" indent="0">
              <a:buNone/>
            </a:pPr>
            <a:r>
              <a:rPr lang="es-AR" sz="4500" b="1" dirty="0"/>
              <a:t>Complementaria</a:t>
            </a:r>
            <a:endParaRPr lang="es-MX" sz="4500" dirty="0"/>
          </a:p>
          <a:p>
            <a:pPr marL="0" indent="0">
              <a:buNone/>
            </a:pPr>
            <a:r>
              <a:rPr lang="es-ES" sz="4500" dirty="0" err="1"/>
              <a:t>Hopcroft</a:t>
            </a:r>
            <a:r>
              <a:rPr lang="es-ES" sz="4500" dirty="0"/>
              <a:t> </a:t>
            </a:r>
            <a:r>
              <a:rPr lang="es-AR" sz="4500" dirty="0"/>
              <a:t>&amp;</a:t>
            </a:r>
            <a:r>
              <a:rPr lang="es-ES" sz="4500" dirty="0"/>
              <a:t> Ullman. 1979. </a:t>
            </a:r>
            <a:r>
              <a:rPr lang="es-ES" sz="4500" i="1" dirty="0" err="1"/>
              <a:t>Introduction</a:t>
            </a:r>
            <a:r>
              <a:rPr lang="es-ES" sz="4500" i="1" dirty="0"/>
              <a:t> </a:t>
            </a:r>
            <a:r>
              <a:rPr lang="es-ES" sz="4500" i="1" dirty="0" err="1"/>
              <a:t>to</a:t>
            </a:r>
            <a:r>
              <a:rPr lang="es-ES" sz="4500" i="1" dirty="0"/>
              <a:t> </a:t>
            </a:r>
            <a:r>
              <a:rPr lang="es-ES" sz="4500" i="1" dirty="0" err="1"/>
              <a:t>Automata</a:t>
            </a:r>
            <a:r>
              <a:rPr lang="es-ES" sz="4500" i="1" dirty="0"/>
              <a:t> </a:t>
            </a:r>
            <a:r>
              <a:rPr lang="es-ES" sz="4500" i="1" dirty="0" err="1"/>
              <a:t>Theory</a:t>
            </a:r>
            <a:r>
              <a:rPr lang="es-ES" sz="4500" i="1" dirty="0"/>
              <a:t>, </a:t>
            </a:r>
            <a:r>
              <a:rPr lang="es-ES" sz="4500" i="1" dirty="0" err="1"/>
              <a:t>Language</a:t>
            </a:r>
            <a:r>
              <a:rPr lang="es-ES" sz="4500" i="1" dirty="0"/>
              <a:t> &amp; </a:t>
            </a:r>
            <a:r>
              <a:rPr lang="es-ES" sz="4500" i="1" dirty="0" err="1"/>
              <a:t>Computation</a:t>
            </a:r>
            <a:r>
              <a:rPr lang="es-ES" sz="4500" dirty="0"/>
              <a:t>. Prentice-Hall. </a:t>
            </a:r>
            <a:endParaRPr lang="es-MX" sz="4500" dirty="0"/>
          </a:p>
          <a:p>
            <a:pPr marL="0" lvl="0" indent="0">
              <a:buNone/>
            </a:pPr>
            <a:r>
              <a:rPr lang="es-MX" sz="4500" dirty="0"/>
              <a:t>S. </a:t>
            </a:r>
            <a:r>
              <a:rPr lang="es-MX" sz="4500" dirty="0" err="1"/>
              <a:t>Arora</a:t>
            </a:r>
            <a:r>
              <a:rPr lang="es-MX" sz="4500" dirty="0"/>
              <a:t> &amp; B. Barak. </a:t>
            </a:r>
            <a:r>
              <a:rPr lang="es-ES" sz="4500" dirty="0"/>
              <a:t>2007. </a:t>
            </a:r>
            <a:r>
              <a:rPr lang="es-ES" sz="4500" i="1" dirty="0" err="1"/>
              <a:t>Computational</a:t>
            </a:r>
            <a:r>
              <a:rPr lang="es-ES" sz="4500" i="1" dirty="0"/>
              <a:t> </a:t>
            </a:r>
            <a:r>
              <a:rPr lang="es-ES" sz="4500" i="1" dirty="0" err="1"/>
              <a:t>Complexity</a:t>
            </a:r>
            <a:r>
              <a:rPr lang="es-ES" sz="4500" i="1" dirty="0"/>
              <a:t>: A Modern </a:t>
            </a:r>
            <a:r>
              <a:rPr lang="es-ES" sz="4500" i="1" dirty="0" err="1"/>
              <a:t>Approach</a:t>
            </a:r>
            <a:r>
              <a:rPr lang="es-ES" sz="4500" dirty="0"/>
              <a:t>. </a:t>
            </a:r>
            <a:r>
              <a:rPr lang="es-MX" sz="4500" dirty="0"/>
              <a:t>Princeton Univ.</a:t>
            </a:r>
          </a:p>
          <a:p>
            <a:pPr marL="0" lvl="0" indent="0">
              <a:buNone/>
            </a:pPr>
            <a:r>
              <a:rPr lang="es-ES" sz="4500" dirty="0"/>
              <a:t>C. </a:t>
            </a:r>
            <a:r>
              <a:rPr lang="es-ES" sz="4500" dirty="0" err="1"/>
              <a:t>Papadimitriou</a:t>
            </a:r>
            <a:r>
              <a:rPr lang="es-ES" sz="4500" dirty="0"/>
              <a:t>. 1995. </a:t>
            </a:r>
            <a:r>
              <a:rPr lang="es-ES" sz="4500" i="1" dirty="0" err="1"/>
              <a:t>Computational</a:t>
            </a:r>
            <a:r>
              <a:rPr lang="es-ES" sz="4500" i="1" dirty="0"/>
              <a:t> </a:t>
            </a:r>
            <a:r>
              <a:rPr lang="es-ES" sz="4500" i="1" dirty="0" err="1"/>
              <a:t>Complexity</a:t>
            </a:r>
            <a:r>
              <a:rPr lang="es-ES" sz="4500" dirty="0"/>
              <a:t>. Addison-Wesley.</a:t>
            </a:r>
            <a:endParaRPr lang="es-MX" sz="4500" dirty="0"/>
          </a:p>
          <a:p>
            <a:pPr marL="0" lvl="0" indent="0">
              <a:buNone/>
            </a:pPr>
            <a:r>
              <a:rPr lang="es-ES" sz="4500" dirty="0"/>
              <a:t>O. </a:t>
            </a:r>
            <a:r>
              <a:rPr lang="es-ES" sz="4500" dirty="0" err="1"/>
              <a:t>Goldreich</a:t>
            </a:r>
            <a:r>
              <a:rPr lang="es-ES" sz="4500" dirty="0"/>
              <a:t>. 2008. </a:t>
            </a:r>
            <a:r>
              <a:rPr lang="es-ES" sz="4500" i="1" dirty="0" err="1"/>
              <a:t>Computational</a:t>
            </a:r>
            <a:r>
              <a:rPr lang="es-ES" sz="4500" i="1" dirty="0"/>
              <a:t> </a:t>
            </a:r>
            <a:r>
              <a:rPr lang="es-ES" sz="4500" i="1" dirty="0" err="1"/>
              <a:t>Complexity</a:t>
            </a:r>
            <a:r>
              <a:rPr lang="es-ES" sz="4500" i="1" dirty="0"/>
              <a:t>: A Conceptual </a:t>
            </a:r>
            <a:r>
              <a:rPr lang="es-ES" sz="4500" i="1" dirty="0" err="1"/>
              <a:t>Perspective</a:t>
            </a:r>
            <a:r>
              <a:rPr lang="es-ES" sz="4500" dirty="0"/>
              <a:t>. Cambridge </a:t>
            </a:r>
            <a:r>
              <a:rPr lang="es-ES" sz="4500" dirty="0" err="1"/>
              <a:t>University</a:t>
            </a:r>
            <a:r>
              <a:rPr lang="es-ES" sz="4500" dirty="0"/>
              <a:t> </a:t>
            </a:r>
            <a:r>
              <a:rPr lang="es-ES" sz="4500" dirty="0" err="1"/>
              <a:t>Press</a:t>
            </a:r>
            <a:r>
              <a:rPr lang="es-ES" sz="4500" dirty="0"/>
              <a:t>. </a:t>
            </a:r>
            <a:endParaRPr lang="es-MX" sz="4500" dirty="0"/>
          </a:p>
          <a:p>
            <a:pPr marL="0" lvl="0" indent="0">
              <a:buNone/>
            </a:pPr>
            <a:r>
              <a:rPr lang="en-US" sz="4500" dirty="0"/>
              <a:t>Bovet &amp; Crescenzi. </a:t>
            </a:r>
            <a:r>
              <a:rPr lang="en-US" sz="4500" i="1" dirty="0"/>
              <a:t>Introduction to the Theory of Complexity</a:t>
            </a:r>
            <a:r>
              <a:rPr lang="en-US" sz="4500" dirty="0"/>
              <a:t>. Prentice-Hall. 1994.</a:t>
            </a:r>
            <a:endParaRPr lang="es-MX" sz="4500" dirty="0"/>
          </a:p>
          <a:p>
            <a:pPr marL="0" lvl="0" indent="0">
              <a:buNone/>
            </a:pPr>
            <a:r>
              <a:rPr lang="en-US" sz="4500" dirty="0"/>
              <a:t>C. Moore &amp; S. Mertens. 2011. </a:t>
            </a:r>
            <a:r>
              <a:rPr lang="en-US" sz="4500" i="1" dirty="0"/>
              <a:t>The Nature of Computation</a:t>
            </a:r>
            <a:r>
              <a:rPr lang="en-US" sz="4500" dirty="0"/>
              <a:t>. Oxford University Press.</a:t>
            </a:r>
            <a:endParaRPr lang="es-MX" sz="4500" dirty="0"/>
          </a:p>
          <a:p>
            <a:pPr marL="0" indent="0">
              <a:buNone/>
            </a:pPr>
            <a:r>
              <a:rPr lang="es-MX" sz="4500" dirty="0"/>
              <a:t>N. </a:t>
            </a:r>
            <a:r>
              <a:rPr lang="es-MX" sz="4500" dirty="0" err="1"/>
              <a:t>Francez</a:t>
            </a:r>
            <a:r>
              <a:rPr lang="es-MX" sz="4500" dirty="0"/>
              <a:t>. </a:t>
            </a:r>
            <a:r>
              <a:rPr lang="es-ES" sz="4500" dirty="0"/>
              <a:t>1992. </a:t>
            </a:r>
            <a:r>
              <a:rPr lang="es-ES" sz="4500" i="1" dirty="0" err="1"/>
              <a:t>Program</a:t>
            </a:r>
            <a:r>
              <a:rPr lang="es-ES" sz="4500" i="1" dirty="0"/>
              <a:t> </a:t>
            </a:r>
            <a:r>
              <a:rPr lang="es-ES" sz="4500" i="1" dirty="0" err="1"/>
              <a:t>Verification</a:t>
            </a:r>
            <a:r>
              <a:rPr lang="es-ES" sz="4500" dirty="0"/>
              <a:t>. Addison-Wesley (materia optativa).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4500" dirty="0"/>
              <a:t>K. Apt &amp; F. </a:t>
            </a:r>
            <a:r>
              <a:rPr lang="en-US" sz="4500" dirty="0" err="1"/>
              <a:t>Olderog</a:t>
            </a:r>
            <a:r>
              <a:rPr lang="en-US" sz="4500" dirty="0"/>
              <a:t>. 1997. </a:t>
            </a:r>
            <a:r>
              <a:rPr lang="en-US" sz="4500" i="1" dirty="0"/>
              <a:t>Verification of Sequential and Concurrent Programs. </a:t>
            </a:r>
            <a:r>
              <a:rPr lang="es-AR" sz="4500" dirty="0"/>
              <a:t>Springer (materia optativa).</a:t>
            </a:r>
            <a:endParaRPr lang="es-MX" sz="4500" dirty="0"/>
          </a:p>
          <a:p>
            <a:pPr marL="0" lvl="0" indent="0">
              <a:buNone/>
            </a:pPr>
            <a:endParaRPr lang="es-ES" sz="4500" dirty="0"/>
          </a:p>
          <a:p>
            <a:pPr marL="0" lvl="0" indent="0">
              <a:buNone/>
            </a:pPr>
            <a:endParaRPr lang="es-MX" sz="4500" dirty="0"/>
          </a:p>
          <a:p>
            <a:pPr marL="457200" lvl="1" indent="0">
              <a:buNone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s-A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A4CA932-4E5B-4FCB-8AF4-2BEC7947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929"/>
          </a:xfrm>
        </p:spPr>
        <p:txBody>
          <a:bodyPr>
            <a:normAutofit/>
          </a:bodyPr>
          <a:lstStyle/>
          <a:p>
            <a:pPr algn="ctr"/>
            <a:r>
              <a:rPr lang="es-MX" sz="3500" dirty="0">
                <a:latin typeface="Arial" panose="020B0604020202020204" pitchFamily="34" charset="0"/>
                <a:cs typeface="Arial" panose="020B0604020202020204" pitchFamily="34" charset="0"/>
              </a:rPr>
              <a:t>Fundamentos de Teoría de la Computación - 2020</a:t>
            </a:r>
          </a:p>
        </p:txBody>
      </p:sp>
    </p:spTree>
    <p:extLst>
      <p:ext uri="{BB962C8B-B14F-4D97-AF65-F5344CB8AC3E}">
        <p14:creationId xmlns:p14="http://schemas.microsoft.com/office/powerpoint/2010/main" val="131665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EFC08E2-7C2F-4B32-A832-D09D88B7F99D}"/>
              </a:ext>
            </a:extLst>
          </p:cNvPr>
          <p:cNvSpPr txBox="1">
            <a:spLocks/>
          </p:cNvSpPr>
          <p:nvPr/>
        </p:nvSpPr>
        <p:spPr>
          <a:xfrm>
            <a:off x="9364500" y="3117297"/>
            <a:ext cx="1903711" cy="426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CONSTRUCCIÓN DE PROGRAMAS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34846CF-79E0-4565-8F66-D2532AB3E717}"/>
              </a:ext>
            </a:extLst>
          </p:cNvPr>
          <p:cNvSpPr txBox="1">
            <a:spLocks/>
          </p:cNvSpPr>
          <p:nvPr/>
        </p:nvSpPr>
        <p:spPr>
          <a:xfrm>
            <a:off x="1588578" y="1518239"/>
            <a:ext cx="2342827" cy="680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problemas computacionales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B4DF858-D81D-40E8-9AC8-1F6707B38E66}"/>
              </a:ext>
            </a:extLst>
          </p:cNvPr>
          <p:cNvSpPr txBox="1">
            <a:spLocks/>
          </p:cNvSpPr>
          <p:nvPr/>
        </p:nvSpPr>
        <p:spPr>
          <a:xfrm>
            <a:off x="1994116" y="3039696"/>
            <a:ext cx="1531752" cy="314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decidibles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DBD753E-4825-462D-A2AA-D50183FD3144}"/>
              </a:ext>
            </a:extLst>
          </p:cNvPr>
          <p:cNvSpPr txBox="1">
            <a:spLocks/>
          </p:cNvSpPr>
          <p:nvPr/>
        </p:nvSpPr>
        <p:spPr>
          <a:xfrm>
            <a:off x="5728558" y="1602614"/>
            <a:ext cx="1628614" cy="680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problemas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decidibles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037150D-13A4-423A-8EF2-BE69E3E1EE21}"/>
              </a:ext>
            </a:extLst>
          </p:cNvPr>
          <p:cNvSpPr txBox="1">
            <a:spLocks/>
          </p:cNvSpPr>
          <p:nvPr/>
        </p:nvSpPr>
        <p:spPr>
          <a:xfrm>
            <a:off x="5999198" y="2646138"/>
            <a:ext cx="1256655" cy="3843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tratables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4ED6C9A-98C8-4C1F-9C86-72FFF2F9F17F}"/>
              </a:ext>
            </a:extLst>
          </p:cNvPr>
          <p:cNvSpPr txBox="1">
            <a:spLocks/>
          </p:cNvSpPr>
          <p:nvPr/>
        </p:nvSpPr>
        <p:spPr>
          <a:xfrm>
            <a:off x="9518217" y="1672482"/>
            <a:ext cx="1628614" cy="680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problemas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decidibles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63D10A8A-FA0E-4A50-8CCF-45CAD2EAAC6D}"/>
              </a:ext>
            </a:extLst>
          </p:cNvPr>
          <p:cNvSpPr txBox="1">
            <a:spLocks/>
          </p:cNvSpPr>
          <p:nvPr/>
        </p:nvSpPr>
        <p:spPr>
          <a:xfrm>
            <a:off x="1808137" y="2320696"/>
            <a:ext cx="1903711" cy="340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computables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5B340E55-7149-403A-9239-BB49ED042B00}"/>
              </a:ext>
            </a:extLst>
          </p:cNvPr>
          <p:cNvSpPr txBox="1">
            <a:spLocks/>
          </p:cNvSpPr>
          <p:nvPr/>
        </p:nvSpPr>
        <p:spPr>
          <a:xfrm>
            <a:off x="-113001" y="1214785"/>
            <a:ext cx="1903711" cy="426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VIAJE IMAGINARIO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CAC1A369-691F-4B21-889B-03A9642184B7}"/>
              </a:ext>
            </a:extLst>
          </p:cNvPr>
          <p:cNvSpPr txBox="1">
            <a:spLocks/>
          </p:cNvSpPr>
          <p:nvPr/>
        </p:nvSpPr>
        <p:spPr>
          <a:xfrm>
            <a:off x="8496800" y="3744943"/>
            <a:ext cx="1482025" cy="426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6B8E1159-26CC-4034-B7B8-DBF4C6D960D6}"/>
              </a:ext>
            </a:extLst>
          </p:cNvPr>
          <p:cNvSpPr txBox="1">
            <a:spLocks/>
          </p:cNvSpPr>
          <p:nvPr/>
        </p:nvSpPr>
        <p:spPr>
          <a:xfrm>
            <a:off x="10678802" y="3757375"/>
            <a:ext cx="1319942" cy="426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SOLUCIÓN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34A7B003-79AF-4319-86B9-1DFC15F2C078}"/>
              </a:ext>
            </a:extLst>
          </p:cNvPr>
          <p:cNvSpPr txBox="1">
            <a:spLocks/>
          </p:cNvSpPr>
          <p:nvPr/>
        </p:nvSpPr>
        <p:spPr>
          <a:xfrm>
            <a:off x="9409231" y="4463946"/>
            <a:ext cx="1903711" cy="426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VERIFICACIÓN DE PROGRAMAS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09F2963A-CBFE-49AF-A1BF-1E94F7EDC771}"/>
              </a:ext>
            </a:extLst>
          </p:cNvPr>
          <p:cNvSpPr txBox="1">
            <a:spLocks/>
          </p:cNvSpPr>
          <p:nvPr/>
        </p:nvSpPr>
        <p:spPr>
          <a:xfrm>
            <a:off x="3971440" y="1196854"/>
            <a:ext cx="1903711" cy="426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VIAJE IMAGINARIO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B19267E4-34B5-454D-97C7-5404278D23EE}"/>
              </a:ext>
            </a:extLst>
          </p:cNvPr>
          <p:cNvSpPr txBox="1">
            <a:spLocks/>
          </p:cNvSpPr>
          <p:nvPr/>
        </p:nvSpPr>
        <p:spPr>
          <a:xfrm>
            <a:off x="4830330" y="5851197"/>
            <a:ext cx="3650414" cy="610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Mapa de la complejidad computacional (años 1960)</a:t>
            </a:r>
          </a:p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Máquinas de Turing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14B05FC4-CCAA-41D1-BB04-1CFEDB7A8E6F}"/>
              </a:ext>
            </a:extLst>
          </p:cNvPr>
          <p:cNvSpPr txBox="1">
            <a:spLocks/>
          </p:cNvSpPr>
          <p:nvPr/>
        </p:nvSpPr>
        <p:spPr>
          <a:xfrm>
            <a:off x="-106228" y="5658338"/>
            <a:ext cx="5128010" cy="769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 Mapa de la computabilidad (años 1930)</a:t>
            </a:r>
          </a:p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    Máquinas de Turing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44C9B35C-DDCB-4E49-A58B-9E1729A96F7C}"/>
              </a:ext>
            </a:extLst>
          </p:cNvPr>
          <p:cNvSpPr txBox="1">
            <a:spLocks/>
          </p:cNvSpPr>
          <p:nvPr/>
        </p:nvSpPr>
        <p:spPr>
          <a:xfrm>
            <a:off x="8534925" y="5714366"/>
            <a:ext cx="3487385" cy="1152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Correctitud de programas </a:t>
            </a:r>
          </a:p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(años 1970)</a:t>
            </a:r>
          </a:p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Programas con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ED064D08-76F6-439F-B4C7-729846132ED9}"/>
              </a:ext>
            </a:extLst>
          </p:cNvPr>
          <p:cNvSpPr/>
          <p:nvPr/>
        </p:nvSpPr>
        <p:spPr>
          <a:xfrm>
            <a:off x="879058" y="2120858"/>
            <a:ext cx="3650414" cy="3421154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FB5DABD9-24C2-4684-BA13-F8546430DEF8}"/>
              </a:ext>
            </a:extLst>
          </p:cNvPr>
          <p:cNvSpPr/>
          <p:nvPr/>
        </p:nvSpPr>
        <p:spPr>
          <a:xfrm>
            <a:off x="1507279" y="2611266"/>
            <a:ext cx="2464161" cy="237782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CD79543B-325B-4BD1-B2EB-34B25EC7506B}"/>
              </a:ext>
            </a:extLst>
          </p:cNvPr>
          <p:cNvSpPr/>
          <p:nvPr/>
        </p:nvSpPr>
        <p:spPr>
          <a:xfrm>
            <a:off x="2082556" y="3313244"/>
            <a:ext cx="1234669" cy="113114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CF2F158-29E9-4139-9489-AA130AEA817D}"/>
              </a:ext>
            </a:extLst>
          </p:cNvPr>
          <p:cNvCxnSpPr>
            <a:cxnSpLocks/>
          </p:cNvCxnSpPr>
          <p:nvPr/>
        </p:nvCxnSpPr>
        <p:spPr>
          <a:xfrm>
            <a:off x="769195" y="1672505"/>
            <a:ext cx="1880934" cy="237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grama de flujo: conector 34">
            <a:extLst>
              <a:ext uri="{FF2B5EF4-FFF2-40B4-BE49-F238E27FC236}">
                <a16:creationId xmlns:a16="http://schemas.microsoft.com/office/drawing/2014/main" id="{FF8C9024-7FF0-42FD-A5A6-424C3C1709B8}"/>
              </a:ext>
            </a:extLst>
          </p:cNvPr>
          <p:cNvSpPr/>
          <p:nvPr/>
        </p:nvSpPr>
        <p:spPr>
          <a:xfrm>
            <a:off x="8701918" y="2273304"/>
            <a:ext cx="3266211" cy="321102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6" name="Diagrama de flujo: conector 35">
            <a:extLst>
              <a:ext uri="{FF2B5EF4-FFF2-40B4-BE49-F238E27FC236}">
                <a16:creationId xmlns:a16="http://schemas.microsoft.com/office/drawing/2014/main" id="{A2F0818E-4EAD-48DC-8548-E21487D2F15E}"/>
              </a:ext>
            </a:extLst>
          </p:cNvPr>
          <p:cNvSpPr/>
          <p:nvPr/>
        </p:nvSpPr>
        <p:spPr>
          <a:xfrm>
            <a:off x="5611667" y="2951542"/>
            <a:ext cx="1941140" cy="1922094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Diagrama de flujo: conector 36">
            <a:extLst>
              <a:ext uri="{FF2B5EF4-FFF2-40B4-BE49-F238E27FC236}">
                <a16:creationId xmlns:a16="http://schemas.microsoft.com/office/drawing/2014/main" id="{C7830507-9E6D-418A-B46F-228290446FB6}"/>
              </a:ext>
            </a:extLst>
          </p:cNvPr>
          <p:cNvSpPr/>
          <p:nvPr/>
        </p:nvSpPr>
        <p:spPr>
          <a:xfrm>
            <a:off x="4830331" y="2194695"/>
            <a:ext cx="3488800" cy="334731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143DD2E6-1B84-4592-ACDE-DF6BE2BBD38E}"/>
              </a:ext>
            </a:extLst>
          </p:cNvPr>
          <p:cNvCxnSpPr>
            <a:cxnSpLocks/>
          </p:cNvCxnSpPr>
          <p:nvPr/>
        </p:nvCxnSpPr>
        <p:spPr>
          <a:xfrm>
            <a:off x="4850087" y="1646301"/>
            <a:ext cx="1880934" cy="237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agrama de flujo: conector 38">
            <a:extLst>
              <a:ext uri="{FF2B5EF4-FFF2-40B4-BE49-F238E27FC236}">
                <a16:creationId xmlns:a16="http://schemas.microsoft.com/office/drawing/2014/main" id="{90802000-EB08-4194-9A2D-C0698521D28D}"/>
              </a:ext>
            </a:extLst>
          </p:cNvPr>
          <p:cNvSpPr/>
          <p:nvPr/>
        </p:nvSpPr>
        <p:spPr>
          <a:xfrm>
            <a:off x="9064878" y="3564012"/>
            <a:ext cx="817216" cy="78265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Diagrama de flujo: conector 39">
            <a:extLst>
              <a:ext uri="{FF2B5EF4-FFF2-40B4-BE49-F238E27FC236}">
                <a16:creationId xmlns:a16="http://schemas.microsoft.com/office/drawing/2014/main" id="{56EFF3E2-5AE7-46A3-B24D-356BD9D22AF1}"/>
              </a:ext>
            </a:extLst>
          </p:cNvPr>
          <p:cNvSpPr/>
          <p:nvPr/>
        </p:nvSpPr>
        <p:spPr>
          <a:xfrm>
            <a:off x="10693492" y="3564012"/>
            <a:ext cx="817216" cy="78265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4CB95C7E-1F6D-4499-A95F-5DD91C426013}"/>
              </a:ext>
            </a:extLst>
          </p:cNvPr>
          <p:cNvCxnSpPr>
            <a:cxnSpLocks/>
          </p:cNvCxnSpPr>
          <p:nvPr/>
        </p:nvCxnSpPr>
        <p:spPr>
          <a:xfrm>
            <a:off x="9498455" y="3681290"/>
            <a:ext cx="1635798" cy="50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97384090-F3AC-409C-BA13-994CE0212F08}"/>
              </a:ext>
            </a:extLst>
          </p:cNvPr>
          <p:cNvCxnSpPr>
            <a:cxnSpLocks/>
          </p:cNvCxnSpPr>
          <p:nvPr/>
        </p:nvCxnSpPr>
        <p:spPr>
          <a:xfrm>
            <a:off x="9543188" y="4218590"/>
            <a:ext cx="1635798" cy="50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ítulo 1">
            <a:extLst>
              <a:ext uri="{FF2B5EF4-FFF2-40B4-BE49-F238E27FC236}">
                <a16:creationId xmlns:a16="http://schemas.microsoft.com/office/drawing/2014/main" id="{BC4E4060-B8A1-4D86-B537-98844ABE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929"/>
          </a:xfrm>
        </p:spPr>
        <p:txBody>
          <a:bodyPr>
            <a:normAutofit/>
          </a:bodyPr>
          <a:lstStyle/>
          <a:p>
            <a:pPr algn="ctr"/>
            <a:r>
              <a:rPr lang="es-MX" sz="3500" dirty="0">
                <a:latin typeface="Arial" panose="020B0604020202020204" pitchFamily="34" charset="0"/>
                <a:cs typeface="Arial" panose="020B0604020202020204" pitchFamily="34" charset="0"/>
              </a:rPr>
              <a:t>Parte 1. Computabilidad y Complejidad Computacional.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245130F-9002-4948-887F-C0315A20377A}"/>
              </a:ext>
            </a:extLst>
          </p:cNvPr>
          <p:cNvSpPr/>
          <p:nvPr/>
        </p:nvSpPr>
        <p:spPr>
          <a:xfrm>
            <a:off x="160422" y="552492"/>
            <a:ext cx="121920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s-MX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la parte de Verificación de Programas se ve en la materia optativa Teoría de la Computación y Verificación de Programas. En esta materia se dicta luego Lógica e Inteligencia Artificial (Parte 2, Prof. Pons), base para su estudio.</a:t>
            </a: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16638897-1B15-4CAC-AC90-F33586204A73}"/>
              </a:ext>
            </a:extLst>
          </p:cNvPr>
          <p:cNvSpPr txBox="1">
            <a:spLocks/>
          </p:cNvSpPr>
          <p:nvPr/>
        </p:nvSpPr>
        <p:spPr>
          <a:xfrm>
            <a:off x="3782678" y="4950663"/>
            <a:ext cx="1903711" cy="340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Esta materia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DD60612A-5A8C-401D-95B6-0FCF308F2B2E}"/>
              </a:ext>
            </a:extLst>
          </p:cNvPr>
          <p:cNvSpPr txBox="1">
            <a:spLocks/>
          </p:cNvSpPr>
          <p:nvPr/>
        </p:nvSpPr>
        <p:spPr>
          <a:xfrm>
            <a:off x="9227205" y="4907955"/>
            <a:ext cx="2283503" cy="408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Materia optativa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722C3208-0999-412E-BFF8-63D185682304}"/>
              </a:ext>
            </a:extLst>
          </p:cNvPr>
          <p:cNvCxnSpPr>
            <a:cxnSpLocks/>
          </p:cNvCxnSpPr>
          <p:nvPr/>
        </p:nvCxnSpPr>
        <p:spPr>
          <a:xfrm flipV="1">
            <a:off x="2695095" y="2288847"/>
            <a:ext cx="3241300" cy="10145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B6B5C373-AEFF-42CB-8618-121532DD9E78}"/>
              </a:ext>
            </a:extLst>
          </p:cNvPr>
          <p:cNvCxnSpPr>
            <a:cxnSpLocks/>
          </p:cNvCxnSpPr>
          <p:nvPr/>
        </p:nvCxnSpPr>
        <p:spPr>
          <a:xfrm>
            <a:off x="2733062" y="4448860"/>
            <a:ext cx="3362938" cy="103064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D204D9B-D419-427D-89E0-6BB79B89801D}"/>
              </a:ext>
            </a:extLst>
          </p:cNvPr>
          <p:cNvCxnSpPr>
            <a:cxnSpLocks/>
          </p:cNvCxnSpPr>
          <p:nvPr/>
        </p:nvCxnSpPr>
        <p:spPr>
          <a:xfrm>
            <a:off x="8510726" y="2353034"/>
            <a:ext cx="0" cy="31889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B808C50B-DD00-4959-A907-2DAAF94C7833}"/>
              </a:ext>
            </a:extLst>
          </p:cNvPr>
          <p:cNvCxnSpPr>
            <a:cxnSpLocks/>
          </p:cNvCxnSpPr>
          <p:nvPr/>
        </p:nvCxnSpPr>
        <p:spPr>
          <a:xfrm rot="120000" flipV="1">
            <a:off x="7500327" y="1867860"/>
            <a:ext cx="2017890" cy="5796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0188B906-CDD2-4512-953C-FF35375591AC}"/>
              </a:ext>
            </a:extLst>
          </p:cNvPr>
          <p:cNvSpPr/>
          <p:nvPr/>
        </p:nvSpPr>
        <p:spPr>
          <a:xfrm>
            <a:off x="7772717" y="1622786"/>
            <a:ext cx="148202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visiones complejidad vs correctitud</a:t>
            </a:r>
          </a:p>
        </p:txBody>
      </p:sp>
    </p:spTree>
    <p:extLst>
      <p:ext uri="{BB962C8B-B14F-4D97-AF65-F5344CB8AC3E}">
        <p14:creationId xmlns:p14="http://schemas.microsoft.com/office/powerpoint/2010/main" val="1366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32BC6A3-ECB3-4578-B110-1B63CA50D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17" y="213382"/>
            <a:ext cx="7625166" cy="643123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7D8C38D-2ED3-441A-915D-A34007892847}"/>
              </a:ext>
            </a:extLst>
          </p:cNvPr>
          <p:cNvSpPr txBox="1">
            <a:spLocks/>
          </p:cNvSpPr>
          <p:nvPr/>
        </p:nvSpPr>
        <p:spPr>
          <a:xfrm>
            <a:off x="196312" y="383863"/>
            <a:ext cx="11995688" cy="650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Parte 1. Computabilidad y Complejidad Computacional.</a:t>
            </a:r>
          </a:p>
          <a:p>
            <a:pPr algn="ctr"/>
            <a:r>
              <a:rPr lang="es-MX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Viaje imaginario al interior del universo de los problemas</a:t>
            </a:r>
          </a:p>
        </p:txBody>
      </p:sp>
    </p:spTree>
    <p:extLst>
      <p:ext uri="{BB962C8B-B14F-4D97-AF65-F5344CB8AC3E}">
        <p14:creationId xmlns:p14="http://schemas.microsoft.com/office/powerpoint/2010/main" val="307053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9DC6A-370B-4C61-BD83-D8C5489E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43" y="816379"/>
            <a:ext cx="11806773" cy="5877418"/>
          </a:xfrm>
        </p:spPr>
        <p:txBody>
          <a:bodyPr>
            <a:normAutofit fontScale="92500" lnSpcReduction="20000"/>
          </a:bodyPr>
          <a:lstStyle/>
          <a:p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Viaje imaginario, 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desde los confines del universo de los problemas computacionales hacia su interior:</a:t>
            </a:r>
          </a:p>
          <a:p>
            <a:endParaRPr lang="es-A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Problemas no computables, computables indecidibles, computables </a:t>
            </a:r>
            <a:r>
              <a:rPr lang="es-AR" sz="2200" dirty="0" err="1">
                <a:latin typeface="Arial" panose="020B0604020202020204" pitchFamily="34" charset="0"/>
                <a:cs typeface="Arial" panose="020B0604020202020204" pitchFamily="34" charset="0"/>
              </a:rPr>
              <a:t>decidibles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 intratables, computables </a:t>
            </a:r>
            <a:r>
              <a:rPr lang="es-AR" sz="2200" dirty="0" err="1">
                <a:latin typeface="Arial" panose="020B0604020202020204" pitchFamily="34" charset="0"/>
                <a:cs typeface="Arial" panose="020B0604020202020204" pitchFamily="34" charset="0"/>
              </a:rPr>
              <a:t>decidibles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 tratables.</a:t>
            </a:r>
          </a:p>
          <a:p>
            <a:pPr marL="0" indent="0">
              <a:buNone/>
            </a:pPr>
            <a:endParaRPr lang="es-A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Desde otro punto de vista, </a:t>
            </a:r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viaje complementario al ya emprendido en los primeros años de la Licenciatura: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s-A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luego de “un viaje de ida” de 3 años, habiendo recorrido ítems tales como algorítmica (recursión, divide and </a:t>
            </a:r>
            <a:r>
              <a:rPr lang="es-AR" sz="2200" dirty="0" err="1">
                <a:latin typeface="Arial" panose="020B0604020202020204" pitchFamily="34" charset="0"/>
                <a:cs typeface="Arial" panose="020B0604020202020204" pitchFamily="34" charset="0"/>
              </a:rPr>
              <a:t>conquer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200" dirty="0" err="1">
                <a:latin typeface="Arial" panose="020B0604020202020204" pitchFamily="34" charset="0"/>
                <a:cs typeface="Arial" panose="020B0604020202020204" pitchFamily="34" charset="0"/>
              </a:rPr>
              <a:t>greedy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200" dirty="0" err="1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, programación dinámica, programación dual, reducción, etc.), programación, estructuras de datos, lenguajes de programación, </a:t>
            </a:r>
            <a:r>
              <a:rPr lang="es-AR" sz="22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, cierto nivel de profundidad en matemáticas discreta y continua, etc., </a:t>
            </a:r>
          </a:p>
          <a:p>
            <a:pPr lvl="1"/>
            <a:endParaRPr lang="es-A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ahora haremos “un viaje de vuelta” para volver a recorrerlos, pero con mayor madurez, desde una óptica más formal y abstracta, centrados en los </a:t>
            </a:r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fundamentos de la Teoría de la Computación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. Consideraremos entre otros tópicos: </a:t>
            </a:r>
          </a:p>
          <a:p>
            <a:pPr lvl="1"/>
            <a:endParaRPr lang="es-A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AR" sz="2200" i="1" dirty="0">
                <a:latin typeface="Arial" panose="020B0604020202020204" pitchFamily="34" charset="0"/>
                <a:cs typeface="Arial" panose="020B0604020202020204" pitchFamily="34" charset="0"/>
              </a:rPr>
              <a:t>computabilidad, complejidad computacional, teoría de autómatas, lenguajes formales, </a:t>
            </a:r>
          </a:p>
          <a:p>
            <a:pPr marL="457200" lvl="1" indent="0">
              <a:buNone/>
            </a:pPr>
            <a:r>
              <a:rPr lang="es-AR" sz="2200" i="1" dirty="0">
                <a:latin typeface="Arial" panose="020B0604020202020204" pitchFamily="34" charset="0"/>
                <a:cs typeface="Arial" panose="020B0604020202020204" pitchFamily="34" charset="0"/>
              </a:rPr>
              <a:t>     gramáticas, lógica, inducción, diagonalización, autorreferencia, reducciones de problemas, </a:t>
            </a:r>
          </a:p>
          <a:p>
            <a:pPr marL="457200" lvl="1" indent="0">
              <a:buNone/>
            </a:pPr>
            <a:r>
              <a:rPr lang="es-AR" sz="2200" i="1" dirty="0">
                <a:latin typeface="Arial" panose="020B0604020202020204" pitchFamily="34" charset="0"/>
                <a:cs typeface="Arial" panose="020B0604020202020204" pitchFamily="34" charset="0"/>
              </a:rPr>
              <a:t>     teoría de grafos, teoría de conjuntos, combinatoria, números cardinales y ordinales, infinitos,   </a:t>
            </a:r>
          </a:p>
          <a:p>
            <a:pPr marL="457200" lvl="1" indent="0">
              <a:buNone/>
            </a:pPr>
            <a:r>
              <a:rPr lang="es-AR" sz="2200" i="1" dirty="0">
                <a:latin typeface="Arial" panose="020B0604020202020204" pitchFamily="34" charset="0"/>
                <a:cs typeface="Arial" panose="020B0604020202020204" pitchFamily="34" charset="0"/>
              </a:rPr>
              <a:t>     etc.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A4CA932-4E5B-4FCB-8AF4-2BEC7947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929"/>
          </a:xfrm>
        </p:spPr>
        <p:txBody>
          <a:bodyPr>
            <a:normAutofit/>
          </a:bodyPr>
          <a:lstStyle/>
          <a:p>
            <a:pPr algn="ctr"/>
            <a:r>
              <a:rPr lang="es-MX" sz="3500" dirty="0">
                <a:latin typeface="Arial" panose="020B0604020202020204" pitchFamily="34" charset="0"/>
                <a:cs typeface="Arial" panose="020B0604020202020204" pitchFamily="34" charset="0"/>
              </a:rPr>
              <a:t>Parte 1. Computabilidad y Complejidad Computacional.</a:t>
            </a:r>
          </a:p>
        </p:txBody>
      </p:sp>
    </p:spTree>
    <p:extLst>
      <p:ext uri="{BB962C8B-B14F-4D97-AF65-F5344CB8AC3E}">
        <p14:creationId xmlns:p14="http://schemas.microsoft.com/office/powerpoint/2010/main" val="95554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9DC6A-370B-4C61-BD83-D8C5489E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6379"/>
            <a:ext cx="12191999" cy="58774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sz="2600" b="1" dirty="0">
                <a:latin typeface="Arial" panose="020B0604020202020204" pitchFamily="34" charset="0"/>
                <a:cs typeface="Arial" panose="020B0604020202020204" pitchFamily="34" charset="0"/>
              </a:rPr>
              <a:t>   Algo de historia:</a:t>
            </a:r>
            <a:endParaRPr lang="es-A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Años 1900. Necesidad de </a:t>
            </a:r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formalizar las matemáticas para evitar inconsistencias 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(p.ej. la Paradoja de Russell en el marco de la Teoría de Conjuntos - obra de Frege -). En simultáneo, siguen los intentos por automatizar los cálculos con máquinas (iniciados siglos atrás por Pascal, Leibniz, Babbage, </a:t>
            </a:r>
            <a:r>
              <a:rPr lang="es-AR" sz="22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s-A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Los formalistas. Hilbert. De la semántica a la sintaxis. La búsqueda de un esquema mecánico para </a:t>
            </a:r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demostrar todas las verdades matemáticas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. El </a:t>
            </a:r>
            <a:r>
              <a:rPr lang="es-AR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Entscheidungsproblem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 (el problema de decisión).</a:t>
            </a:r>
            <a:endParaRPr lang="es-MX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200" b="1" dirty="0">
                <a:latin typeface="Arial" panose="020B0604020202020204" pitchFamily="34" charset="0"/>
                <a:cs typeface="Arial" panose="020B0604020202020204" pitchFamily="34" charset="0"/>
              </a:rPr>
              <a:t>Primer fracaso. </a:t>
            </a:r>
            <a:r>
              <a:rPr lang="es-MX" sz="2200" dirty="0" err="1">
                <a:latin typeface="Arial" panose="020B0604020202020204" pitchFamily="34" charset="0"/>
                <a:cs typeface="Arial" panose="020B0604020202020204" pitchFamily="34" charset="0"/>
              </a:rPr>
              <a:t>Gödel</a:t>
            </a: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. 1931. Teoría de Incompletitud. No existe un sistema consistente y completo para la aritmética. Hay verdades de la aritmética que no se pueden demostrar mecánicamente.</a:t>
            </a:r>
          </a:p>
          <a:p>
            <a:endParaRPr lang="es-MX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200" b="1" dirty="0">
                <a:latin typeface="Arial" panose="020B0604020202020204" pitchFamily="34" charset="0"/>
                <a:cs typeface="Arial" panose="020B0604020202020204" pitchFamily="34" charset="0"/>
              </a:rPr>
              <a:t>Segundo fracaso. </a:t>
            </a: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Turing y </a:t>
            </a:r>
            <a:r>
              <a:rPr lang="es-MX" sz="2200" dirty="0" err="1">
                <a:latin typeface="Arial" panose="020B0604020202020204" pitchFamily="34" charset="0"/>
                <a:cs typeface="Arial" panose="020B0604020202020204" pitchFamily="34" charset="0"/>
              </a:rPr>
              <a:t>Church</a:t>
            </a: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. 1936. Máquinas de Turing y Lambda Cálculo. Indecidibilidad. Hay enunciados acerca de los cuales no se puede establecer mecánicamente si son verdaderos o falsos.</a:t>
            </a:r>
          </a:p>
          <a:p>
            <a:endParaRPr lang="es-MX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200" b="1" dirty="0">
                <a:latin typeface="Arial" panose="020B0604020202020204" pitchFamily="34" charset="0"/>
                <a:cs typeface="Arial" panose="020B0604020202020204" pitchFamily="34" charset="0"/>
              </a:rPr>
              <a:t>Origen de la Teoría de la Computación.</a:t>
            </a: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 “Lo computable”. Máquina de Turing. Tesis de </a:t>
            </a:r>
            <a:r>
              <a:rPr lang="es-MX" sz="2200" dirty="0" err="1">
                <a:latin typeface="Arial" panose="020B0604020202020204" pitchFamily="34" charset="0"/>
                <a:cs typeface="Arial" panose="020B0604020202020204" pitchFamily="34" charset="0"/>
              </a:rPr>
              <a:t>Church</a:t>
            </a: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-Turing. Otros modelos (funciones recursivas, gramáticas, Máquina de Post, </a:t>
            </a:r>
            <a:r>
              <a:rPr lang="es-MX" sz="22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). 1ras computadoras (EEUU, Inglaterra, años 1940). Complejidad (años 1960). Lógica para programación (años 1970).</a:t>
            </a:r>
            <a:endParaRPr lang="es-A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A4CA932-4E5B-4FCB-8AF4-2BEC7947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929"/>
          </a:xfrm>
        </p:spPr>
        <p:txBody>
          <a:bodyPr>
            <a:normAutofit/>
          </a:bodyPr>
          <a:lstStyle/>
          <a:p>
            <a:pPr algn="ctr"/>
            <a:r>
              <a:rPr lang="es-MX" sz="3500" dirty="0">
                <a:latin typeface="Arial" panose="020B0604020202020204" pitchFamily="34" charset="0"/>
                <a:cs typeface="Arial" panose="020B0604020202020204" pitchFamily="34" charset="0"/>
              </a:rPr>
              <a:t>Parte 1. Computabilidad y Complejidad Computacional.</a:t>
            </a:r>
          </a:p>
        </p:txBody>
      </p:sp>
    </p:spTree>
    <p:extLst>
      <p:ext uri="{BB962C8B-B14F-4D97-AF65-F5344CB8AC3E}">
        <p14:creationId xmlns:p14="http://schemas.microsoft.com/office/powerpoint/2010/main" val="199914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iagrama de flujo: conector 46">
            <a:extLst>
              <a:ext uri="{FF2B5EF4-FFF2-40B4-BE49-F238E27FC236}">
                <a16:creationId xmlns:a16="http://schemas.microsoft.com/office/drawing/2014/main" id="{12AB9BB4-1DAF-4A4C-A1C4-4ED01BEC9F4A}"/>
              </a:ext>
            </a:extLst>
          </p:cNvPr>
          <p:cNvSpPr/>
          <p:nvPr/>
        </p:nvSpPr>
        <p:spPr>
          <a:xfrm>
            <a:off x="9645749" y="2825285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Diagrama de flujo: conector 47">
            <a:extLst>
              <a:ext uri="{FF2B5EF4-FFF2-40B4-BE49-F238E27FC236}">
                <a16:creationId xmlns:a16="http://schemas.microsoft.com/office/drawing/2014/main" id="{CD8CE771-3031-4388-A8F6-FF3EC467CAC4}"/>
              </a:ext>
            </a:extLst>
          </p:cNvPr>
          <p:cNvSpPr/>
          <p:nvPr/>
        </p:nvSpPr>
        <p:spPr>
          <a:xfrm>
            <a:off x="7920270" y="2825285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Diagrama de flujo: conector 48">
            <a:extLst>
              <a:ext uri="{FF2B5EF4-FFF2-40B4-BE49-F238E27FC236}">
                <a16:creationId xmlns:a16="http://schemas.microsoft.com/office/drawing/2014/main" id="{787BF2C7-CABD-4FCB-8727-EBB5D5749992}"/>
              </a:ext>
            </a:extLst>
          </p:cNvPr>
          <p:cNvSpPr/>
          <p:nvPr/>
        </p:nvSpPr>
        <p:spPr>
          <a:xfrm>
            <a:off x="9044170" y="4056517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Diagrama de flujo: conector 51">
            <a:extLst>
              <a:ext uri="{FF2B5EF4-FFF2-40B4-BE49-F238E27FC236}">
                <a16:creationId xmlns:a16="http://schemas.microsoft.com/office/drawing/2014/main" id="{D0244AE2-D27D-46FE-8147-646A4D88BCCE}"/>
              </a:ext>
            </a:extLst>
          </p:cNvPr>
          <p:cNvSpPr/>
          <p:nvPr/>
        </p:nvSpPr>
        <p:spPr>
          <a:xfrm>
            <a:off x="8815570" y="1851657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Diagrama de flujo: conector 52">
            <a:extLst>
              <a:ext uri="{FF2B5EF4-FFF2-40B4-BE49-F238E27FC236}">
                <a16:creationId xmlns:a16="http://schemas.microsoft.com/office/drawing/2014/main" id="{D1758112-D08C-4FEC-B8D9-CC8FCFC500A7}"/>
              </a:ext>
            </a:extLst>
          </p:cNvPr>
          <p:cNvSpPr/>
          <p:nvPr/>
        </p:nvSpPr>
        <p:spPr>
          <a:xfrm>
            <a:off x="11142628" y="3053885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Diagrama de flujo: conector 79">
            <a:extLst>
              <a:ext uri="{FF2B5EF4-FFF2-40B4-BE49-F238E27FC236}">
                <a16:creationId xmlns:a16="http://schemas.microsoft.com/office/drawing/2014/main" id="{0703C7AC-F3CA-4978-B4C8-09D0EDAB38D8}"/>
              </a:ext>
            </a:extLst>
          </p:cNvPr>
          <p:cNvSpPr/>
          <p:nvPr/>
        </p:nvSpPr>
        <p:spPr>
          <a:xfrm>
            <a:off x="10507606" y="1807867"/>
            <a:ext cx="457200" cy="45720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8586E957-4666-461F-BB2C-E3C964B2BBA9}"/>
              </a:ext>
            </a:extLst>
          </p:cNvPr>
          <p:cNvSpPr/>
          <p:nvPr/>
        </p:nvSpPr>
        <p:spPr>
          <a:xfrm>
            <a:off x="2118527" y="146431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090F84DC-D56C-4D45-8203-E3C055426E52}"/>
              </a:ext>
            </a:extLst>
          </p:cNvPr>
          <p:cNvCxnSpPr>
            <a:cxnSpLocks/>
          </p:cNvCxnSpPr>
          <p:nvPr/>
        </p:nvCxnSpPr>
        <p:spPr>
          <a:xfrm>
            <a:off x="987373" y="1928315"/>
            <a:ext cx="11311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642F84EB-E100-4CDA-9926-F9FECE6F65D5}"/>
              </a:ext>
            </a:extLst>
          </p:cNvPr>
          <p:cNvCxnSpPr>
            <a:cxnSpLocks/>
          </p:cNvCxnSpPr>
          <p:nvPr/>
        </p:nvCxnSpPr>
        <p:spPr>
          <a:xfrm>
            <a:off x="3032927" y="1952378"/>
            <a:ext cx="11180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B04156B-D2B0-4619-8A07-0628DF00798B}"/>
              </a:ext>
            </a:extLst>
          </p:cNvPr>
          <p:cNvSpPr/>
          <p:nvPr/>
        </p:nvSpPr>
        <p:spPr>
          <a:xfrm>
            <a:off x="2118527" y="3228674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60B7C20A-6175-4886-AC43-CEDDE8CA5DEF}"/>
              </a:ext>
            </a:extLst>
          </p:cNvPr>
          <p:cNvCxnSpPr>
            <a:cxnSpLocks/>
          </p:cNvCxnSpPr>
          <p:nvPr/>
        </p:nvCxnSpPr>
        <p:spPr>
          <a:xfrm>
            <a:off x="987373" y="3692671"/>
            <a:ext cx="11311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D8F23AEC-FE70-4B2B-A685-CB5670CDA480}"/>
              </a:ext>
            </a:extLst>
          </p:cNvPr>
          <p:cNvCxnSpPr>
            <a:cxnSpLocks/>
          </p:cNvCxnSpPr>
          <p:nvPr/>
        </p:nvCxnSpPr>
        <p:spPr>
          <a:xfrm>
            <a:off x="3032927" y="3716734"/>
            <a:ext cx="11180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3E499D4A-7334-4C63-9967-5A83356E5F77}"/>
              </a:ext>
            </a:extLst>
          </p:cNvPr>
          <p:cNvSpPr/>
          <p:nvPr/>
        </p:nvSpPr>
        <p:spPr>
          <a:xfrm>
            <a:off x="2118527" y="5103519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55EB388F-880B-427C-9686-C6B606E866E3}"/>
              </a:ext>
            </a:extLst>
          </p:cNvPr>
          <p:cNvCxnSpPr>
            <a:cxnSpLocks/>
          </p:cNvCxnSpPr>
          <p:nvPr/>
        </p:nvCxnSpPr>
        <p:spPr>
          <a:xfrm>
            <a:off x="987373" y="5560719"/>
            <a:ext cx="1131154" cy="6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88DDD7BC-A466-4897-888A-14B48D9A90B8}"/>
              </a:ext>
            </a:extLst>
          </p:cNvPr>
          <p:cNvCxnSpPr>
            <a:cxnSpLocks/>
          </p:cNvCxnSpPr>
          <p:nvPr/>
        </p:nvCxnSpPr>
        <p:spPr>
          <a:xfrm>
            <a:off x="3032927" y="5591579"/>
            <a:ext cx="1226112" cy="10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ítulo 1">
            <a:extLst>
              <a:ext uri="{FF2B5EF4-FFF2-40B4-BE49-F238E27FC236}">
                <a16:creationId xmlns:a16="http://schemas.microsoft.com/office/drawing/2014/main" id="{5B3DA613-DB81-4EF8-A4E6-961AB4ECC18D}"/>
              </a:ext>
            </a:extLst>
          </p:cNvPr>
          <p:cNvSpPr txBox="1">
            <a:spLocks/>
          </p:cNvSpPr>
          <p:nvPr/>
        </p:nvSpPr>
        <p:spPr>
          <a:xfrm>
            <a:off x="10332" y="56783"/>
            <a:ext cx="12181668" cy="650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Clase 1. Máquinas de Turing.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C795E0A0-3FAC-4720-956E-4F48B07BC7C9}"/>
              </a:ext>
            </a:extLst>
          </p:cNvPr>
          <p:cNvSpPr/>
          <p:nvPr/>
        </p:nvSpPr>
        <p:spPr>
          <a:xfrm>
            <a:off x="2183088" y="577231"/>
            <a:ext cx="7599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Modelo matemático simple de una computadora</a:t>
            </a:r>
          </a:p>
        </p:txBody>
      </p:sp>
      <p:sp>
        <p:nvSpPr>
          <p:cNvPr id="64" name="Título 1">
            <a:extLst>
              <a:ext uri="{FF2B5EF4-FFF2-40B4-BE49-F238E27FC236}">
                <a16:creationId xmlns:a16="http://schemas.microsoft.com/office/drawing/2014/main" id="{84345937-9EA0-4165-AAEC-0C77C3916464}"/>
              </a:ext>
            </a:extLst>
          </p:cNvPr>
          <p:cNvSpPr txBox="1">
            <a:spLocks/>
          </p:cNvSpPr>
          <p:nvPr/>
        </p:nvSpPr>
        <p:spPr>
          <a:xfrm>
            <a:off x="987373" y="1578075"/>
            <a:ext cx="1255362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</a:p>
        </p:txBody>
      </p:sp>
      <p:sp>
        <p:nvSpPr>
          <p:cNvPr id="65" name="Título 1">
            <a:extLst>
              <a:ext uri="{FF2B5EF4-FFF2-40B4-BE49-F238E27FC236}">
                <a16:creationId xmlns:a16="http://schemas.microsoft.com/office/drawing/2014/main" id="{46B4E256-7787-4B80-BBB5-03F7762ADA78}"/>
              </a:ext>
            </a:extLst>
          </p:cNvPr>
          <p:cNvSpPr txBox="1">
            <a:spLocks/>
          </p:cNvSpPr>
          <p:nvPr/>
        </p:nvSpPr>
        <p:spPr>
          <a:xfrm>
            <a:off x="3054517" y="1601790"/>
            <a:ext cx="1255362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solución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138B01C9-9ACE-48CB-990E-4AF6AD366433}"/>
              </a:ext>
            </a:extLst>
          </p:cNvPr>
          <p:cNvSpPr/>
          <p:nvPr/>
        </p:nvSpPr>
        <p:spPr>
          <a:xfrm>
            <a:off x="281135" y="2308857"/>
            <a:ext cx="6295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algoritmo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de M devuelve una solución al problema 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750302FC-DAF3-4C11-831A-6205FDA5C7D4}"/>
              </a:ext>
            </a:extLst>
          </p:cNvPr>
          <p:cNvSpPr txBox="1">
            <a:spLocks/>
          </p:cNvSpPr>
          <p:nvPr/>
        </p:nvSpPr>
        <p:spPr>
          <a:xfrm>
            <a:off x="2158234" y="1157949"/>
            <a:ext cx="820113" cy="3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MT M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B01BEB68-9AD8-4028-B762-57AB6313DD95}"/>
              </a:ext>
            </a:extLst>
          </p:cNvPr>
          <p:cNvSpPr/>
          <p:nvPr/>
        </p:nvSpPr>
        <p:spPr>
          <a:xfrm>
            <a:off x="1414837" y="336737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DD5D8605-49AB-4A0D-B4BC-A120B85B2AAC}"/>
              </a:ext>
            </a:extLst>
          </p:cNvPr>
          <p:cNvSpPr/>
          <p:nvPr/>
        </p:nvSpPr>
        <p:spPr>
          <a:xfrm>
            <a:off x="3032927" y="3375860"/>
            <a:ext cx="2318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(1,…,n) 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   no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E767066C-CEA8-43BD-9953-46C3CB2D1DC4}"/>
              </a:ext>
            </a:extLst>
          </p:cNvPr>
          <p:cNvSpPr/>
          <p:nvPr/>
        </p:nvSpPr>
        <p:spPr>
          <a:xfrm>
            <a:off x="2183088" y="2860110"/>
            <a:ext cx="770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MT M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5F872964-8A23-418E-AC3E-6274DE24FDC3}"/>
              </a:ext>
            </a:extLst>
          </p:cNvPr>
          <p:cNvSpPr/>
          <p:nvPr/>
        </p:nvSpPr>
        <p:spPr>
          <a:xfrm>
            <a:off x="312418" y="4089036"/>
            <a:ext cx="6295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Ejemplo: dado un grafo G, M devuelve, si existe, un camino en G del vértice 1 al vértice n, y si no existe, responde no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27978C49-C535-4B54-9E71-D531659409A1}"/>
              </a:ext>
            </a:extLst>
          </p:cNvPr>
          <p:cNvSpPr/>
          <p:nvPr/>
        </p:nvSpPr>
        <p:spPr>
          <a:xfrm>
            <a:off x="2232798" y="4741196"/>
            <a:ext cx="770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MT M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A867EA85-F7D0-486E-8270-7DC9FCD58517}"/>
              </a:ext>
            </a:extLst>
          </p:cNvPr>
          <p:cNvSpPr/>
          <p:nvPr/>
        </p:nvSpPr>
        <p:spPr>
          <a:xfrm>
            <a:off x="345801" y="5967755"/>
            <a:ext cx="6596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Genéricamente, w es el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y M(w) es el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10FE26D6-1070-4772-AE18-13677A3FCC82}"/>
              </a:ext>
            </a:extLst>
          </p:cNvPr>
          <p:cNvSpPr/>
          <p:nvPr/>
        </p:nvSpPr>
        <p:spPr>
          <a:xfrm>
            <a:off x="1421249" y="522968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5971A299-39D1-452E-92D7-DE222810CD5B}"/>
              </a:ext>
            </a:extLst>
          </p:cNvPr>
          <p:cNvSpPr/>
          <p:nvPr/>
        </p:nvSpPr>
        <p:spPr>
          <a:xfrm>
            <a:off x="3249700" y="5229681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M(w) 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DE7320F9-12F8-4D2D-8E6E-D56C6A6C4108}"/>
              </a:ext>
            </a:extLst>
          </p:cNvPr>
          <p:cNvSpPr/>
          <p:nvPr/>
        </p:nvSpPr>
        <p:spPr>
          <a:xfrm>
            <a:off x="8247944" y="5783089"/>
            <a:ext cx="3512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camino del vértice 1 al vértice n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4496498-2FEE-4103-8018-74F84C7F4C76}"/>
              </a:ext>
            </a:extLst>
          </p:cNvPr>
          <p:cNvCxnSpPr>
            <a:stCxn id="48" idx="5"/>
            <a:endCxn id="49" idx="1"/>
          </p:cNvCxnSpPr>
          <p:nvPr/>
        </p:nvCxnSpPr>
        <p:spPr>
          <a:xfrm>
            <a:off x="8310515" y="3215530"/>
            <a:ext cx="800610" cy="90794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2B601478-654E-4DDC-B16C-8BAA45D85F3F}"/>
              </a:ext>
            </a:extLst>
          </p:cNvPr>
          <p:cNvCxnSpPr>
            <a:stCxn id="100" idx="5"/>
            <a:endCxn id="101" idx="2"/>
          </p:cNvCxnSpPr>
          <p:nvPr/>
        </p:nvCxnSpPr>
        <p:spPr>
          <a:xfrm>
            <a:off x="8310515" y="4985240"/>
            <a:ext cx="878034" cy="441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grama de flujo: conector 99">
            <a:extLst>
              <a:ext uri="{FF2B5EF4-FFF2-40B4-BE49-F238E27FC236}">
                <a16:creationId xmlns:a16="http://schemas.microsoft.com/office/drawing/2014/main" id="{2D05BCCA-898D-4F17-8418-F38A41422B22}"/>
              </a:ext>
            </a:extLst>
          </p:cNvPr>
          <p:cNvSpPr/>
          <p:nvPr/>
        </p:nvSpPr>
        <p:spPr>
          <a:xfrm>
            <a:off x="7920270" y="4594995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Diagrama de flujo: conector 100">
            <a:extLst>
              <a:ext uri="{FF2B5EF4-FFF2-40B4-BE49-F238E27FC236}">
                <a16:creationId xmlns:a16="http://schemas.microsoft.com/office/drawing/2014/main" id="{10A445A3-2876-4D9D-A806-C19AB73C12F3}"/>
              </a:ext>
            </a:extLst>
          </p:cNvPr>
          <p:cNvSpPr/>
          <p:nvPr/>
        </p:nvSpPr>
        <p:spPr>
          <a:xfrm>
            <a:off x="9188549" y="5198275"/>
            <a:ext cx="457200" cy="45720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Diagrama de flujo: conector 102">
            <a:extLst>
              <a:ext uri="{FF2B5EF4-FFF2-40B4-BE49-F238E27FC236}">
                <a16:creationId xmlns:a16="http://schemas.microsoft.com/office/drawing/2014/main" id="{0F038DE3-B9B7-4183-AB75-CDF00126BFF2}"/>
              </a:ext>
            </a:extLst>
          </p:cNvPr>
          <p:cNvSpPr/>
          <p:nvPr/>
        </p:nvSpPr>
        <p:spPr>
          <a:xfrm>
            <a:off x="10752383" y="4890969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Diagrama de flujo: conector 103">
            <a:extLst>
              <a:ext uri="{FF2B5EF4-FFF2-40B4-BE49-F238E27FC236}">
                <a16:creationId xmlns:a16="http://schemas.microsoft.com/office/drawing/2014/main" id="{CEADD292-83B1-4127-95ED-F79597B9DC97}"/>
              </a:ext>
            </a:extLst>
          </p:cNvPr>
          <p:cNvSpPr/>
          <p:nvPr/>
        </p:nvSpPr>
        <p:spPr>
          <a:xfrm>
            <a:off x="10256989" y="3622240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1058F782-8546-4CDC-BDF4-D84A5091AE85}"/>
              </a:ext>
            </a:extLst>
          </p:cNvPr>
          <p:cNvCxnSpPr>
            <a:endCxn id="101" idx="0"/>
          </p:cNvCxnSpPr>
          <p:nvPr/>
        </p:nvCxnSpPr>
        <p:spPr>
          <a:xfrm>
            <a:off x="9272770" y="4529915"/>
            <a:ext cx="144379" cy="66836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B9FBDC73-B028-4E3C-AF81-D67CF0B9F9BD}"/>
              </a:ext>
            </a:extLst>
          </p:cNvPr>
          <p:cNvCxnSpPr/>
          <p:nvPr/>
        </p:nvCxnSpPr>
        <p:spPr>
          <a:xfrm flipV="1">
            <a:off x="8402930" y="4384761"/>
            <a:ext cx="703930" cy="398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389BAF60-3FB2-4F6B-8C84-7D0414913101}"/>
              </a:ext>
            </a:extLst>
          </p:cNvPr>
          <p:cNvCxnSpPr>
            <a:endCxn id="103" idx="1"/>
          </p:cNvCxnSpPr>
          <p:nvPr/>
        </p:nvCxnSpPr>
        <p:spPr>
          <a:xfrm>
            <a:off x="9450626" y="4384761"/>
            <a:ext cx="1368712" cy="573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73D4EB8E-CD2A-4118-8365-33B41D26F21D}"/>
              </a:ext>
            </a:extLst>
          </p:cNvPr>
          <p:cNvCxnSpPr>
            <a:endCxn id="80" idx="2"/>
          </p:cNvCxnSpPr>
          <p:nvPr/>
        </p:nvCxnSpPr>
        <p:spPr>
          <a:xfrm flipV="1">
            <a:off x="9252104" y="2036467"/>
            <a:ext cx="1255502" cy="45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4514A672-4BB1-46CA-A12D-E8602FF651EA}"/>
              </a:ext>
            </a:extLst>
          </p:cNvPr>
          <p:cNvCxnSpPr>
            <a:endCxn id="53" idx="2"/>
          </p:cNvCxnSpPr>
          <p:nvPr/>
        </p:nvCxnSpPr>
        <p:spPr>
          <a:xfrm>
            <a:off x="10102949" y="3057896"/>
            <a:ext cx="1039679" cy="22458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A4B42B62-C7FE-4520-93D9-A854AE145FD8}"/>
              </a:ext>
            </a:extLst>
          </p:cNvPr>
          <p:cNvCxnSpPr>
            <a:endCxn id="47" idx="2"/>
          </p:cNvCxnSpPr>
          <p:nvPr/>
        </p:nvCxnSpPr>
        <p:spPr>
          <a:xfrm>
            <a:off x="8388370" y="3014165"/>
            <a:ext cx="1257379" cy="3972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1523C574-3EB3-4E24-96CE-F60FFCF6B057}"/>
              </a:ext>
            </a:extLst>
          </p:cNvPr>
          <p:cNvCxnSpPr>
            <a:endCxn id="47" idx="1"/>
          </p:cNvCxnSpPr>
          <p:nvPr/>
        </p:nvCxnSpPr>
        <p:spPr>
          <a:xfrm>
            <a:off x="9188549" y="2283162"/>
            <a:ext cx="524155" cy="609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195FC6C2-1CC2-424C-B59A-E78DB4371151}"/>
              </a:ext>
            </a:extLst>
          </p:cNvPr>
          <p:cNvCxnSpPr>
            <a:endCxn id="104" idx="2"/>
          </p:cNvCxnSpPr>
          <p:nvPr/>
        </p:nvCxnSpPr>
        <p:spPr>
          <a:xfrm flipV="1">
            <a:off x="9498404" y="3850840"/>
            <a:ext cx="758585" cy="342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5E5FAE61-A83D-4C4A-81D5-AB98903FE291}"/>
              </a:ext>
            </a:extLst>
          </p:cNvPr>
          <p:cNvCxnSpPr>
            <a:endCxn id="53" idx="1"/>
          </p:cNvCxnSpPr>
          <p:nvPr/>
        </p:nvCxnSpPr>
        <p:spPr>
          <a:xfrm>
            <a:off x="10833638" y="2262416"/>
            <a:ext cx="375945" cy="85842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4C4E6E9-CCA1-4BB0-BBA0-3AAA4C87E83D}"/>
              </a:ext>
            </a:extLst>
          </p:cNvPr>
          <p:cNvSpPr/>
          <p:nvPr/>
        </p:nvSpPr>
        <p:spPr>
          <a:xfrm>
            <a:off x="9272770" y="527315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54E073D-392B-45C1-9DBF-1E5E0B25B302}"/>
              </a:ext>
            </a:extLst>
          </p:cNvPr>
          <p:cNvSpPr/>
          <p:nvPr/>
        </p:nvSpPr>
        <p:spPr>
          <a:xfrm>
            <a:off x="10595930" y="18504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F9586FC7-0681-47F7-97C0-C7A072F51ABB}"/>
              </a:ext>
            </a:extLst>
          </p:cNvPr>
          <p:cNvSpPr/>
          <p:nvPr/>
        </p:nvSpPr>
        <p:spPr>
          <a:xfrm>
            <a:off x="9354731" y="1413020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grafo G</a:t>
            </a:r>
          </a:p>
        </p:txBody>
      </p:sp>
    </p:spTree>
    <p:extLst>
      <p:ext uri="{BB962C8B-B14F-4D97-AF65-F5344CB8AC3E}">
        <p14:creationId xmlns:p14="http://schemas.microsoft.com/office/powerpoint/2010/main" val="3559004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4396</Words>
  <Application>Microsoft Office PowerPoint</Application>
  <PresentationFormat>Panorámica</PresentationFormat>
  <Paragraphs>714</Paragraphs>
  <Slides>33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Tema de Office</vt:lpstr>
      <vt:lpstr>Fundamentos de Teoría de la Computación - 2020</vt:lpstr>
      <vt:lpstr>Fundamentos de Teoría de la Computación - 2020</vt:lpstr>
      <vt:lpstr>Fundamentos de Teoría de la Computación - 2020</vt:lpstr>
      <vt:lpstr>Fundamentos de Teoría de la Computación - 2020</vt:lpstr>
      <vt:lpstr>Parte 1. Computabilidad y Complejidad Computacional.</vt:lpstr>
      <vt:lpstr>Presentación de PowerPoint</vt:lpstr>
      <vt:lpstr>Parte 1. Computabilidad y Complejidad Computacional.</vt:lpstr>
      <vt:lpstr>Parte 1. Computabilidad y Complejidad Computacional.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 bbb    vbvvnn   vfffff aaa ddddd gggggggg</dc:title>
  <dc:creator>Ricardo Rosenfeld</dc:creator>
  <cp:lastModifiedBy>Ricardo Rosenfeld</cp:lastModifiedBy>
  <cp:revision>172</cp:revision>
  <dcterms:created xsi:type="dcterms:W3CDTF">2017-11-26T15:39:57Z</dcterms:created>
  <dcterms:modified xsi:type="dcterms:W3CDTF">2020-03-09T09:37:13Z</dcterms:modified>
</cp:coreProperties>
</file>