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0" r:id="rId2"/>
  </p:sldMasterIdLst>
  <p:notesMasterIdLst>
    <p:notesMasterId r:id="rId26"/>
  </p:notesMasterIdLst>
  <p:handoutMasterIdLst>
    <p:handoutMasterId r:id="rId27"/>
  </p:handoutMasterIdLst>
  <p:sldIdLst>
    <p:sldId id="495" r:id="rId3"/>
    <p:sldId id="484" r:id="rId4"/>
    <p:sldId id="492" r:id="rId5"/>
    <p:sldId id="493" r:id="rId6"/>
    <p:sldId id="496" r:id="rId7"/>
    <p:sldId id="491" r:id="rId8"/>
    <p:sldId id="450" r:id="rId9"/>
    <p:sldId id="486" r:id="rId10"/>
    <p:sldId id="497" r:id="rId11"/>
    <p:sldId id="257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498" r:id="rId20"/>
    <p:sldId id="490" r:id="rId21"/>
    <p:sldId id="499" r:id="rId22"/>
    <p:sldId id="488" r:id="rId23"/>
    <p:sldId id="500" r:id="rId24"/>
    <p:sldId id="49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81"/>
  </p:normalViewPr>
  <p:slideViewPr>
    <p:cSldViewPr>
      <p:cViewPr varScale="1">
        <p:scale>
          <a:sx n="67" d="100"/>
          <a:sy n="67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56D4C-3A6C-4CE7-ACD8-C86372019695}" type="doc">
      <dgm:prSet loTypeId="urn:microsoft.com/office/officeart/2005/8/layout/hierarchy4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1C94FBFF-6BB8-4B5C-ADD5-0438DE1EED3B}">
      <dgm:prSet custT="1"/>
      <dgm:spPr>
        <a:solidFill>
          <a:schemeClr val="tx1">
            <a:lumMod val="65000"/>
            <a:lumOff val="35000"/>
            <a:alpha val="80000"/>
          </a:schemeClr>
        </a:solidFill>
      </dgm:spPr>
      <dgm:t>
        <a:bodyPr/>
        <a:lstStyle/>
        <a:p>
          <a:r>
            <a:rPr lang="es-ES_tradnl" altLang="es-ES" sz="2800" b="0" i="0" dirty="0">
              <a:latin typeface="Arial Narrow" panose="020B0604020202020204" pitchFamily="34" charset="0"/>
              <a:cs typeface="Arial Narrow" panose="020B0604020202020204" pitchFamily="34" charset="0"/>
            </a:rPr>
            <a:t>MÉTODOS DE ORDENACIÓN CLÁSICOS</a:t>
          </a:r>
        </a:p>
      </dgm:t>
    </dgm:pt>
    <dgm:pt modelId="{D519DCA9-61DA-44D3-BD67-5016779E40DE}" type="parTrans" cxnId="{DB07BDC4-6BC6-4775-8458-389C397D6449}">
      <dgm:prSet/>
      <dgm:spPr/>
      <dgm:t>
        <a:bodyPr/>
        <a:lstStyle/>
        <a:p>
          <a:endParaRPr lang="es-ES"/>
        </a:p>
      </dgm:t>
    </dgm:pt>
    <dgm:pt modelId="{70C6E2A7-EC8A-4979-BA38-13098A79D27F}" type="sibTrans" cxnId="{DB07BDC4-6BC6-4775-8458-389C397D6449}">
      <dgm:prSet/>
      <dgm:spPr/>
      <dgm:t>
        <a:bodyPr/>
        <a:lstStyle/>
        <a:p>
          <a:endParaRPr lang="es-ES"/>
        </a:p>
      </dgm:t>
    </dgm:pt>
    <dgm:pt modelId="{2948661E-D545-47E8-86CA-4F7276332CE5}">
      <dgm:prSet/>
      <dgm:spPr/>
      <dgm:t>
        <a:bodyPr/>
        <a:lstStyle/>
        <a:p>
          <a:r>
            <a:rPr lang="es-ES_tradnl" altLang="es-ES" b="0" i="0" dirty="0">
              <a:latin typeface="Arial Narrow" panose="020B0604020202020204" pitchFamily="34" charset="0"/>
              <a:cs typeface="Arial Narrow" panose="020B0604020202020204" pitchFamily="34" charset="0"/>
            </a:rPr>
            <a:t>Intercambio</a:t>
          </a:r>
        </a:p>
      </dgm:t>
    </dgm:pt>
    <dgm:pt modelId="{3AD2DC91-27C1-45A8-AF58-4FB9CB644EBD}" type="parTrans" cxnId="{0CAD8D6F-3B63-4386-AFD6-9CFF45147133}">
      <dgm:prSet/>
      <dgm:spPr/>
      <dgm:t>
        <a:bodyPr/>
        <a:lstStyle/>
        <a:p>
          <a:endParaRPr lang="es-ES"/>
        </a:p>
      </dgm:t>
    </dgm:pt>
    <dgm:pt modelId="{E76043A4-92A9-4EF2-8577-2FD39D8754B9}" type="sibTrans" cxnId="{0CAD8D6F-3B63-4386-AFD6-9CFF45147133}">
      <dgm:prSet/>
      <dgm:spPr/>
      <dgm:t>
        <a:bodyPr/>
        <a:lstStyle/>
        <a:p>
          <a:endParaRPr lang="es-ES"/>
        </a:p>
      </dgm:t>
    </dgm:pt>
    <dgm:pt modelId="{9DFBDDCA-3064-4ED7-A770-56AC9D9B86AD}">
      <dgm:prSet/>
      <dgm:spPr/>
      <dgm:t>
        <a:bodyPr/>
        <a:lstStyle/>
        <a:p>
          <a:r>
            <a:rPr lang="es-ES_tradnl" altLang="es-ES" b="0" i="0">
              <a:latin typeface="Arial Narrow" panose="020B0604020202020204" pitchFamily="34" charset="0"/>
              <a:cs typeface="Arial Narrow" panose="020B0604020202020204" pitchFamily="34" charset="0"/>
            </a:rPr>
            <a:t>Inserción</a:t>
          </a:r>
          <a:endParaRPr lang="es-ES_tradnl" altLang="es-ES" b="0" i="0" dirty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443B55F5-C155-4314-9724-EABE378C5104}" type="parTrans" cxnId="{C289C8BA-E61D-4CF8-98A7-E76AD3276AC6}">
      <dgm:prSet/>
      <dgm:spPr/>
      <dgm:t>
        <a:bodyPr/>
        <a:lstStyle/>
        <a:p>
          <a:endParaRPr lang="es-ES"/>
        </a:p>
      </dgm:t>
    </dgm:pt>
    <dgm:pt modelId="{47E8EAFA-9DB3-4809-8CCD-0C4D02DDA054}" type="sibTrans" cxnId="{C289C8BA-E61D-4CF8-98A7-E76AD3276AC6}">
      <dgm:prSet/>
      <dgm:spPr/>
      <dgm:t>
        <a:bodyPr/>
        <a:lstStyle/>
        <a:p>
          <a:endParaRPr lang="es-ES"/>
        </a:p>
      </dgm:t>
    </dgm:pt>
    <dgm:pt modelId="{BEA866EE-8BAE-47B5-8636-92FFC3390B9E}">
      <dgm:prSet/>
      <dgm:spPr/>
      <dgm:t>
        <a:bodyPr/>
        <a:lstStyle/>
        <a:p>
          <a:r>
            <a:rPr lang="es-ES_tradnl" altLang="es-ES" b="0" i="0">
              <a:latin typeface="Arial Narrow" panose="020B0604020202020204" pitchFamily="34" charset="0"/>
              <a:cs typeface="Arial Narrow" panose="020B0604020202020204" pitchFamily="34" charset="0"/>
            </a:rPr>
            <a:t>Selección</a:t>
          </a:r>
          <a:endParaRPr lang="es-ES_tradnl" altLang="es-ES" b="0" i="0" dirty="0">
            <a:latin typeface="Arial Narrow" panose="020B0604020202020204" pitchFamily="34" charset="0"/>
            <a:cs typeface="Arial Narrow" panose="020B0604020202020204" pitchFamily="34" charset="0"/>
          </a:endParaRPr>
        </a:p>
      </dgm:t>
    </dgm:pt>
    <dgm:pt modelId="{5FBA09B5-44D5-45E9-9127-5F1EF168FF92}" type="parTrans" cxnId="{0B9B99F3-3F3D-4E11-85E6-E29313F89E6D}">
      <dgm:prSet/>
      <dgm:spPr/>
      <dgm:t>
        <a:bodyPr/>
        <a:lstStyle/>
        <a:p>
          <a:endParaRPr lang="es-ES"/>
        </a:p>
      </dgm:t>
    </dgm:pt>
    <dgm:pt modelId="{C7F771A4-8A93-47AF-8163-B1B5ED6BF12F}" type="sibTrans" cxnId="{0B9B99F3-3F3D-4E11-85E6-E29313F89E6D}">
      <dgm:prSet/>
      <dgm:spPr/>
      <dgm:t>
        <a:bodyPr/>
        <a:lstStyle/>
        <a:p>
          <a:endParaRPr lang="es-ES"/>
        </a:p>
      </dgm:t>
    </dgm:pt>
    <dgm:pt modelId="{7DF68269-2A36-49EA-963F-AA99297B6445}" type="pres">
      <dgm:prSet presAssocID="{A7656D4C-3A6C-4CE7-ACD8-C8637201969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6454ED0-311A-4A68-A122-EE5ED413A3F4}" type="pres">
      <dgm:prSet presAssocID="{1C94FBFF-6BB8-4B5C-ADD5-0438DE1EED3B}" presName="vertOne" presStyleCnt="0"/>
      <dgm:spPr/>
    </dgm:pt>
    <dgm:pt modelId="{324F7FCC-57F7-4B04-9181-9901654BFE0B}" type="pres">
      <dgm:prSet presAssocID="{1C94FBFF-6BB8-4B5C-ADD5-0438DE1EED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D6946AE-8E85-4FE2-A98B-1BD46BC16AA5}" type="pres">
      <dgm:prSet presAssocID="{1C94FBFF-6BB8-4B5C-ADD5-0438DE1EED3B}" presName="parTransOne" presStyleCnt="0"/>
      <dgm:spPr/>
    </dgm:pt>
    <dgm:pt modelId="{5CBD7EC0-084E-44FB-B904-45FC16A2946A}" type="pres">
      <dgm:prSet presAssocID="{1C94FBFF-6BB8-4B5C-ADD5-0438DE1EED3B}" presName="horzOne" presStyleCnt="0"/>
      <dgm:spPr/>
    </dgm:pt>
    <dgm:pt modelId="{728237B3-D962-433D-8BA6-C576FFD05398}" type="pres">
      <dgm:prSet presAssocID="{BEA866EE-8BAE-47B5-8636-92FFC3390B9E}" presName="vertTwo" presStyleCnt="0"/>
      <dgm:spPr/>
    </dgm:pt>
    <dgm:pt modelId="{6FC53165-43D8-403F-9686-00E442D7C8C9}" type="pres">
      <dgm:prSet presAssocID="{BEA866EE-8BAE-47B5-8636-92FFC3390B9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738A5B-7F75-4636-9C40-E9ACFBA93F52}" type="pres">
      <dgm:prSet presAssocID="{BEA866EE-8BAE-47B5-8636-92FFC3390B9E}" presName="horzTwo" presStyleCnt="0"/>
      <dgm:spPr/>
    </dgm:pt>
    <dgm:pt modelId="{65FD72AF-CF42-4CD0-905F-C3807EBA03F1}" type="pres">
      <dgm:prSet presAssocID="{C7F771A4-8A93-47AF-8163-B1B5ED6BF12F}" presName="sibSpaceTwo" presStyleCnt="0"/>
      <dgm:spPr/>
    </dgm:pt>
    <dgm:pt modelId="{095F9318-9184-43F2-A57E-94D64EADE0B4}" type="pres">
      <dgm:prSet presAssocID="{2948661E-D545-47E8-86CA-4F7276332CE5}" presName="vertTwo" presStyleCnt="0"/>
      <dgm:spPr/>
    </dgm:pt>
    <dgm:pt modelId="{479E201B-3D98-4BD6-AAE6-C950ECC874A4}" type="pres">
      <dgm:prSet presAssocID="{2948661E-D545-47E8-86CA-4F7276332CE5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F7B738A-AA89-4EDE-AF2C-7ABEE472F710}" type="pres">
      <dgm:prSet presAssocID="{2948661E-D545-47E8-86CA-4F7276332CE5}" presName="horzTwo" presStyleCnt="0"/>
      <dgm:spPr/>
    </dgm:pt>
    <dgm:pt modelId="{028B777A-DD33-40A6-85FE-68DCACBE43AC}" type="pres">
      <dgm:prSet presAssocID="{E76043A4-92A9-4EF2-8577-2FD39D8754B9}" presName="sibSpaceTwo" presStyleCnt="0"/>
      <dgm:spPr/>
    </dgm:pt>
    <dgm:pt modelId="{072CAAD1-48A3-4D3F-87D4-121688591D24}" type="pres">
      <dgm:prSet presAssocID="{9DFBDDCA-3064-4ED7-A770-56AC9D9B86AD}" presName="vertTwo" presStyleCnt="0"/>
      <dgm:spPr/>
    </dgm:pt>
    <dgm:pt modelId="{9F41CA88-A191-43C2-904A-83D8D5D95D5C}" type="pres">
      <dgm:prSet presAssocID="{9DFBDDCA-3064-4ED7-A770-56AC9D9B86AD}" presName="txTwo" presStyleLbl="node2" presStyleIdx="2" presStyleCnt="3" custLinFactNeighborY="10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DF1AEC1-DE2D-4EFD-92B4-F3A3B208899E}" type="pres">
      <dgm:prSet presAssocID="{9DFBDDCA-3064-4ED7-A770-56AC9D9B86AD}" presName="horzTwo" presStyleCnt="0"/>
      <dgm:spPr/>
    </dgm:pt>
  </dgm:ptLst>
  <dgm:cxnLst>
    <dgm:cxn modelId="{FF1E61E8-0F70-497D-B2EA-1D5AC43EFDE3}" type="presOf" srcId="{9DFBDDCA-3064-4ED7-A770-56AC9D9B86AD}" destId="{9F41CA88-A191-43C2-904A-83D8D5D95D5C}" srcOrd="0" destOrd="0" presId="urn:microsoft.com/office/officeart/2005/8/layout/hierarchy4"/>
    <dgm:cxn modelId="{C7777C5E-9084-4242-AFED-6855CEEF2BDC}" type="presOf" srcId="{A7656D4C-3A6C-4CE7-ACD8-C86372019695}" destId="{7DF68269-2A36-49EA-963F-AA99297B6445}" srcOrd="0" destOrd="0" presId="urn:microsoft.com/office/officeart/2005/8/layout/hierarchy4"/>
    <dgm:cxn modelId="{CB41DA15-5078-4A4C-9BC3-90FA966AC6DB}" type="presOf" srcId="{BEA866EE-8BAE-47B5-8636-92FFC3390B9E}" destId="{6FC53165-43D8-403F-9686-00E442D7C8C9}" srcOrd="0" destOrd="0" presId="urn:microsoft.com/office/officeart/2005/8/layout/hierarchy4"/>
    <dgm:cxn modelId="{DB07BDC4-6BC6-4775-8458-389C397D6449}" srcId="{A7656D4C-3A6C-4CE7-ACD8-C86372019695}" destId="{1C94FBFF-6BB8-4B5C-ADD5-0438DE1EED3B}" srcOrd="0" destOrd="0" parTransId="{D519DCA9-61DA-44D3-BD67-5016779E40DE}" sibTransId="{70C6E2A7-EC8A-4979-BA38-13098A79D27F}"/>
    <dgm:cxn modelId="{C289C8BA-E61D-4CF8-98A7-E76AD3276AC6}" srcId="{1C94FBFF-6BB8-4B5C-ADD5-0438DE1EED3B}" destId="{9DFBDDCA-3064-4ED7-A770-56AC9D9B86AD}" srcOrd="2" destOrd="0" parTransId="{443B55F5-C155-4314-9724-EABE378C5104}" sibTransId="{47E8EAFA-9DB3-4809-8CCD-0C4D02DDA054}"/>
    <dgm:cxn modelId="{C3319467-4D86-4CB6-95F8-E3DB38EEFB6F}" type="presOf" srcId="{2948661E-D545-47E8-86CA-4F7276332CE5}" destId="{479E201B-3D98-4BD6-AAE6-C950ECC874A4}" srcOrd="0" destOrd="0" presId="urn:microsoft.com/office/officeart/2005/8/layout/hierarchy4"/>
    <dgm:cxn modelId="{0CAD8D6F-3B63-4386-AFD6-9CFF45147133}" srcId="{1C94FBFF-6BB8-4B5C-ADD5-0438DE1EED3B}" destId="{2948661E-D545-47E8-86CA-4F7276332CE5}" srcOrd="1" destOrd="0" parTransId="{3AD2DC91-27C1-45A8-AF58-4FB9CB644EBD}" sibTransId="{E76043A4-92A9-4EF2-8577-2FD39D8754B9}"/>
    <dgm:cxn modelId="{0B9B99F3-3F3D-4E11-85E6-E29313F89E6D}" srcId="{1C94FBFF-6BB8-4B5C-ADD5-0438DE1EED3B}" destId="{BEA866EE-8BAE-47B5-8636-92FFC3390B9E}" srcOrd="0" destOrd="0" parTransId="{5FBA09B5-44D5-45E9-9127-5F1EF168FF92}" sibTransId="{C7F771A4-8A93-47AF-8163-B1B5ED6BF12F}"/>
    <dgm:cxn modelId="{AD3A9F86-9302-481D-BB1B-94D95214C2CB}" type="presOf" srcId="{1C94FBFF-6BB8-4B5C-ADD5-0438DE1EED3B}" destId="{324F7FCC-57F7-4B04-9181-9901654BFE0B}" srcOrd="0" destOrd="0" presId="urn:microsoft.com/office/officeart/2005/8/layout/hierarchy4"/>
    <dgm:cxn modelId="{F44721AB-606A-4348-B9D1-A32568DF98E6}" type="presParOf" srcId="{7DF68269-2A36-49EA-963F-AA99297B6445}" destId="{06454ED0-311A-4A68-A122-EE5ED413A3F4}" srcOrd="0" destOrd="0" presId="urn:microsoft.com/office/officeart/2005/8/layout/hierarchy4"/>
    <dgm:cxn modelId="{0362FCE7-0047-4863-94D0-085C4B673609}" type="presParOf" srcId="{06454ED0-311A-4A68-A122-EE5ED413A3F4}" destId="{324F7FCC-57F7-4B04-9181-9901654BFE0B}" srcOrd="0" destOrd="0" presId="urn:microsoft.com/office/officeart/2005/8/layout/hierarchy4"/>
    <dgm:cxn modelId="{8DBB478B-D2C2-41AB-9B5B-968C3822F9E4}" type="presParOf" srcId="{06454ED0-311A-4A68-A122-EE5ED413A3F4}" destId="{FD6946AE-8E85-4FE2-A98B-1BD46BC16AA5}" srcOrd="1" destOrd="0" presId="urn:microsoft.com/office/officeart/2005/8/layout/hierarchy4"/>
    <dgm:cxn modelId="{0F1B390E-EEFD-46DA-926C-F45A95F15C2D}" type="presParOf" srcId="{06454ED0-311A-4A68-A122-EE5ED413A3F4}" destId="{5CBD7EC0-084E-44FB-B904-45FC16A2946A}" srcOrd="2" destOrd="0" presId="urn:microsoft.com/office/officeart/2005/8/layout/hierarchy4"/>
    <dgm:cxn modelId="{D355C559-6DEA-4D10-8D03-424ADB7FFB95}" type="presParOf" srcId="{5CBD7EC0-084E-44FB-B904-45FC16A2946A}" destId="{728237B3-D962-433D-8BA6-C576FFD05398}" srcOrd="0" destOrd="0" presId="urn:microsoft.com/office/officeart/2005/8/layout/hierarchy4"/>
    <dgm:cxn modelId="{F68AB1A1-8D92-498F-AE5A-16F8BCD9388C}" type="presParOf" srcId="{728237B3-D962-433D-8BA6-C576FFD05398}" destId="{6FC53165-43D8-403F-9686-00E442D7C8C9}" srcOrd="0" destOrd="0" presId="urn:microsoft.com/office/officeart/2005/8/layout/hierarchy4"/>
    <dgm:cxn modelId="{D7A1515D-63A1-4E2D-AF7D-517D928D275E}" type="presParOf" srcId="{728237B3-D962-433D-8BA6-C576FFD05398}" destId="{75738A5B-7F75-4636-9C40-E9ACFBA93F52}" srcOrd="1" destOrd="0" presId="urn:microsoft.com/office/officeart/2005/8/layout/hierarchy4"/>
    <dgm:cxn modelId="{729F7B01-A0CD-46CE-AC6E-8409BD03A6EB}" type="presParOf" srcId="{5CBD7EC0-084E-44FB-B904-45FC16A2946A}" destId="{65FD72AF-CF42-4CD0-905F-C3807EBA03F1}" srcOrd="1" destOrd="0" presId="urn:microsoft.com/office/officeart/2005/8/layout/hierarchy4"/>
    <dgm:cxn modelId="{7CE8FA08-A8A8-4900-89BD-C14E5DFDE0E8}" type="presParOf" srcId="{5CBD7EC0-084E-44FB-B904-45FC16A2946A}" destId="{095F9318-9184-43F2-A57E-94D64EADE0B4}" srcOrd="2" destOrd="0" presId="urn:microsoft.com/office/officeart/2005/8/layout/hierarchy4"/>
    <dgm:cxn modelId="{6ABAB623-6F8F-433D-AEC2-DF493701B223}" type="presParOf" srcId="{095F9318-9184-43F2-A57E-94D64EADE0B4}" destId="{479E201B-3D98-4BD6-AAE6-C950ECC874A4}" srcOrd="0" destOrd="0" presId="urn:microsoft.com/office/officeart/2005/8/layout/hierarchy4"/>
    <dgm:cxn modelId="{35670284-3438-47EC-99D7-8CBF9A2D8083}" type="presParOf" srcId="{095F9318-9184-43F2-A57E-94D64EADE0B4}" destId="{DF7B738A-AA89-4EDE-AF2C-7ABEE472F710}" srcOrd="1" destOrd="0" presId="urn:microsoft.com/office/officeart/2005/8/layout/hierarchy4"/>
    <dgm:cxn modelId="{658BC7B9-E030-4F5C-AB2B-31A0769D604B}" type="presParOf" srcId="{5CBD7EC0-084E-44FB-B904-45FC16A2946A}" destId="{028B777A-DD33-40A6-85FE-68DCACBE43AC}" srcOrd="3" destOrd="0" presId="urn:microsoft.com/office/officeart/2005/8/layout/hierarchy4"/>
    <dgm:cxn modelId="{88BD50E5-B5E8-4341-8FF2-2561F0274CF6}" type="presParOf" srcId="{5CBD7EC0-084E-44FB-B904-45FC16A2946A}" destId="{072CAAD1-48A3-4D3F-87D4-121688591D24}" srcOrd="4" destOrd="0" presId="urn:microsoft.com/office/officeart/2005/8/layout/hierarchy4"/>
    <dgm:cxn modelId="{737AF62B-086E-4511-86B0-85A729F9483B}" type="presParOf" srcId="{072CAAD1-48A3-4D3F-87D4-121688591D24}" destId="{9F41CA88-A191-43C2-904A-83D8D5D95D5C}" srcOrd="0" destOrd="0" presId="urn:microsoft.com/office/officeart/2005/8/layout/hierarchy4"/>
    <dgm:cxn modelId="{3B7E4524-EECA-4041-8F9E-7F50F96E4D4D}" type="presParOf" srcId="{072CAAD1-48A3-4D3F-87D4-121688591D24}" destId="{CDF1AEC1-DE2D-4EFD-92B4-F3A3B20889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7FCC-57F7-4B04-9181-9901654BFE0B}">
      <dsp:nvSpPr>
        <dsp:cNvPr id="0" name=""/>
        <dsp:cNvSpPr/>
      </dsp:nvSpPr>
      <dsp:spPr>
        <a:xfrm>
          <a:off x="2393" y="396"/>
          <a:ext cx="6654800" cy="1416558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ES" sz="28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MÉTODOS DE ORDENACIÓN CLÁSICOS</a:t>
          </a:r>
        </a:p>
      </dsp:txBody>
      <dsp:txXfrm>
        <a:off x="43883" y="41886"/>
        <a:ext cx="6571820" cy="1333578"/>
      </dsp:txXfrm>
    </dsp:sp>
    <dsp:sp modelId="{6FC53165-43D8-403F-9686-00E442D7C8C9}">
      <dsp:nvSpPr>
        <dsp:cNvPr id="0" name=""/>
        <dsp:cNvSpPr/>
      </dsp:nvSpPr>
      <dsp:spPr>
        <a:xfrm>
          <a:off x="2393" y="1592497"/>
          <a:ext cx="2100631" cy="141655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ES" sz="3100" b="0" i="0" kern="1200">
              <a:latin typeface="Arial Narrow" panose="020B0604020202020204" pitchFamily="34" charset="0"/>
              <a:cs typeface="Arial Narrow" panose="020B0604020202020204" pitchFamily="34" charset="0"/>
            </a:rPr>
            <a:t>Selección</a:t>
          </a:r>
          <a:endParaRPr lang="es-ES_tradnl" altLang="es-ES" sz="3100" b="0" i="0" kern="1200" dirty="0">
            <a:latin typeface="Arial Narrow" panose="020B0604020202020204" pitchFamily="34" charset="0"/>
            <a:cs typeface="Arial Narrow" panose="020B0604020202020204" pitchFamily="34" charset="0"/>
          </a:endParaRPr>
        </a:p>
      </dsp:txBody>
      <dsp:txXfrm>
        <a:off x="43883" y="1633987"/>
        <a:ext cx="2017651" cy="1333578"/>
      </dsp:txXfrm>
    </dsp:sp>
    <dsp:sp modelId="{479E201B-3D98-4BD6-AAE6-C950ECC874A4}">
      <dsp:nvSpPr>
        <dsp:cNvPr id="0" name=""/>
        <dsp:cNvSpPr/>
      </dsp:nvSpPr>
      <dsp:spPr>
        <a:xfrm>
          <a:off x="2279477" y="1592497"/>
          <a:ext cx="2100631" cy="141655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ES" sz="3100" b="0" i="0" kern="1200" dirty="0">
              <a:latin typeface="Arial Narrow" panose="020B0604020202020204" pitchFamily="34" charset="0"/>
              <a:cs typeface="Arial Narrow" panose="020B0604020202020204" pitchFamily="34" charset="0"/>
            </a:rPr>
            <a:t>Intercambio</a:t>
          </a:r>
        </a:p>
      </dsp:txBody>
      <dsp:txXfrm>
        <a:off x="2320967" y="1633987"/>
        <a:ext cx="2017651" cy="1333578"/>
      </dsp:txXfrm>
    </dsp:sp>
    <dsp:sp modelId="{9F41CA88-A191-43C2-904A-83D8D5D95D5C}">
      <dsp:nvSpPr>
        <dsp:cNvPr id="0" name=""/>
        <dsp:cNvSpPr/>
      </dsp:nvSpPr>
      <dsp:spPr>
        <a:xfrm>
          <a:off x="4556562" y="1592894"/>
          <a:ext cx="2100631" cy="141655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ES" sz="3100" b="0" i="0" kern="1200">
              <a:latin typeface="Arial Narrow" panose="020B0604020202020204" pitchFamily="34" charset="0"/>
              <a:cs typeface="Arial Narrow" panose="020B0604020202020204" pitchFamily="34" charset="0"/>
            </a:rPr>
            <a:t>Inserción</a:t>
          </a:r>
          <a:endParaRPr lang="es-ES_tradnl" altLang="es-ES" sz="3100" b="0" i="0" kern="1200" dirty="0">
            <a:latin typeface="Arial Narrow" panose="020B0604020202020204" pitchFamily="34" charset="0"/>
            <a:cs typeface="Arial Narrow" panose="020B0604020202020204" pitchFamily="34" charset="0"/>
          </a:endParaRPr>
        </a:p>
      </dsp:txBody>
      <dsp:txXfrm>
        <a:off x="4598052" y="1634384"/>
        <a:ext cx="2017651" cy="133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15294ED-CD97-B849-B04F-FED23E4193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4891FC64-B0EE-7A46-A607-D9CDD680A0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07E4B4-BC7C-0047-B3A3-42BE546B9689}" type="datetime1">
              <a:rPr lang="es-ES" altLang="es-AR"/>
              <a:pPr>
                <a:defRPr/>
              </a:pPr>
              <a:t>28/08/2019</a:t>
            </a:fld>
            <a:endParaRPr lang="es-ES" altLang="es-A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684757AB-F690-E845-8FDD-2B00E529AE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49D9B7D6-E13C-5149-B214-170D516774F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82A302F3-4431-C848-9D3A-136B20D3177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093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BA7BAF3E-04DE-E34F-A0FE-F534D241F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66F4D70A-EB05-5949-AC27-8E039C6F68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FE733F-92DD-C24E-B756-D500F571F4A7}" type="datetime1">
              <a:rPr lang="es-ES" altLang="es-AR"/>
              <a:pPr>
                <a:defRPr/>
              </a:pPr>
              <a:t>28/08/2019</a:t>
            </a:fld>
            <a:endParaRPr lang="es-ES" altLang="es-A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27CDA9A0-3C3F-E748-8335-B6B7AF814D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3046605A-92B7-A543-B681-46437741A9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noProof="0"/>
              <a:t>Haga clic para modificar el estilo de texto del patrón</a:t>
            </a:r>
          </a:p>
          <a:p>
            <a:pPr lvl="1"/>
            <a:r>
              <a:rPr lang="es-ES" altLang="es-AR" noProof="0"/>
              <a:t>Segundo nivel</a:t>
            </a:r>
          </a:p>
          <a:p>
            <a:pPr lvl="2"/>
            <a:r>
              <a:rPr lang="es-ES" altLang="es-AR" noProof="0"/>
              <a:t>Tercer nivel</a:t>
            </a:r>
          </a:p>
          <a:p>
            <a:pPr lvl="3"/>
            <a:r>
              <a:rPr lang="es-ES" altLang="es-AR" noProof="0"/>
              <a:t>Cuarto nivel</a:t>
            </a:r>
          </a:p>
          <a:p>
            <a:pPr lvl="4"/>
            <a:r>
              <a:rPr lang="es-ES" altLang="es-AR" noProof="0"/>
              <a:t>Quinto nivel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xmlns="" id="{EBF31675-7A6D-1E4E-9979-64C1257525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Algoritmos, Datos y Programas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xmlns="" id="{7C5524AB-2BD4-8E44-955F-CF63CDD63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3F8AC367-D995-764B-876C-10C80B9F59C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501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imagen de diapositiva 1">
            <a:extLst>
              <a:ext uri="{FF2B5EF4-FFF2-40B4-BE49-F238E27FC236}">
                <a16:creationId xmlns:a16="http://schemas.microsoft.com/office/drawing/2014/main" xmlns="" id="{B29AFE73-A835-114A-BC7E-D072CAE10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Marcador de notas 2">
            <a:extLst>
              <a:ext uri="{FF2B5EF4-FFF2-40B4-BE49-F238E27FC236}">
                <a16:creationId xmlns:a16="http://schemas.microsoft.com/office/drawing/2014/main" xmlns="" id="{750C796D-2519-8A45-964B-C9FFC36D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Marcador de número de diapositiva 3">
            <a:extLst>
              <a:ext uri="{FF2B5EF4-FFF2-40B4-BE49-F238E27FC236}">
                <a16:creationId xmlns:a16="http://schemas.microsoft.com/office/drawing/2014/main" xmlns="" id="{B6CFF111-62FD-984F-93FA-0276080D6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129D4DE-6170-5D4E-AD80-A264CD3F8E11}" type="slidenum">
              <a:rPr lang="es-ES" altLang="es-AR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s-ES" altLang="es-AR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2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4DDF68-2F9E-854A-B3FF-C60DA8EB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24692-2A80-5B40-9BC5-4CCE96EF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EDFB1E-4B3B-CA4C-A442-08A813CC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853B5-AA10-4A4C-8475-300A2651253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9665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435DA-BA0D-EC48-975D-F1DAFD5E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96C09-1103-B242-B169-06E00049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4F1FD-BDE5-144A-8FDA-102AD06D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844C1-1A0A-D04D-8CA7-42E92C9DB4B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300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F766F-52FD-394A-894F-A3E3F55C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942804-FB7A-D647-B7E0-DEB90C91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C63E2E-C1E8-2842-BA54-473515D3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FB36F-AC84-2B49-95A0-8078132AED4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447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2155-4466-2D4F-9578-0298504D942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1526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3B66-14B3-7F41-88C8-626E84E6E97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7322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1EC3-4022-A94B-83FF-6AF038097C87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0016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7F2-FAF1-D14F-9364-7F50788B9A74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8132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1811-BA80-CE4F-B202-039F9262016A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0322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A56F-0E67-3648-9ADE-A1A243927D82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579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4E54-BF0C-3248-B305-50F024F976D4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57605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134A-C15A-C746-9312-13B3496811F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69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FD25E6-F1D5-6349-B051-C8768791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880DBD-65FD-C148-BFC7-511A6794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427BA0-F207-7344-8C7D-A49F3BB9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D554D-B39D-9644-ACCC-D6A4DEED866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2041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84EA-27B1-CF4A-B1BB-B2BC69A7A6C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9562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6BE-A444-ED40-BCB9-97576F91DE3A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72113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B7A4-746E-0149-B081-60FDADDF70AF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129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AB1A98-A123-F449-94DB-2911CC7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D3FBB9-CAC1-0C45-A71A-36D9D78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E2094-D68C-094C-88E6-42DE3E2D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6C712-7710-5147-A792-3EBBFB669F2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721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7CCF95C-79DA-A943-8850-92BA4CA2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F5A2285A-6D70-6440-901C-F7D12E21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CFAC524-F74A-934F-BC48-73D9D67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69B2E-0A2A-A046-B626-860F1F07EAB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88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E5C740-2E31-5C4D-AFC9-1AB5E91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E9A5D74-C9C8-F244-AF13-ED28470F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E334C78-50C3-B848-BFA4-8202CE66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012B5-4275-8C4D-B422-736BAEAFDFD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980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060805E8-17C5-044E-85C6-B74368C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D9C36F77-6DDF-5A4C-BEDE-59A277D9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2389CCA9-D21A-514C-97C0-D016B9E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02E20-B101-1C4B-85AD-B10D7E2C7DC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7285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AEB16E9F-0677-6D40-8598-A3CBC1EF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40A05E5D-BBA3-6C4D-A14C-C9518DC1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CB4E2EE-A15A-DE4A-A6E3-85EF35F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AE672-4A1A-014E-B10B-1BE6527CAE6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220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4DE14C4-7FF9-BD43-BDC4-77C7558B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5E1AC8F-207E-3E40-9649-7254DC58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BBEE835-9015-1241-9982-92C1188B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3E09-E7CD-2946-8FE7-063ED935E54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50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F3F02E2-7F8C-7F4C-8419-90CC1AB0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8C360397-D8F3-C540-B2AC-FD3FD770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232FC68-DE9B-AA44-AEEB-A75E82AE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FB7C3-18C2-5E40-B0EE-F4D6ECD0154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992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588EDA4-3505-FF4E-95F6-CE819B0F40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D1437778-FDDA-0549-8524-6A0A01D871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DF2617-6B4D-3544-83A2-F89BA022E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/>
              <a:t>Taller de Programación -  Paradigma Imperativo - 2015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6C6BAB-3A74-3B47-A385-ECB55FC15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/>
              <a:t>Taller de Programación - Imperativo - 2018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81E7E-7CCD-6A44-A626-5FFE4B8AF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C0DE281-F6AF-6844-B027-7AC9DFE0D66C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 altLang="es-AR"/>
              <a:t>Taller de Programación -  Paradigma Imperativo - 2015</a:t>
            </a:r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0F7B-9F8B-2142-9AA6-C28A0F293C5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84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562665-55AA-8245-9590-048BD689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485A142-CC48-4941-B960-B668C29A5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2020AF5-5632-A445-AEE5-F348376C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Taller de Programación - Imperativo - 2019</a:t>
            </a:r>
            <a:endParaRPr lang="es-ES" altLang="es-AR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58BA6FA0-E527-924B-B555-67D50C21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>
            <a:extLst>
              <a:ext uri="{FF2B5EF4-FFF2-40B4-BE49-F238E27FC236}">
                <a16:creationId xmlns:a16="http://schemas.microsoft.com/office/drawing/2014/main" xmlns="" id="{A89CF9B2-ECD1-7C43-B612-25F96983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74750"/>
            <a:ext cx="9144001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texto 5">
            <a:extLst>
              <a:ext uri="{FF2B5EF4-FFF2-40B4-BE49-F238E27FC236}">
                <a16:creationId xmlns:a16="http://schemas.microsoft.com/office/drawing/2014/main" xmlns="" id="{2C9FB9CC-8E1B-F046-87BA-81DAFD4AD93B}"/>
              </a:ext>
            </a:extLst>
          </p:cNvPr>
          <p:cNvSpPr txBox="1">
            <a:spLocks/>
          </p:cNvSpPr>
          <p:nvPr/>
        </p:nvSpPr>
        <p:spPr bwMode="auto">
          <a:xfrm>
            <a:off x="985838" y="2678113"/>
            <a:ext cx="79073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altLang="es-ES" sz="3200" spc="-4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Ordenación de vectores</a:t>
            </a:r>
            <a:endParaRPr lang="es-ES" altLang="es-ES" sz="1100" spc="-4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xmlns="" id="{B331B08A-5DD9-6148-9B29-CD9E98940E04}"/>
              </a:ext>
            </a:extLst>
          </p:cNvPr>
          <p:cNvSpPr txBox="1"/>
          <p:nvPr/>
        </p:nvSpPr>
        <p:spPr>
          <a:xfrm>
            <a:off x="931863" y="1935163"/>
            <a:ext cx="295275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sz="48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8DF475D-4E95-4546-824B-14A8004A8EB7}"/>
              </a:ext>
            </a:extLst>
          </p:cNvPr>
          <p:cNvSpPr txBox="1"/>
          <p:nvPr/>
        </p:nvSpPr>
        <p:spPr>
          <a:xfrm>
            <a:off x="922338" y="1389063"/>
            <a:ext cx="54752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3600" dirty="0">
                <a:solidFill>
                  <a:schemeClr val="tx1"/>
                </a:solidFill>
                <a:latin typeface="+mj-lt"/>
              </a:rPr>
              <a:t>Taller de programación 2019</a:t>
            </a:r>
          </a:p>
        </p:txBody>
      </p:sp>
    </p:spTree>
    <p:extLst>
      <p:ext uri="{BB962C8B-B14F-4D97-AF65-F5344CB8AC3E}">
        <p14:creationId xmlns:p14="http://schemas.microsoft.com/office/powerpoint/2010/main" val="37769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24 Grupo">
            <a:extLst>
              <a:ext uri="{FF2B5EF4-FFF2-40B4-BE49-F238E27FC236}">
                <a16:creationId xmlns:a16="http://schemas.microsoft.com/office/drawing/2014/main" xmlns="" id="{8F2C4C80-5CDB-A54A-A037-9EF9BCAA7597}"/>
              </a:ext>
            </a:extLst>
          </p:cNvPr>
          <p:cNvGrpSpPr>
            <a:grpSpLocks/>
          </p:cNvGrpSpPr>
          <p:nvPr/>
        </p:nvGrpSpPr>
        <p:grpSpPr bwMode="auto">
          <a:xfrm>
            <a:off x="2215795" y="2535918"/>
            <a:ext cx="491181" cy="182918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9EA4D4FE-2C69-364D-B23B-CAC2ADEB4BEB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ACA41E46-A91C-9C4C-95DD-AFEFE24B84B4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7" name="76 Grupo">
            <a:extLst>
              <a:ext uri="{FF2B5EF4-FFF2-40B4-BE49-F238E27FC236}">
                <a16:creationId xmlns:a16="http://schemas.microsoft.com/office/drawing/2014/main" xmlns="" id="{A4E39578-929E-8B45-8F75-0EB68C1BD4A1}"/>
              </a:ext>
            </a:extLst>
          </p:cNvPr>
          <p:cNvGrpSpPr>
            <a:grpSpLocks/>
          </p:cNvGrpSpPr>
          <p:nvPr/>
        </p:nvGrpSpPr>
        <p:grpSpPr bwMode="auto">
          <a:xfrm>
            <a:off x="2208611" y="5085184"/>
            <a:ext cx="491181" cy="1097295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0E8B996B-8E26-FD49-95F1-EDB7B27CD63A}"/>
                </a:ext>
              </a:extLst>
            </p:cNvPr>
            <p:cNvSpPr/>
            <p:nvPr/>
          </p:nvSpPr>
          <p:spPr>
            <a:xfrm>
              <a:off x="2411760" y="3429000"/>
              <a:ext cx="720080" cy="144087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BC4E1DF1-5441-F744-BE0A-663DB3684CFB}"/>
                </a:ext>
              </a:extLst>
            </p:cNvPr>
            <p:cNvSpPr/>
            <p:nvPr/>
          </p:nvSpPr>
          <p:spPr>
            <a:xfrm>
              <a:off x="2411760" y="4869871"/>
              <a:ext cx="720080" cy="719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1273" name="Marcador de pie de página 1">
            <a:extLst>
              <a:ext uri="{FF2B5EF4-FFF2-40B4-BE49-F238E27FC236}">
                <a16:creationId xmlns:a16="http://schemas.microsoft.com/office/drawing/2014/main" xmlns="" id="{90D95BF0-1CDB-9D43-8104-47DC99E21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58128169-54B9-6949-80FA-E769F409D2A0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FD80FEB7-00CA-0B47-B7D7-5725D4CE4812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5" name="77 Grupo">
            <a:extLst>
              <a:ext uri="{FF2B5EF4-FFF2-40B4-BE49-F238E27FC236}">
                <a16:creationId xmlns:a16="http://schemas.microsoft.com/office/drawing/2014/main" xmlns="" id="{8865711C-84CC-504E-BA54-94BB4DE58F27}"/>
              </a:ext>
            </a:extLst>
          </p:cNvPr>
          <p:cNvGrpSpPr>
            <a:grpSpLocks/>
          </p:cNvGrpSpPr>
          <p:nvPr/>
        </p:nvGrpSpPr>
        <p:grpSpPr bwMode="auto">
          <a:xfrm>
            <a:off x="3636367" y="3610916"/>
            <a:ext cx="497746" cy="727951"/>
            <a:chOff x="3851920" y="4113076"/>
            <a:chExt cx="720080" cy="1476164"/>
          </a:xfrm>
        </p:grpSpPr>
        <p:sp>
          <p:nvSpPr>
            <p:cNvPr id="26" name="4 Rectángulo">
              <a:extLst>
                <a:ext uri="{FF2B5EF4-FFF2-40B4-BE49-F238E27FC236}">
                  <a16:creationId xmlns:a16="http://schemas.microsoft.com/office/drawing/2014/main" xmlns="" id="{6900939B-5205-9F40-A384-A24151884C16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7" name="72 Rectángulo">
              <a:extLst>
                <a:ext uri="{FF2B5EF4-FFF2-40B4-BE49-F238E27FC236}">
                  <a16:creationId xmlns:a16="http://schemas.microsoft.com/office/drawing/2014/main" xmlns="" id="{9F273359-AB17-E843-B3F3-703A705E3B34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8" name="78 Grupo">
            <a:extLst>
              <a:ext uri="{FF2B5EF4-FFF2-40B4-BE49-F238E27FC236}">
                <a16:creationId xmlns:a16="http://schemas.microsoft.com/office/drawing/2014/main" xmlns="" id="{9DD9C4FA-C21A-6C48-B289-6DE0CD709666}"/>
              </a:ext>
            </a:extLst>
          </p:cNvPr>
          <p:cNvGrpSpPr>
            <a:grpSpLocks/>
          </p:cNvGrpSpPr>
          <p:nvPr/>
        </p:nvGrpSpPr>
        <p:grpSpPr bwMode="auto">
          <a:xfrm>
            <a:off x="5063504" y="3806422"/>
            <a:ext cx="498845" cy="541755"/>
            <a:chOff x="5292080" y="4491118"/>
            <a:chExt cx="720080" cy="1098122"/>
          </a:xfrm>
        </p:grpSpPr>
        <p:sp>
          <p:nvSpPr>
            <p:cNvPr id="29" name="6 Rectángulo">
              <a:extLst>
                <a:ext uri="{FF2B5EF4-FFF2-40B4-BE49-F238E27FC236}">
                  <a16:creationId xmlns:a16="http://schemas.microsoft.com/office/drawing/2014/main" xmlns="" id="{46B5EC14-07CA-F040-9FAE-6A700986524F}"/>
                </a:ext>
              </a:extLst>
            </p:cNvPr>
            <p:cNvSpPr/>
            <p:nvPr/>
          </p:nvSpPr>
          <p:spPr>
            <a:xfrm>
              <a:off x="5292080" y="4491118"/>
              <a:ext cx="720080" cy="377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0" name="73 Rectángulo">
              <a:extLst>
                <a:ext uri="{FF2B5EF4-FFF2-40B4-BE49-F238E27FC236}">
                  <a16:creationId xmlns:a16="http://schemas.microsoft.com/office/drawing/2014/main" xmlns="" id="{61A747BD-4AA4-0F4D-BAA8-AF242D0B3FEC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1" name="79 Grupo">
            <a:extLst>
              <a:ext uri="{FF2B5EF4-FFF2-40B4-BE49-F238E27FC236}">
                <a16:creationId xmlns:a16="http://schemas.microsoft.com/office/drawing/2014/main" xmlns="" id="{BE5AFF32-452F-934A-A28D-C156A493D151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32" name="8 Rectángulo">
              <a:extLst>
                <a:ext uri="{FF2B5EF4-FFF2-40B4-BE49-F238E27FC236}">
                  <a16:creationId xmlns:a16="http://schemas.microsoft.com/office/drawing/2014/main" xmlns="" id="{9725F186-C583-7B41-86BC-264E9AFCDEBE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" name="74 Rectángulo">
              <a:extLst>
                <a:ext uri="{FF2B5EF4-FFF2-40B4-BE49-F238E27FC236}">
                  <a16:creationId xmlns:a16="http://schemas.microsoft.com/office/drawing/2014/main" xmlns="" id="{7D746496-3043-AB47-BB1F-BECFD7A96279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4" name="80 Grupo">
            <a:extLst>
              <a:ext uri="{FF2B5EF4-FFF2-40B4-BE49-F238E27FC236}">
                <a16:creationId xmlns:a16="http://schemas.microsoft.com/office/drawing/2014/main" xmlns="" id="{099BDAE0-CC27-3141-8991-16520D69E994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35" name="10 Rectángulo">
              <a:extLst>
                <a:ext uri="{FF2B5EF4-FFF2-40B4-BE49-F238E27FC236}">
                  <a16:creationId xmlns:a16="http://schemas.microsoft.com/office/drawing/2014/main" xmlns="" id="{A0473B04-B400-2A4E-A0A4-10CB78032817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6" name="75 Rectángulo">
              <a:extLst>
                <a:ext uri="{FF2B5EF4-FFF2-40B4-BE49-F238E27FC236}">
                  <a16:creationId xmlns:a16="http://schemas.microsoft.com/office/drawing/2014/main" xmlns="" id="{07336857-FA11-024E-9A3A-72BD9A967730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3866 L -0.13055 -0.2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>
            <a:extLst>
              <a:ext uri="{FF2B5EF4-FFF2-40B4-BE49-F238E27FC236}">
                <a16:creationId xmlns:a16="http://schemas.microsoft.com/office/drawing/2014/main" xmlns="" id="{1796642D-E60A-4C4F-8777-2C7D9B37EBE7}"/>
              </a:ext>
            </a:extLst>
          </p:cNvPr>
          <p:cNvGrpSpPr>
            <a:grpSpLocks/>
          </p:cNvGrpSpPr>
          <p:nvPr/>
        </p:nvGrpSpPr>
        <p:grpSpPr bwMode="auto">
          <a:xfrm>
            <a:off x="2231236" y="2564904"/>
            <a:ext cx="491181" cy="182918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B8C8105A-EC4B-8A4E-8399-E552B75229CD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17FE27F7-B5F2-2E45-8640-24B7EBCBA5F1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7" name="76 Grupo">
            <a:extLst>
              <a:ext uri="{FF2B5EF4-FFF2-40B4-BE49-F238E27FC236}">
                <a16:creationId xmlns:a16="http://schemas.microsoft.com/office/drawing/2014/main" xmlns="" id="{A6351884-0F02-1044-89DD-E5017FA31BDB}"/>
              </a:ext>
            </a:extLst>
          </p:cNvPr>
          <p:cNvGrpSpPr>
            <a:grpSpLocks/>
          </p:cNvGrpSpPr>
          <p:nvPr/>
        </p:nvGrpSpPr>
        <p:grpSpPr bwMode="auto">
          <a:xfrm>
            <a:off x="790037" y="3298497"/>
            <a:ext cx="492265" cy="1098379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B2F6BA7D-9269-4A47-9DC9-947ED7569CA1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5CB82172-D792-7345-A14F-D5FABB5875D2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8" name="77 Grupo">
            <a:extLst>
              <a:ext uri="{FF2B5EF4-FFF2-40B4-BE49-F238E27FC236}">
                <a16:creationId xmlns:a16="http://schemas.microsoft.com/office/drawing/2014/main" xmlns="" id="{3434EF37-03D5-A24D-8723-59B0CEADBB47}"/>
              </a:ext>
            </a:extLst>
          </p:cNvPr>
          <p:cNvGrpSpPr>
            <a:grpSpLocks/>
          </p:cNvGrpSpPr>
          <p:nvPr/>
        </p:nvGrpSpPr>
        <p:grpSpPr bwMode="auto">
          <a:xfrm>
            <a:off x="3635896" y="3610919"/>
            <a:ext cx="491180" cy="750325"/>
            <a:chOff x="3851920" y="4113076"/>
            <a:chExt cx="720080" cy="1476164"/>
          </a:xfrm>
        </p:grpSpPr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xmlns="" id="{07F0C75D-7F23-2A4C-A184-540A564B9524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xmlns="" id="{44A432F5-EEE6-C549-80BD-B5C414F88B24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2297" name="Marcador de pie de página 1">
            <a:extLst>
              <a:ext uri="{FF2B5EF4-FFF2-40B4-BE49-F238E27FC236}">
                <a16:creationId xmlns:a16="http://schemas.microsoft.com/office/drawing/2014/main" xmlns="" id="{7657D166-D7D4-A143-B358-3493DE186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B97E889B-CA95-CA47-A82A-5553559CDE5C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E65A90B4-A21F-C649-9B7F-6962265BF9A8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81382D1E-88B3-1B4F-A075-983784E72994}"/>
              </a:ext>
            </a:extLst>
          </p:cNvPr>
          <p:cNvSpPr/>
          <p:nvPr/>
        </p:nvSpPr>
        <p:spPr>
          <a:xfrm flipH="1">
            <a:off x="503548" y="2312876"/>
            <a:ext cx="3960440" cy="2808312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7" name="78 Grupo">
            <a:extLst>
              <a:ext uri="{FF2B5EF4-FFF2-40B4-BE49-F238E27FC236}">
                <a16:creationId xmlns:a16="http://schemas.microsoft.com/office/drawing/2014/main" xmlns="" id="{9BD83CEE-D881-A742-9912-749F145B81E7}"/>
              </a:ext>
            </a:extLst>
          </p:cNvPr>
          <p:cNvGrpSpPr>
            <a:grpSpLocks/>
          </p:cNvGrpSpPr>
          <p:nvPr/>
        </p:nvGrpSpPr>
        <p:grpSpPr bwMode="auto">
          <a:xfrm>
            <a:off x="5063504" y="3806422"/>
            <a:ext cx="498845" cy="541755"/>
            <a:chOff x="5292080" y="4491118"/>
            <a:chExt cx="720080" cy="1098122"/>
          </a:xfrm>
        </p:grpSpPr>
        <p:sp>
          <p:nvSpPr>
            <p:cNvPr id="28" name="6 Rectángulo">
              <a:extLst>
                <a:ext uri="{FF2B5EF4-FFF2-40B4-BE49-F238E27FC236}">
                  <a16:creationId xmlns:a16="http://schemas.microsoft.com/office/drawing/2014/main" xmlns="" id="{10108144-7AE9-384E-818E-06D25A785885}"/>
                </a:ext>
              </a:extLst>
            </p:cNvPr>
            <p:cNvSpPr/>
            <p:nvPr/>
          </p:nvSpPr>
          <p:spPr>
            <a:xfrm>
              <a:off x="5292080" y="4491118"/>
              <a:ext cx="720080" cy="377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73 Rectángulo">
              <a:extLst>
                <a:ext uri="{FF2B5EF4-FFF2-40B4-BE49-F238E27FC236}">
                  <a16:creationId xmlns:a16="http://schemas.microsoft.com/office/drawing/2014/main" xmlns="" id="{72C2C594-9135-244E-BF0C-8A8EDAE66590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0" name="79 Grupo">
            <a:extLst>
              <a:ext uri="{FF2B5EF4-FFF2-40B4-BE49-F238E27FC236}">
                <a16:creationId xmlns:a16="http://schemas.microsoft.com/office/drawing/2014/main" xmlns="" id="{C6982BE9-7EA4-8144-9A68-0800715846D0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31" name="8 Rectángulo">
              <a:extLst>
                <a:ext uri="{FF2B5EF4-FFF2-40B4-BE49-F238E27FC236}">
                  <a16:creationId xmlns:a16="http://schemas.microsoft.com/office/drawing/2014/main" xmlns="" id="{6C471538-5FB8-8C46-8E7F-2F42D5780EBA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2" name="74 Rectángulo">
              <a:extLst>
                <a:ext uri="{FF2B5EF4-FFF2-40B4-BE49-F238E27FC236}">
                  <a16:creationId xmlns:a16="http://schemas.microsoft.com/office/drawing/2014/main" xmlns="" id="{CA53A7B7-88CB-B94B-862D-DAFB5ECE35A0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3" name="80 Grupo">
            <a:extLst>
              <a:ext uri="{FF2B5EF4-FFF2-40B4-BE49-F238E27FC236}">
                <a16:creationId xmlns:a16="http://schemas.microsoft.com/office/drawing/2014/main" xmlns="" id="{D8CBA719-2810-214F-9821-C130C2000080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34" name="10 Rectángulo">
              <a:extLst>
                <a:ext uri="{FF2B5EF4-FFF2-40B4-BE49-F238E27FC236}">
                  <a16:creationId xmlns:a16="http://schemas.microsoft.com/office/drawing/2014/main" xmlns="" id="{FFE57042-FA1E-A442-ACE6-CEA51BF28C87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5" name="75 Rectángulo">
              <a:extLst>
                <a:ext uri="{FF2B5EF4-FFF2-40B4-BE49-F238E27FC236}">
                  <a16:creationId xmlns:a16="http://schemas.microsoft.com/office/drawing/2014/main" xmlns="" id="{27566979-5488-9845-B689-DE5591F96E73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087 0.18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15764 0.00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15746 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24 Grupo">
            <a:extLst>
              <a:ext uri="{FF2B5EF4-FFF2-40B4-BE49-F238E27FC236}">
                <a16:creationId xmlns:a16="http://schemas.microsoft.com/office/drawing/2014/main" xmlns="" id="{8CDB44D0-D12C-384B-B743-603FEC2C24AB}"/>
              </a:ext>
            </a:extLst>
          </p:cNvPr>
          <p:cNvGrpSpPr>
            <a:grpSpLocks/>
          </p:cNvGrpSpPr>
          <p:nvPr/>
        </p:nvGrpSpPr>
        <p:grpSpPr bwMode="auto">
          <a:xfrm>
            <a:off x="3671900" y="2571922"/>
            <a:ext cx="491180" cy="182918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8547FF10-9F84-134B-8967-501F52CE2AED}"/>
                </a:ext>
              </a:extLst>
            </p:cNvPr>
            <p:cNvSpPr/>
            <p:nvPr/>
          </p:nvSpPr>
          <p:spPr>
            <a:xfrm>
              <a:off x="971600" y="1988840"/>
              <a:ext cx="720080" cy="2881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5EA4F612-61FE-F74F-8F79-6337E0E16345}"/>
                </a:ext>
              </a:extLst>
            </p:cNvPr>
            <p:cNvSpPr/>
            <p:nvPr/>
          </p:nvSpPr>
          <p:spPr>
            <a:xfrm>
              <a:off x="971600" y="4870013"/>
              <a:ext cx="720080" cy="719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315" name="76 Grupo">
            <a:extLst>
              <a:ext uri="{FF2B5EF4-FFF2-40B4-BE49-F238E27FC236}">
                <a16:creationId xmlns:a16="http://schemas.microsoft.com/office/drawing/2014/main" xmlns="" id="{A1164BC4-3770-9A4D-A0D5-213E302A33DE}"/>
              </a:ext>
            </a:extLst>
          </p:cNvPr>
          <p:cNvGrpSpPr>
            <a:grpSpLocks/>
          </p:cNvGrpSpPr>
          <p:nvPr/>
        </p:nvGrpSpPr>
        <p:grpSpPr bwMode="auto">
          <a:xfrm>
            <a:off x="2172607" y="3262073"/>
            <a:ext cx="491181" cy="1098379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11A1029D-D76E-5145-9778-DC250E0E3E0E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AF580C1C-2B2E-2340-A880-E3C6F7A817FD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8" name="77 Grupo">
            <a:extLst>
              <a:ext uri="{FF2B5EF4-FFF2-40B4-BE49-F238E27FC236}">
                <a16:creationId xmlns:a16="http://schemas.microsoft.com/office/drawing/2014/main" xmlns="" id="{72FB4AEC-6D12-C349-B4EB-12ABC452F17B}"/>
              </a:ext>
            </a:extLst>
          </p:cNvPr>
          <p:cNvGrpSpPr>
            <a:grpSpLocks/>
          </p:cNvGrpSpPr>
          <p:nvPr/>
        </p:nvGrpSpPr>
        <p:grpSpPr bwMode="auto">
          <a:xfrm>
            <a:off x="3720780" y="5049180"/>
            <a:ext cx="491180" cy="749241"/>
            <a:chOff x="3851920" y="4113076"/>
            <a:chExt cx="720080" cy="1476164"/>
          </a:xfrm>
        </p:grpSpPr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xmlns="" id="{A719CFC0-CA1A-1D4B-AFC9-2B2330F7F311}"/>
                </a:ext>
              </a:extLst>
            </p:cNvPr>
            <p:cNvSpPr/>
            <p:nvPr/>
          </p:nvSpPr>
          <p:spPr>
            <a:xfrm>
              <a:off x="3851920" y="4113076"/>
              <a:ext cx="720080" cy="756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xmlns="" id="{66610994-4485-2241-8CF8-2CA027B117F9}"/>
                </a:ext>
              </a:extLst>
            </p:cNvPr>
            <p:cNvSpPr/>
            <p:nvPr/>
          </p:nvSpPr>
          <p:spPr>
            <a:xfrm>
              <a:off x="3851920" y="4869316"/>
              <a:ext cx="720080" cy="719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321" name="Marcador de pie de página 1">
            <a:extLst>
              <a:ext uri="{FF2B5EF4-FFF2-40B4-BE49-F238E27FC236}">
                <a16:creationId xmlns:a16="http://schemas.microsoft.com/office/drawing/2014/main" xmlns="" id="{53851E97-C329-794D-8631-4134B90B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E0EE2D32-B7F6-D342-B6FA-8F51893E962D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C58D4B90-52CE-C445-84A5-20D907BB555B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5" name="78 Grupo">
            <a:extLst>
              <a:ext uri="{FF2B5EF4-FFF2-40B4-BE49-F238E27FC236}">
                <a16:creationId xmlns:a16="http://schemas.microsoft.com/office/drawing/2014/main" xmlns="" id="{CABE6DB4-E5AE-9642-8EC5-D551E65872FE}"/>
              </a:ext>
            </a:extLst>
          </p:cNvPr>
          <p:cNvGrpSpPr>
            <a:grpSpLocks/>
          </p:cNvGrpSpPr>
          <p:nvPr/>
        </p:nvGrpSpPr>
        <p:grpSpPr bwMode="auto">
          <a:xfrm>
            <a:off x="5063504" y="3806422"/>
            <a:ext cx="498845" cy="541755"/>
            <a:chOff x="5292080" y="4491118"/>
            <a:chExt cx="720080" cy="1098122"/>
          </a:xfrm>
        </p:grpSpPr>
        <p:sp>
          <p:nvSpPr>
            <p:cNvPr id="26" name="6 Rectángulo">
              <a:extLst>
                <a:ext uri="{FF2B5EF4-FFF2-40B4-BE49-F238E27FC236}">
                  <a16:creationId xmlns:a16="http://schemas.microsoft.com/office/drawing/2014/main" xmlns="" id="{5BB4EC9D-91CA-0847-B696-7681E8310082}"/>
                </a:ext>
              </a:extLst>
            </p:cNvPr>
            <p:cNvSpPr/>
            <p:nvPr/>
          </p:nvSpPr>
          <p:spPr>
            <a:xfrm>
              <a:off x="5292080" y="4491118"/>
              <a:ext cx="720080" cy="377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7" name="73 Rectángulo">
              <a:extLst>
                <a:ext uri="{FF2B5EF4-FFF2-40B4-BE49-F238E27FC236}">
                  <a16:creationId xmlns:a16="http://schemas.microsoft.com/office/drawing/2014/main" xmlns="" id="{B0F7FF26-BD58-9B4A-B5C3-831A632D7876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8" name="79 Grupo">
            <a:extLst>
              <a:ext uri="{FF2B5EF4-FFF2-40B4-BE49-F238E27FC236}">
                <a16:creationId xmlns:a16="http://schemas.microsoft.com/office/drawing/2014/main" xmlns="" id="{16030EBD-B97E-BF4E-AEFD-41E406B2BF2C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29" name="8 Rectángulo">
              <a:extLst>
                <a:ext uri="{FF2B5EF4-FFF2-40B4-BE49-F238E27FC236}">
                  <a16:creationId xmlns:a16="http://schemas.microsoft.com/office/drawing/2014/main" xmlns="" id="{3A9360EB-06D2-9D4F-9AAE-90B99F9819B0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0" name="74 Rectángulo">
              <a:extLst>
                <a:ext uri="{FF2B5EF4-FFF2-40B4-BE49-F238E27FC236}">
                  <a16:creationId xmlns:a16="http://schemas.microsoft.com/office/drawing/2014/main" xmlns="" id="{89BFAC5D-0DA9-524A-B7AF-0F305CA991DD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1" name="80 Grupo">
            <a:extLst>
              <a:ext uri="{FF2B5EF4-FFF2-40B4-BE49-F238E27FC236}">
                <a16:creationId xmlns:a16="http://schemas.microsoft.com/office/drawing/2014/main" xmlns="" id="{B5A51B4D-AF15-A042-8B1F-F50BBEDAA178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32" name="10 Rectángulo">
              <a:extLst>
                <a:ext uri="{FF2B5EF4-FFF2-40B4-BE49-F238E27FC236}">
                  <a16:creationId xmlns:a16="http://schemas.microsoft.com/office/drawing/2014/main" xmlns="" id="{42E7CB6A-080F-FD4F-BF6A-A6331E7CB0C8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" name="75 Rectángulo">
              <a:extLst>
                <a:ext uri="{FF2B5EF4-FFF2-40B4-BE49-F238E27FC236}">
                  <a16:creationId xmlns:a16="http://schemas.microsoft.com/office/drawing/2014/main" xmlns="" id="{AA9FC557-E8BB-4841-8EB9-CD0E8E4ED1A6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31163 -0.2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0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>
            <a:extLst>
              <a:ext uri="{FF2B5EF4-FFF2-40B4-BE49-F238E27FC236}">
                <a16:creationId xmlns:a16="http://schemas.microsoft.com/office/drawing/2014/main" xmlns="" id="{5B9690EB-E5A1-3240-AC5A-774F8874D665}"/>
              </a:ext>
            </a:extLst>
          </p:cNvPr>
          <p:cNvGrpSpPr>
            <a:grpSpLocks/>
          </p:cNvGrpSpPr>
          <p:nvPr/>
        </p:nvGrpSpPr>
        <p:grpSpPr bwMode="auto">
          <a:xfrm>
            <a:off x="3648328" y="2493061"/>
            <a:ext cx="491180" cy="182918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59977D89-7AA1-CD41-99C4-634BC2172826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6FEF763E-AA04-2E4A-8AB0-E2A1E8C31FAE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7" name="76 Grupo">
            <a:extLst>
              <a:ext uri="{FF2B5EF4-FFF2-40B4-BE49-F238E27FC236}">
                <a16:creationId xmlns:a16="http://schemas.microsoft.com/office/drawing/2014/main" xmlns="" id="{F9FD9958-1588-534F-91B2-5D3CEAE6961F}"/>
              </a:ext>
            </a:extLst>
          </p:cNvPr>
          <p:cNvGrpSpPr>
            <a:grpSpLocks/>
          </p:cNvGrpSpPr>
          <p:nvPr/>
        </p:nvGrpSpPr>
        <p:grpSpPr bwMode="auto">
          <a:xfrm>
            <a:off x="2208466" y="3248980"/>
            <a:ext cx="491181" cy="1098379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A7BC5F47-1304-EF4E-BFEA-186BACA533FF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B085D349-95DF-AE40-BD92-BC27AF67932C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8" name="77 Grupo">
            <a:extLst>
              <a:ext uri="{FF2B5EF4-FFF2-40B4-BE49-F238E27FC236}">
                <a16:creationId xmlns:a16="http://schemas.microsoft.com/office/drawing/2014/main" xmlns="" id="{A817192F-2CBD-E146-B7F0-FB11097B77B6}"/>
              </a:ext>
            </a:extLst>
          </p:cNvPr>
          <p:cNvGrpSpPr>
            <a:grpSpLocks/>
          </p:cNvGrpSpPr>
          <p:nvPr/>
        </p:nvGrpSpPr>
        <p:grpSpPr bwMode="auto">
          <a:xfrm>
            <a:off x="767267" y="3650783"/>
            <a:ext cx="492265" cy="750325"/>
            <a:chOff x="3851920" y="4113076"/>
            <a:chExt cx="720080" cy="1476164"/>
          </a:xfrm>
        </p:grpSpPr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xmlns="" id="{101C57EB-3EEA-FE49-9013-C6B2FAC1DA1F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xmlns="" id="{1BC8A00F-8BAC-F741-8F65-4CDDEF58DEDB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79" name="78 Grupo">
            <a:extLst>
              <a:ext uri="{FF2B5EF4-FFF2-40B4-BE49-F238E27FC236}">
                <a16:creationId xmlns:a16="http://schemas.microsoft.com/office/drawing/2014/main" xmlns="" id="{12F99738-3EF0-BA4E-AC3A-EEB4C125557B}"/>
              </a:ext>
            </a:extLst>
          </p:cNvPr>
          <p:cNvGrpSpPr>
            <a:grpSpLocks/>
          </p:cNvGrpSpPr>
          <p:nvPr/>
        </p:nvGrpSpPr>
        <p:grpSpPr bwMode="auto">
          <a:xfrm>
            <a:off x="5088442" y="3825044"/>
            <a:ext cx="492265" cy="558405"/>
            <a:chOff x="5292080" y="4491118"/>
            <a:chExt cx="720080" cy="1098122"/>
          </a:xfrm>
        </p:grpSpPr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xmlns="" id="{56D82624-5D93-DA4C-BAEB-D79666ECCA02}"/>
                </a:ext>
              </a:extLst>
            </p:cNvPr>
            <p:cNvSpPr/>
            <p:nvPr/>
          </p:nvSpPr>
          <p:spPr>
            <a:xfrm>
              <a:off x="5292080" y="4491118"/>
              <a:ext cx="720080" cy="377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4" name="73 Rectángulo">
              <a:extLst>
                <a:ext uri="{FF2B5EF4-FFF2-40B4-BE49-F238E27FC236}">
                  <a16:creationId xmlns:a16="http://schemas.microsoft.com/office/drawing/2014/main" xmlns="" id="{36FF4228-6637-9C49-A20D-068AF9CB8305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345" name="Marcador de pie de página 1">
            <a:extLst>
              <a:ext uri="{FF2B5EF4-FFF2-40B4-BE49-F238E27FC236}">
                <a16:creationId xmlns:a16="http://schemas.microsoft.com/office/drawing/2014/main" xmlns="" id="{9C1E6109-01A2-D745-ABEC-095448EA7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E8E2BFAD-5A58-ED45-AF68-9736F554C7FA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A9B6EF03-AD6F-284B-85FB-87162F950568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7" name="79 Grupo">
            <a:extLst>
              <a:ext uri="{FF2B5EF4-FFF2-40B4-BE49-F238E27FC236}">
                <a16:creationId xmlns:a16="http://schemas.microsoft.com/office/drawing/2014/main" xmlns="" id="{AB15F38A-C0D0-6045-BDAC-6F391D33A2F0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28" name="8 Rectángulo">
              <a:extLst>
                <a:ext uri="{FF2B5EF4-FFF2-40B4-BE49-F238E27FC236}">
                  <a16:creationId xmlns:a16="http://schemas.microsoft.com/office/drawing/2014/main" xmlns="" id="{D058FB2D-4195-7F44-A705-2EF03866EF74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74 Rectángulo">
              <a:extLst>
                <a:ext uri="{FF2B5EF4-FFF2-40B4-BE49-F238E27FC236}">
                  <a16:creationId xmlns:a16="http://schemas.microsoft.com/office/drawing/2014/main" xmlns="" id="{D251EBEB-1264-C34A-B344-CFDEC13EDF42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30" name="80 Grupo">
            <a:extLst>
              <a:ext uri="{FF2B5EF4-FFF2-40B4-BE49-F238E27FC236}">
                <a16:creationId xmlns:a16="http://schemas.microsoft.com/office/drawing/2014/main" xmlns="" id="{6FC0C07B-CE38-5943-8D59-2117A200D6C2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31" name="10 Rectángulo">
              <a:extLst>
                <a:ext uri="{FF2B5EF4-FFF2-40B4-BE49-F238E27FC236}">
                  <a16:creationId xmlns:a16="http://schemas.microsoft.com/office/drawing/2014/main" xmlns="" id="{DFE37744-64A7-2948-86D8-0F1D316537B9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2" name="75 Rectángulo">
              <a:extLst>
                <a:ext uri="{FF2B5EF4-FFF2-40B4-BE49-F238E27FC236}">
                  <a16:creationId xmlns:a16="http://schemas.microsoft.com/office/drawing/2014/main" xmlns="" id="{8E4D2E72-5737-1941-9F7A-771E668E4ECA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A05FADE2-9D99-7544-B74E-45587853BAB5}"/>
              </a:ext>
            </a:extLst>
          </p:cNvPr>
          <p:cNvSpPr/>
          <p:nvPr/>
        </p:nvSpPr>
        <p:spPr>
          <a:xfrm flipH="1">
            <a:off x="503548" y="2312876"/>
            <a:ext cx="5364596" cy="2808312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00069 0.14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15764 0.0064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14966 0.003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15747 -0.003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24 Grupo">
            <a:extLst>
              <a:ext uri="{FF2B5EF4-FFF2-40B4-BE49-F238E27FC236}">
                <a16:creationId xmlns:a16="http://schemas.microsoft.com/office/drawing/2014/main" xmlns="" id="{B8A29C98-2922-5A46-82C6-ACB29D408808}"/>
              </a:ext>
            </a:extLst>
          </p:cNvPr>
          <p:cNvGrpSpPr>
            <a:grpSpLocks/>
          </p:cNvGrpSpPr>
          <p:nvPr/>
        </p:nvGrpSpPr>
        <p:grpSpPr bwMode="auto">
          <a:xfrm>
            <a:off x="5027229" y="2528900"/>
            <a:ext cx="541492" cy="182918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9259F6C2-12C2-4548-A835-F3D3FEB22BC9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0C4113C0-DE39-C74F-AB6B-5C7BCB5A1BA1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5363" name="76 Grupo">
            <a:extLst>
              <a:ext uri="{FF2B5EF4-FFF2-40B4-BE49-F238E27FC236}">
                <a16:creationId xmlns:a16="http://schemas.microsoft.com/office/drawing/2014/main" xmlns="" id="{CBDD9D1D-1A75-084D-801A-82C4422CCD2A}"/>
              </a:ext>
            </a:extLst>
          </p:cNvPr>
          <p:cNvGrpSpPr>
            <a:grpSpLocks/>
          </p:cNvGrpSpPr>
          <p:nvPr/>
        </p:nvGrpSpPr>
        <p:grpSpPr bwMode="auto">
          <a:xfrm>
            <a:off x="3587363" y="3230252"/>
            <a:ext cx="540298" cy="1098379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8668DC17-B36E-A649-B747-D07ACC343893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A8AF0316-6225-E742-A4BD-20D71CE02F14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5364" name="77 Grupo">
            <a:extLst>
              <a:ext uri="{FF2B5EF4-FFF2-40B4-BE49-F238E27FC236}">
                <a16:creationId xmlns:a16="http://schemas.microsoft.com/office/drawing/2014/main" xmlns="" id="{90C5B2DC-419A-4A44-8616-C2182004FCE6}"/>
              </a:ext>
            </a:extLst>
          </p:cNvPr>
          <p:cNvGrpSpPr>
            <a:grpSpLocks/>
          </p:cNvGrpSpPr>
          <p:nvPr/>
        </p:nvGrpSpPr>
        <p:grpSpPr bwMode="auto">
          <a:xfrm>
            <a:off x="2348861" y="3587587"/>
            <a:ext cx="540299" cy="750325"/>
            <a:chOff x="3851920" y="4113076"/>
            <a:chExt cx="720080" cy="1476164"/>
          </a:xfrm>
        </p:grpSpPr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xmlns="" id="{613A3D00-74C6-2548-944A-1E8D3BECEF24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xmlns="" id="{00F9D4FA-A145-D84B-89E6-47FD73C6B634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79" name="78 Grupo">
            <a:extLst>
              <a:ext uri="{FF2B5EF4-FFF2-40B4-BE49-F238E27FC236}">
                <a16:creationId xmlns:a16="http://schemas.microsoft.com/office/drawing/2014/main" xmlns="" id="{B040A3B1-CC78-184A-A1DD-EDF63DD7A102}"/>
              </a:ext>
            </a:extLst>
          </p:cNvPr>
          <p:cNvGrpSpPr>
            <a:grpSpLocks/>
          </p:cNvGrpSpPr>
          <p:nvPr/>
        </p:nvGrpSpPr>
        <p:grpSpPr bwMode="auto">
          <a:xfrm>
            <a:off x="5002806" y="4869160"/>
            <a:ext cx="492265" cy="506656"/>
            <a:chOff x="5292080" y="4491118"/>
            <a:chExt cx="720080" cy="1098122"/>
          </a:xfrm>
        </p:grpSpPr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xmlns="" id="{D601159A-D616-B148-A2B3-A368130EF9FD}"/>
                </a:ext>
              </a:extLst>
            </p:cNvPr>
            <p:cNvSpPr/>
            <p:nvPr/>
          </p:nvSpPr>
          <p:spPr>
            <a:xfrm>
              <a:off x="5292080" y="4491118"/>
              <a:ext cx="720080" cy="3781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4" name="73 Rectángulo">
              <a:extLst>
                <a:ext uri="{FF2B5EF4-FFF2-40B4-BE49-F238E27FC236}">
                  <a16:creationId xmlns:a16="http://schemas.microsoft.com/office/drawing/2014/main" xmlns="" id="{A127F329-11C2-3441-B063-43D5DDD428C1}"/>
                </a:ext>
              </a:extLst>
            </p:cNvPr>
            <p:cNvSpPr/>
            <p:nvPr/>
          </p:nvSpPr>
          <p:spPr>
            <a:xfrm>
              <a:off x="5292080" y="4869266"/>
              <a:ext cx="720080" cy="719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5369" name="Marcador de pie de página 1">
            <a:extLst>
              <a:ext uri="{FF2B5EF4-FFF2-40B4-BE49-F238E27FC236}">
                <a16:creationId xmlns:a16="http://schemas.microsoft.com/office/drawing/2014/main" xmlns="" id="{F5E4961E-C8AD-4A49-9FD8-5EF83F943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C12A2706-4B8E-324D-A726-2E7BDDBB0FCD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5FE8F5A6-C543-F642-8BB5-D469E960B814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5" name="79 Grupo">
            <a:extLst>
              <a:ext uri="{FF2B5EF4-FFF2-40B4-BE49-F238E27FC236}">
                <a16:creationId xmlns:a16="http://schemas.microsoft.com/office/drawing/2014/main" xmlns="" id="{5FB49897-3813-7D49-BA5B-EAD422429B84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26" name="8 Rectángulo">
              <a:extLst>
                <a:ext uri="{FF2B5EF4-FFF2-40B4-BE49-F238E27FC236}">
                  <a16:creationId xmlns:a16="http://schemas.microsoft.com/office/drawing/2014/main" xmlns="" id="{10425B71-F570-F54B-9576-8B042505C096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7" name="74 Rectángulo">
              <a:extLst>
                <a:ext uri="{FF2B5EF4-FFF2-40B4-BE49-F238E27FC236}">
                  <a16:creationId xmlns:a16="http://schemas.microsoft.com/office/drawing/2014/main" xmlns="" id="{44FA740D-346B-5E42-B341-01C8FABAE2CD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8" name="80 Grupo">
            <a:extLst>
              <a:ext uri="{FF2B5EF4-FFF2-40B4-BE49-F238E27FC236}">
                <a16:creationId xmlns:a16="http://schemas.microsoft.com/office/drawing/2014/main" xmlns="" id="{A1763B33-ECF0-384B-BC94-76CB8D216F2E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29" name="10 Rectángulo">
              <a:extLst>
                <a:ext uri="{FF2B5EF4-FFF2-40B4-BE49-F238E27FC236}">
                  <a16:creationId xmlns:a16="http://schemas.microsoft.com/office/drawing/2014/main" xmlns="" id="{C1A41B11-B1FF-2542-BEA6-C4079B8E8A2F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0" name="75 Rectángulo">
              <a:extLst>
                <a:ext uri="{FF2B5EF4-FFF2-40B4-BE49-F238E27FC236}">
                  <a16:creationId xmlns:a16="http://schemas.microsoft.com/office/drawing/2014/main" xmlns="" id="{9675108D-DE6F-7D43-BA8D-29FFA1E40DA5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42049 -0.16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24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>
            <a:extLst>
              <a:ext uri="{FF2B5EF4-FFF2-40B4-BE49-F238E27FC236}">
                <a16:creationId xmlns:a16="http://schemas.microsoft.com/office/drawing/2014/main" xmlns="" id="{9B943A6A-C545-6942-B6C9-68DB0473477B}"/>
              </a:ext>
            </a:extLst>
          </p:cNvPr>
          <p:cNvGrpSpPr>
            <a:grpSpLocks/>
          </p:cNvGrpSpPr>
          <p:nvPr/>
        </p:nvGrpSpPr>
        <p:grpSpPr bwMode="auto">
          <a:xfrm>
            <a:off x="5029786" y="2528900"/>
            <a:ext cx="541492" cy="1662896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2C931907-6DE1-D24F-A81B-95AB65A3FF2A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D3BCA78E-A299-2846-84FE-73846658597B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6389" name="78 Grupo">
            <a:extLst>
              <a:ext uri="{FF2B5EF4-FFF2-40B4-BE49-F238E27FC236}">
                <a16:creationId xmlns:a16="http://schemas.microsoft.com/office/drawing/2014/main" xmlns="" id="{3320CB75-F519-1945-A8BB-7550D34A158F}"/>
              </a:ext>
            </a:extLst>
          </p:cNvPr>
          <p:cNvGrpSpPr>
            <a:grpSpLocks/>
          </p:cNvGrpSpPr>
          <p:nvPr/>
        </p:nvGrpSpPr>
        <p:grpSpPr bwMode="auto">
          <a:xfrm>
            <a:off x="1297410" y="3751154"/>
            <a:ext cx="541492" cy="507642"/>
            <a:chOff x="5292080" y="4491116"/>
            <a:chExt cx="720080" cy="1098124"/>
          </a:xfrm>
        </p:grpSpPr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xmlns="" id="{6CC7DDE6-CF00-AF43-9001-549233709017}"/>
                </a:ext>
              </a:extLst>
            </p:cNvPr>
            <p:cNvSpPr/>
            <p:nvPr/>
          </p:nvSpPr>
          <p:spPr>
            <a:xfrm>
              <a:off x="5292080" y="4491116"/>
              <a:ext cx="720080" cy="3774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4" name="73 Rectángulo">
              <a:extLst>
                <a:ext uri="{FF2B5EF4-FFF2-40B4-BE49-F238E27FC236}">
                  <a16:creationId xmlns:a16="http://schemas.microsoft.com/office/drawing/2014/main" xmlns="" id="{FEBDEF3D-6C13-234A-B523-195049581700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0" name="79 Grupo">
            <a:extLst>
              <a:ext uri="{FF2B5EF4-FFF2-40B4-BE49-F238E27FC236}">
                <a16:creationId xmlns:a16="http://schemas.microsoft.com/office/drawing/2014/main" xmlns="" id="{46F30B98-410A-134D-9752-1647C4D10E8E}"/>
              </a:ext>
            </a:extLst>
          </p:cNvPr>
          <p:cNvGrpSpPr>
            <a:grpSpLocks/>
          </p:cNvGrpSpPr>
          <p:nvPr/>
        </p:nvGrpSpPr>
        <p:grpSpPr bwMode="auto">
          <a:xfrm>
            <a:off x="6476395" y="2816932"/>
            <a:ext cx="543877" cy="1463783"/>
            <a:chOff x="6732084" y="2708920"/>
            <a:chExt cx="722770" cy="2880320"/>
          </a:xfrm>
        </p:grpSpPr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xmlns="" id="{C0895A2D-6183-7F47-9F13-5D9776CBB85F}"/>
                </a:ext>
              </a:extLst>
            </p:cNvPr>
            <p:cNvSpPr/>
            <p:nvPr/>
          </p:nvSpPr>
          <p:spPr>
            <a:xfrm>
              <a:off x="6732084" y="2708920"/>
              <a:ext cx="719600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xmlns="" id="{847DB128-E4F1-D644-AA51-0A82E7B70E8C}"/>
                </a:ext>
              </a:extLst>
            </p:cNvPr>
            <p:cNvSpPr/>
            <p:nvPr/>
          </p:nvSpPr>
          <p:spPr>
            <a:xfrm>
              <a:off x="6735254" y="4870227"/>
              <a:ext cx="71960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6393" name="Marcador de pie de página 1">
            <a:extLst>
              <a:ext uri="{FF2B5EF4-FFF2-40B4-BE49-F238E27FC236}">
                <a16:creationId xmlns:a16="http://schemas.microsoft.com/office/drawing/2014/main" xmlns="" id="{4081CE00-F4D4-7F42-9447-30AD3DAE4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9E7FE11B-CBF8-C44E-9319-E2E223B95CD6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xmlns="" id="{512C824B-E6B0-C545-A84B-A5AEC70E05B1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7" name="80 Grupo">
            <a:extLst>
              <a:ext uri="{FF2B5EF4-FFF2-40B4-BE49-F238E27FC236}">
                <a16:creationId xmlns:a16="http://schemas.microsoft.com/office/drawing/2014/main" xmlns="" id="{BA10AE35-3690-FF47-AC7D-1874CFEAF403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28" name="10 Rectángulo">
              <a:extLst>
                <a:ext uri="{FF2B5EF4-FFF2-40B4-BE49-F238E27FC236}">
                  <a16:creationId xmlns:a16="http://schemas.microsoft.com/office/drawing/2014/main" xmlns="" id="{3FAE12CB-AB14-1547-ADCD-D3644DEAA93F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9" name="75 Rectángulo">
              <a:extLst>
                <a:ext uri="{FF2B5EF4-FFF2-40B4-BE49-F238E27FC236}">
                  <a16:creationId xmlns:a16="http://schemas.microsoft.com/office/drawing/2014/main" xmlns="" id="{BD624D1D-0B36-714D-8E6F-DAEBA3F1A5C0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0" name="76 Grupo">
            <a:extLst>
              <a:ext uri="{FF2B5EF4-FFF2-40B4-BE49-F238E27FC236}">
                <a16:creationId xmlns:a16="http://schemas.microsoft.com/office/drawing/2014/main" xmlns="" id="{C8605F20-7AF5-1A42-B457-F2E847C905A9}"/>
              </a:ext>
            </a:extLst>
          </p:cNvPr>
          <p:cNvGrpSpPr>
            <a:grpSpLocks/>
          </p:cNvGrpSpPr>
          <p:nvPr/>
        </p:nvGrpSpPr>
        <p:grpSpPr bwMode="auto">
          <a:xfrm>
            <a:off x="3753319" y="3108860"/>
            <a:ext cx="540298" cy="1098379"/>
            <a:chOff x="2411760" y="3429000"/>
            <a:chExt cx="720080" cy="2160240"/>
          </a:xfrm>
        </p:grpSpPr>
        <p:sp>
          <p:nvSpPr>
            <p:cNvPr id="31" name="3 Rectángulo">
              <a:extLst>
                <a:ext uri="{FF2B5EF4-FFF2-40B4-BE49-F238E27FC236}">
                  <a16:creationId xmlns:a16="http://schemas.microsoft.com/office/drawing/2014/main" xmlns="" id="{874E9C54-F6DA-B646-8028-789AEE90ACE4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2" name="71 Rectángulo">
              <a:extLst>
                <a:ext uri="{FF2B5EF4-FFF2-40B4-BE49-F238E27FC236}">
                  <a16:creationId xmlns:a16="http://schemas.microsoft.com/office/drawing/2014/main" xmlns="" id="{2B33E558-89BD-4D49-BF31-F356AE43B118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3" name="77 Grupo">
            <a:extLst>
              <a:ext uri="{FF2B5EF4-FFF2-40B4-BE49-F238E27FC236}">
                <a16:creationId xmlns:a16="http://schemas.microsoft.com/office/drawing/2014/main" xmlns="" id="{651F9831-BEC9-C24C-9DB8-C9FA4781F390}"/>
              </a:ext>
            </a:extLst>
          </p:cNvPr>
          <p:cNvGrpSpPr>
            <a:grpSpLocks/>
          </p:cNvGrpSpPr>
          <p:nvPr/>
        </p:nvGrpSpPr>
        <p:grpSpPr bwMode="auto">
          <a:xfrm>
            <a:off x="2514817" y="3466195"/>
            <a:ext cx="540299" cy="750325"/>
            <a:chOff x="3851920" y="4113076"/>
            <a:chExt cx="720080" cy="1476164"/>
          </a:xfrm>
        </p:grpSpPr>
        <p:sp>
          <p:nvSpPr>
            <p:cNvPr id="34" name="4 Rectángulo">
              <a:extLst>
                <a:ext uri="{FF2B5EF4-FFF2-40B4-BE49-F238E27FC236}">
                  <a16:creationId xmlns:a16="http://schemas.microsoft.com/office/drawing/2014/main" xmlns="" id="{F3AFB2CE-13C5-824A-8246-9DD383ED405D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5" name="72 Rectángulo">
              <a:extLst>
                <a:ext uri="{FF2B5EF4-FFF2-40B4-BE49-F238E27FC236}">
                  <a16:creationId xmlns:a16="http://schemas.microsoft.com/office/drawing/2014/main" xmlns="" id="{7F006EB7-F05B-DD48-A438-20133D914240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0033 0.2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5816 0.005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24 Grupo">
            <a:extLst>
              <a:ext uri="{FF2B5EF4-FFF2-40B4-BE49-F238E27FC236}">
                <a16:creationId xmlns:a16="http://schemas.microsoft.com/office/drawing/2014/main" xmlns="" id="{7AAF76F6-0A14-3943-B15B-2A510518420E}"/>
              </a:ext>
            </a:extLst>
          </p:cNvPr>
          <p:cNvGrpSpPr>
            <a:grpSpLocks/>
          </p:cNvGrpSpPr>
          <p:nvPr/>
        </p:nvGrpSpPr>
        <p:grpSpPr bwMode="auto">
          <a:xfrm>
            <a:off x="6551842" y="2597058"/>
            <a:ext cx="492265" cy="1663883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51D609D7-23DA-AF42-A982-1E17BF82E5C3}"/>
                </a:ext>
              </a:extLst>
            </p:cNvPr>
            <p:cNvSpPr/>
            <p:nvPr/>
          </p:nvSpPr>
          <p:spPr>
            <a:xfrm>
              <a:off x="971600" y="1988840"/>
              <a:ext cx="720080" cy="287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D72AB165-71E7-6541-BF7C-6DCFC3576312}"/>
                </a:ext>
              </a:extLst>
            </p:cNvPr>
            <p:cNvSpPr/>
            <p:nvPr/>
          </p:nvSpPr>
          <p:spPr>
            <a:xfrm>
              <a:off x="971600" y="4868307"/>
              <a:ext cx="720080" cy="720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80" name="79 Grupo">
            <a:extLst>
              <a:ext uri="{FF2B5EF4-FFF2-40B4-BE49-F238E27FC236}">
                <a16:creationId xmlns:a16="http://schemas.microsoft.com/office/drawing/2014/main" xmlns="" id="{A2657976-BAC1-FB40-A604-E6991923B109}"/>
              </a:ext>
            </a:extLst>
          </p:cNvPr>
          <p:cNvGrpSpPr>
            <a:grpSpLocks/>
          </p:cNvGrpSpPr>
          <p:nvPr/>
        </p:nvGrpSpPr>
        <p:grpSpPr bwMode="auto">
          <a:xfrm>
            <a:off x="6529367" y="4770732"/>
            <a:ext cx="494434" cy="1330712"/>
            <a:chOff x="6732083" y="2708920"/>
            <a:chExt cx="722772" cy="2880320"/>
          </a:xfrm>
        </p:grpSpPr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xmlns="" id="{D205CD8F-B2F1-D54B-BACD-FF901B2FD578}"/>
                </a:ext>
              </a:extLst>
            </p:cNvPr>
            <p:cNvSpPr/>
            <p:nvPr/>
          </p:nvSpPr>
          <p:spPr>
            <a:xfrm>
              <a:off x="6732083" y="2708920"/>
              <a:ext cx="719602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xmlns="" id="{22083AC5-972F-3C4A-A070-620FD6843C45}"/>
                </a:ext>
              </a:extLst>
            </p:cNvPr>
            <p:cNvSpPr/>
            <p:nvPr/>
          </p:nvSpPr>
          <p:spPr>
            <a:xfrm>
              <a:off x="6735253" y="4870227"/>
              <a:ext cx="719602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7417" name="Marcador de pie de página 1">
            <a:extLst>
              <a:ext uri="{FF2B5EF4-FFF2-40B4-BE49-F238E27FC236}">
                <a16:creationId xmlns:a16="http://schemas.microsoft.com/office/drawing/2014/main" xmlns="" id="{20344F12-3E5D-DE46-B1AA-0D8A80E26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D384FCD8-2029-714D-B233-506616157383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4A02563D-380B-6E4E-9E05-8A428B355550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25" name="78 Grupo">
            <a:extLst>
              <a:ext uri="{FF2B5EF4-FFF2-40B4-BE49-F238E27FC236}">
                <a16:creationId xmlns:a16="http://schemas.microsoft.com/office/drawing/2014/main" xmlns="" id="{ACB8D4C9-3A6E-5249-AA5C-38090235DFA1}"/>
              </a:ext>
            </a:extLst>
          </p:cNvPr>
          <p:cNvGrpSpPr>
            <a:grpSpLocks/>
          </p:cNvGrpSpPr>
          <p:nvPr/>
        </p:nvGrpSpPr>
        <p:grpSpPr bwMode="auto">
          <a:xfrm>
            <a:off x="1297410" y="3751154"/>
            <a:ext cx="541492" cy="507642"/>
            <a:chOff x="5292080" y="4491116"/>
            <a:chExt cx="720080" cy="1098124"/>
          </a:xfrm>
        </p:grpSpPr>
        <p:sp>
          <p:nvSpPr>
            <p:cNvPr id="26" name="6 Rectángulo">
              <a:extLst>
                <a:ext uri="{FF2B5EF4-FFF2-40B4-BE49-F238E27FC236}">
                  <a16:creationId xmlns:a16="http://schemas.microsoft.com/office/drawing/2014/main" xmlns="" id="{996F09C5-F6CF-9E40-9B8A-1A1B5BC282AB}"/>
                </a:ext>
              </a:extLst>
            </p:cNvPr>
            <p:cNvSpPr/>
            <p:nvPr/>
          </p:nvSpPr>
          <p:spPr>
            <a:xfrm>
              <a:off x="5292080" y="4491116"/>
              <a:ext cx="720080" cy="3774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7" name="73 Rectángulo">
              <a:extLst>
                <a:ext uri="{FF2B5EF4-FFF2-40B4-BE49-F238E27FC236}">
                  <a16:creationId xmlns:a16="http://schemas.microsoft.com/office/drawing/2014/main" xmlns="" id="{44BC5ED8-DFAF-2F4D-B71E-1FF14B2F76D8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8" name="76 Grupo">
            <a:extLst>
              <a:ext uri="{FF2B5EF4-FFF2-40B4-BE49-F238E27FC236}">
                <a16:creationId xmlns:a16="http://schemas.microsoft.com/office/drawing/2014/main" xmlns="" id="{6C5D0C6E-CA0F-E847-B5B1-36572E9B2A27}"/>
              </a:ext>
            </a:extLst>
          </p:cNvPr>
          <p:cNvGrpSpPr>
            <a:grpSpLocks/>
          </p:cNvGrpSpPr>
          <p:nvPr/>
        </p:nvGrpSpPr>
        <p:grpSpPr bwMode="auto">
          <a:xfrm>
            <a:off x="3753319" y="3108860"/>
            <a:ext cx="540298" cy="1098379"/>
            <a:chOff x="2411760" y="3429000"/>
            <a:chExt cx="720080" cy="2160240"/>
          </a:xfrm>
        </p:grpSpPr>
        <p:sp>
          <p:nvSpPr>
            <p:cNvPr id="29" name="3 Rectángulo">
              <a:extLst>
                <a:ext uri="{FF2B5EF4-FFF2-40B4-BE49-F238E27FC236}">
                  <a16:creationId xmlns:a16="http://schemas.microsoft.com/office/drawing/2014/main" xmlns="" id="{BC82908E-D362-F544-9E81-457921EBE1FC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0" name="71 Rectángulo">
              <a:extLst>
                <a:ext uri="{FF2B5EF4-FFF2-40B4-BE49-F238E27FC236}">
                  <a16:creationId xmlns:a16="http://schemas.microsoft.com/office/drawing/2014/main" xmlns="" id="{473525C2-58D7-AB40-BC46-4D2B7F9BF7F3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1" name="77 Grupo">
            <a:extLst>
              <a:ext uri="{FF2B5EF4-FFF2-40B4-BE49-F238E27FC236}">
                <a16:creationId xmlns:a16="http://schemas.microsoft.com/office/drawing/2014/main" xmlns="" id="{FBFEDB1C-3884-2845-83DA-A18F9DD3AD1B}"/>
              </a:ext>
            </a:extLst>
          </p:cNvPr>
          <p:cNvGrpSpPr>
            <a:grpSpLocks/>
          </p:cNvGrpSpPr>
          <p:nvPr/>
        </p:nvGrpSpPr>
        <p:grpSpPr bwMode="auto">
          <a:xfrm>
            <a:off x="2514817" y="3466195"/>
            <a:ext cx="540299" cy="750325"/>
            <a:chOff x="3851920" y="4113076"/>
            <a:chExt cx="720080" cy="1476164"/>
          </a:xfrm>
        </p:grpSpPr>
        <p:sp>
          <p:nvSpPr>
            <p:cNvPr id="32" name="4 Rectángulo">
              <a:extLst>
                <a:ext uri="{FF2B5EF4-FFF2-40B4-BE49-F238E27FC236}">
                  <a16:creationId xmlns:a16="http://schemas.microsoft.com/office/drawing/2014/main" xmlns="" id="{F5B13FD8-7027-044C-9F03-8C95DB1BE225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" name="72 Rectángulo">
              <a:extLst>
                <a:ext uri="{FF2B5EF4-FFF2-40B4-BE49-F238E27FC236}">
                  <a16:creationId xmlns:a16="http://schemas.microsoft.com/office/drawing/2014/main" xmlns="" id="{7855C975-0AAF-1745-A457-7943CA60EFFE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4" name="80 Grupo">
            <a:extLst>
              <a:ext uri="{FF2B5EF4-FFF2-40B4-BE49-F238E27FC236}">
                <a16:creationId xmlns:a16="http://schemas.microsoft.com/office/drawing/2014/main" xmlns="" id="{C00749D8-E422-3E4C-A340-AA6C5747D068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35" name="10 Rectángulo">
              <a:extLst>
                <a:ext uri="{FF2B5EF4-FFF2-40B4-BE49-F238E27FC236}">
                  <a16:creationId xmlns:a16="http://schemas.microsoft.com/office/drawing/2014/main" xmlns="" id="{625AF119-93B7-0E4C-9701-C611AED98665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6" name="75 Rectángulo">
              <a:extLst>
                <a:ext uri="{FF2B5EF4-FFF2-40B4-BE49-F238E27FC236}">
                  <a16:creationId xmlns:a16="http://schemas.microsoft.com/office/drawing/2014/main" xmlns="" id="{3D71E65A-B0B6-1145-A730-C0A44F13EAE8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13854 -0.268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24 Grupo">
            <a:extLst>
              <a:ext uri="{FF2B5EF4-FFF2-40B4-BE49-F238E27FC236}">
                <a16:creationId xmlns:a16="http://schemas.microsoft.com/office/drawing/2014/main" xmlns="" id="{10D7E6E4-A6F0-A646-BCB7-8B74BE5DD236}"/>
              </a:ext>
            </a:extLst>
          </p:cNvPr>
          <p:cNvGrpSpPr>
            <a:grpSpLocks/>
          </p:cNvGrpSpPr>
          <p:nvPr/>
        </p:nvGrpSpPr>
        <p:grpSpPr bwMode="auto">
          <a:xfrm>
            <a:off x="6564011" y="2593892"/>
            <a:ext cx="492265" cy="1663200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495E36B1-8D83-4945-AE69-C3963035ABE8}"/>
                </a:ext>
              </a:extLst>
            </p:cNvPr>
            <p:cNvSpPr/>
            <p:nvPr/>
          </p:nvSpPr>
          <p:spPr>
            <a:xfrm>
              <a:off x="971600" y="1988840"/>
              <a:ext cx="720080" cy="287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C202F39F-1F65-E048-9675-5A63071EA806}"/>
                </a:ext>
              </a:extLst>
            </p:cNvPr>
            <p:cNvSpPr/>
            <p:nvPr/>
          </p:nvSpPr>
          <p:spPr>
            <a:xfrm>
              <a:off x="971600" y="4868307"/>
              <a:ext cx="720080" cy="720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438" name="79 Grupo">
            <a:extLst>
              <a:ext uri="{FF2B5EF4-FFF2-40B4-BE49-F238E27FC236}">
                <a16:creationId xmlns:a16="http://schemas.microsoft.com/office/drawing/2014/main" xmlns="" id="{568AB6B4-DBA7-B944-955B-C5D790512269}"/>
              </a:ext>
            </a:extLst>
          </p:cNvPr>
          <p:cNvGrpSpPr>
            <a:grpSpLocks/>
          </p:cNvGrpSpPr>
          <p:nvPr/>
        </p:nvGrpSpPr>
        <p:grpSpPr bwMode="auto">
          <a:xfrm>
            <a:off x="5229694" y="2885488"/>
            <a:ext cx="494434" cy="1335600"/>
            <a:chOff x="6732084" y="2708920"/>
            <a:chExt cx="722770" cy="2880320"/>
          </a:xfrm>
        </p:grpSpPr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xmlns="" id="{936D1539-4272-6B4F-8738-31D99A8A4516}"/>
                </a:ext>
              </a:extLst>
            </p:cNvPr>
            <p:cNvSpPr/>
            <p:nvPr/>
          </p:nvSpPr>
          <p:spPr>
            <a:xfrm>
              <a:off x="6732084" y="2708920"/>
              <a:ext cx="719600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xmlns="" id="{D5A1D1B5-F82C-1142-9F29-707FD5FD4015}"/>
                </a:ext>
              </a:extLst>
            </p:cNvPr>
            <p:cNvSpPr/>
            <p:nvPr/>
          </p:nvSpPr>
          <p:spPr>
            <a:xfrm>
              <a:off x="6735254" y="4870227"/>
              <a:ext cx="71960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81" name="80 Grupo">
            <a:extLst>
              <a:ext uri="{FF2B5EF4-FFF2-40B4-BE49-F238E27FC236}">
                <a16:creationId xmlns:a16="http://schemas.microsoft.com/office/drawing/2014/main" xmlns="" id="{B1450746-DCB9-AC47-90D2-3321875322DA}"/>
              </a:ext>
            </a:extLst>
          </p:cNvPr>
          <p:cNvGrpSpPr>
            <a:grpSpLocks/>
          </p:cNvGrpSpPr>
          <p:nvPr/>
        </p:nvGrpSpPr>
        <p:grpSpPr bwMode="auto">
          <a:xfrm>
            <a:off x="7956376" y="2089888"/>
            <a:ext cx="504000" cy="2131200"/>
            <a:chOff x="8172400" y="1268760"/>
            <a:chExt cx="720080" cy="4320480"/>
          </a:xfrm>
        </p:grpSpPr>
        <p:sp>
          <p:nvSpPr>
            <p:cNvPr id="11" name="10 Rectángulo">
              <a:extLst>
                <a:ext uri="{FF2B5EF4-FFF2-40B4-BE49-F238E27FC236}">
                  <a16:creationId xmlns:a16="http://schemas.microsoft.com/office/drawing/2014/main" xmlns="" id="{20E46169-795F-7A47-A816-DF57A28BFE8E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6" name="75 Rectángulo">
              <a:extLst>
                <a:ext uri="{FF2B5EF4-FFF2-40B4-BE49-F238E27FC236}">
                  <a16:creationId xmlns:a16="http://schemas.microsoft.com/office/drawing/2014/main" xmlns="" id="{0CDEAEC8-3CC2-424D-9967-C59AC9F19EE0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8441" name="Marcador de pie de página 1">
            <a:extLst>
              <a:ext uri="{FF2B5EF4-FFF2-40B4-BE49-F238E27FC236}">
                <a16:creationId xmlns:a16="http://schemas.microsoft.com/office/drawing/2014/main" xmlns="" id="{629ADF4C-5618-C848-87FB-5512010C9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3" name="78 Grupo">
            <a:extLst>
              <a:ext uri="{FF2B5EF4-FFF2-40B4-BE49-F238E27FC236}">
                <a16:creationId xmlns:a16="http://schemas.microsoft.com/office/drawing/2014/main" xmlns="" id="{8E43977F-4BAA-A147-A01B-DF86F397DBAE}"/>
              </a:ext>
            </a:extLst>
          </p:cNvPr>
          <p:cNvGrpSpPr>
            <a:grpSpLocks/>
          </p:cNvGrpSpPr>
          <p:nvPr/>
        </p:nvGrpSpPr>
        <p:grpSpPr bwMode="auto">
          <a:xfrm>
            <a:off x="1297410" y="3751154"/>
            <a:ext cx="541492" cy="507642"/>
            <a:chOff x="5292080" y="4491116"/>
            <a:chExt cx="720080" cy="1098124"/>
          </a:xfrm>
        </p:grpSpPr>
        <p:sp>
          <p:nvSpPr>
            <p:cNvPr id="24" name="6 Rectángulo">
              <a:extLst>
                <a:ext uri="{FF2B5EF4-FFF2-40B4-BE49-F238E27FC236}">
                  <a16:creationId xmlns:a16="http://schemas.microsoft.com/office/drawing/2014/main" xmlns="" id="{4F1AE310-EB3D-1D42-AEE5-2900EE214E5F}"/>
                </a:ext>
              </a:extLst>
            </p:cNvPr>
            <p:cNvSpPr/>
            <p:nvPr/>
          </p:nvSpPr>
          <p:spPr>
            <a:xfrm>
              <a:off x="5292080" y="4491116"/>
              <a:ext cx="720080" cy="3774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5" name="73 Rectángulo">
              <a:extLst>
                <a:ext uri="{FF2B5EF4-FFF2-40B4-BE49-F238E27FC236}">
                  <a16:creationId xmlns:a16="http://schemas.microsoft.com/office/drawing/2014/main" xmlns="" id="{F80BC15F-A2DA-214B-AE50-5BB6A56BD9CD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76 Grupo">
            <a:extLst>
              <a:ext uri="{FF2B5EF4-FFF2-40B4-BE49-F238E27FC236}">
                <a16:creationId xmlns:a16="http://schemas.microsoft.com/office/drawing/2014/main" xmlns="" id="{375FDD0E-80B8-034B-B533-B92865AD2062}"/>
              </a:ext>
            </a:extLst>
          </p:cNvPr>
          <p:cNvGrpSpPr>
            <a:grpSpLocks/>
          </p:cNvGrpSpPr>
          <p:nvPr/>
        </p:nvGrpSpPr>
        <p:grpSpPr bwMode="auto">
          <a:xfrm>
            <a:off x="3753319" y="3108860"/>
            <a:ext cx="540298" cy="1098379"/>
            <a:chOff x="2411760" y="3429000"/>
            <a:chExt cx="720080" cy="2160240"/>
          </a:xfrm>
        </p:grpSpPr>
        <p:sp>
          <p:nvSpPr>
            <p:cNvPr id="27" name="3 Rectángulo">
              <a:extLst>
                <a:ext uri="{FF2B5EF4-FFF2-40B4-BE49-F238E27FC236}">
                  <a16:creationId xmlns:a16="http://schemas.microsoft.com/office/drawing/2014/main" xmlns="" id="{1DD3AFB5-540A-474D-AE76-5BA45F8F5636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8" name="71 Rectángulo">
              <a:extLst>
                <a:ext uri="{FF2B5EF4-FFF2-40B4-BE49-F238E27FC236}">
                  <a16:creationId xmlns:a16="http://schemas.microsoft.com/office/drawing/2014/main" xmlns="" id="{5E2C5A9B-4CE1-0546-90CA-403458841813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9" name="77 Grupo">
            <a:extLst>
              <a:ext uri="{FF2B5EF4-FFF2-40B4-BE49-F238E27FC236}">
                <a16:creationId xmlns:a16="http://schemas.microsoft.com/office/drawing/2014/main" xmlns="" id="{F325FAD7-9AEB-3949-B79A-8BE5A1138D4D}"/>
              </a:ext>
            </a:extLst>
          </p:cNvPr>
          <p:cNvGrpSpPr>
            <a:grpSpLocks/>
          </p:cNvGrpSpPr>
          <p:nvPr/>
        </p:nvGrpSpPr>
        <p:grpSpPr bwMode="auto">
          <a:xfrm>
            <a:off x="2514817" y="3466195"/>
            <a:ext cx="540299" cy="750325"/>
            <a:chOff x="3851920" y="4113076"/>
            <a:chExt cx="720080" cy="1476164"/>
          </a:xfrm>
        </p:grpSpPr>
        <p:sp>
          <p:nvSpPr>
            <p:cNvPr id="30" name="4 Rectángulo">
              <a:extLst>
                <a:ext uri="{FF2B5EF4-FFF2-40B4-BE49-F238E27FC236}">
                  <a16:creationId xmlns:a16="http://schemas.microsoft.com/office/drawing/2014/main" xmlns="" id="{EC0E85BD-8AD4-634B-AF53-130BDDA3804E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1" name="72 Rectángulo">
              <a:extLst>
                <a:ext uri="{FF2B5EF4-FFF2-40B4-BE49-F238E27FC236}">
                  <a16:creationId xmlns:a16="http://schemas.microsoft.com/office/drawing/2014/main" xmlns="" id="{04F5CB37-20FC-E54B-B2F6-BD1A9DE1B4C3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578928B7-EE8D-9242-B008-FC13A77358CC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xmlns="" id="{FF3DEEC5-3386-F343-9F68-1D708C9D9A64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00035 0.36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24 Grupo">
            <a:extLst>
              <a:ext uri="{FF2B5EF4-FFF2-40B4-BE49-F238E27FC236}">
                <a16:creationId xmlns:a16="http://schemas.microsoft.com/office/drawing/2014/main" xmlns="" id="{10D7E6E4-A6F0-A646-BCB7-8B74BE5DD236}"/>
              </a:ext>
            </a:extLst>
          </p:cNvPr>
          <p:cNvGrpSpPr>
            <a:grpSpLocks/>
          </p:cNvGrpSpPr>
          <p:nvPr/>
        </p:nvGrpSpPr>
        <p:grpSpPr bwMode="auto">
          <a:xfrm>
            <a:off x="6564011" y="2593892"/>
            <a:ext cx="492265" cy="1663200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495E36B1-8D83-4945-AE69-C3963035ABE8}"/>
                </a:ext>
              </a:extLst>
            </p:cNvPr>
            <p:cNvSpPr/>
            <p:nvPr/>
          </p:nvSpPr>
          <p:spPr>
            <a:xfrm>
              <a:off x="971600" y="1988840"/>
              <a:ext cx="720080" cy="287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C202F39F-1F65-E048-9675-5A63071EA806}"/>
                </a:ext>
              </a:extLst>
            </p:cNvPr>
            <p:cNvSpPr/>
            <p:nvPr/>
          </p:nvSpPr>
          <p:spPr>
            <a:xfrm>
              <a:off x="971600" y="4868307"/>
              <a:ext cx="720080" cy="720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438" name="79 Grupo">
            <a:extLst>
              <a:ext uri="{FF2B5EF4-FFF2-40B4-BE49-F238E27FC236}">
                <a16:creationId xmlns:a16="http://schemas.microsoft.com/office/drawing/2014/main" xmlns="" id="{568AB6B4-DBA7-B944-955B-C5D790512269}"/>
              </a:ext>
            </a:extLst>
          </p:cNvPr>
          <p:cNvGrpSpPr>
            <a:grpSpLocks/>
          </p:cNvGrpSpPr>
          <p:nvPr/>
        </p:nvGrpSpPr>
        <p:grpSpPr bwMode="auto">
          <a:xfrm>
            <a:off x="5100058" y="2792128"/>
            <a:ext cx="494434" cy="1463783"/>
            <a:chOff x="6732084" y="2708920"/>
            <a:chExt cx="722770" cy="2880320"/>
          </a:xfrm>
        </p:grpSpPr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xmlns="" id="{936D1539-4272-6B4F-8738-31D99A8A4516}"/>
                </a:ext>
              </a:extLst>
            </p:cNvPr>
            <p:cNvSpPr/>
            <p:nvPr/>
          </p:nvSpPr>
          <p:spPr>
            <a:xfrm>
              <a:off x="6732084" y="2708920"/>
              <a:ext cx="719600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xmlns="" id="{D5A1D1B5-F82C-1142-9F29-707FD5FD4015}"/>
                </a:ext>
              </a:extLst>
            </p:cNvPr>
            <p:cNvSpPr/>
            <p:nvPr/>
          </p:nvSpPr>
          <p:spPr>
            <a:xfrm>
              <a:off x="6735254" y="4870227"/>
              <a:ext cx="71960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441" name="Marcador de pie de página 1">
            <a:extLst>
              <a:ext uri="{FF2B5EF4-FFF2-40B4-BE49-F238E27FC236}">
                <a16:creationId xmlns:a16="http://schemas.microsoft.com/office/drawing/2014/main" xmlns="" id="{629ADF4C-5618-C848-87FB-5512010C9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3" name="78 Grupo">
            <a:extLst>
              <a:ext uri="{FF2B5EF4-FFF2-40B4-BE49-F238E27FC236}">
                <a16:creationId xmlns:a16="http://schemas.microsoft.com/office/drawing/2014/main" xmlns="" id="{8E43977F-4BAA-A147-A01B-DF86F397DBAE}"/>
              </a:ext>
            </a:extLst>
          </p:cNvPr>
          <p:cNvGrpSpPr>
            <a:grpSpLocks/>
          </p:cNvGrpSpPr>
          <p:nvPr/>
        </p:nvGrpSpPr>
        <p:grpSpPr bwMode="auto">
          <a:xfrm>
            <a:off x="1297410" y="3751154"/>
            <a:ext cx="541492" cy="507642"/>
            <a:chOff x="5292080" y="4491116"/>
            <a:chExt cx="720080" cy="1098124"/>
          </a:xfrm>
        </p:grpSpPr>
        <p:sp>
          <p:nvSpPr>
            <p:cNvPr id="24" name="6 Rectángulo">
              <a:extLst>
                <a:ext uri="{FF2B5EF4-FFF2-40B4-BE49-F238E27FC236}">
                  <a16:creationId xmlns:a16="http://schemas.microsoft.com/office/drawing/2014/main" xmlns="" id="{4F1AE310-EB3D-1D42-AEE5-2900EE214E5F}"/>
                </a:ext>
              </a:extLst>
            </p:cNvPr>
            <p:cNvSpPr/>
            <p:nvPr/>
          </p:nvSpPr>
          <p:spPr>
            <a:xfrm>
              <a:off x="5292080" y="4491116"/>
              <a:ext cx="720080" cy="3774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5" name="73 Rectángulo">
              <a:extLst>
                <a:ext uri="{FF2B5EF4-FFF2-40B4-BE49-F238E27FC236}">
                  <a16:creationId xmlns:a16="http://schemas.microsoft.com/office/drawing/2014/main" xmlns="" id="{F80BC15F-A2DA-214B-AE50-5BB6A56BD9CD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76 Grupo">
            <a:extLst>
              <a:ext uri="{FF2B5EF4-FFF2-40B4-BE49-F238E27FC236}">
                <a16:creationId xmlns:a16="http://schemas.microsoft.com/office/drawing/2014/main" xmlns="" id="{375FDD0E-80B8-034B-B533-B92865AD2062}"/>
              </a:ext>
            </a:extLst>
          </p:cNvPr>
          <p:cNvGrpSpPr>
            <a:grpSpLocks/>
          </p:cNvGrpSpPr>
          <p:nvPr/>
        </p:nvGrpSpPr>
        <p:grpSpPr bwMode="auto">
          <a:xfrm>
            <a:off x="3753319" y="3108860"/>
            <a:ext cx="540298" cy="1098379"/>
            <a:chOff x="2411760" y="3429000"/>
            <a:chExt cx="720080" cy="2160240"/>
          </a:xfrm>
        </p:grpSpPr>
        <p:sp>
          <p:nvSpPr>
            <p:cNvPr id="27" name="3 Rectángulo">
              <a:extLst>
                <a:ext uri="{FF2B5EF4-FFF2-40B4-BE49-F238E27FC236}">
                  <a16:creationId xmlns:a16="http://schemas.microsoft.com/office/drawing/2014/main" xmlns="" id="{1DD3AFB5-540A-474D-AE76-5BA45F8F5636}"/>
                </a:ext>
              </a:extLst>
            </p:cNvPr>
            <p:cNvSpPr/>
            <p:nvPr/>
          </p:nvSpPr>
          <p:spPr>
            <a:xfrm>
              <a:off x="2411760" y="3429000"/>
              <a:ext cx="720080" cy="1439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8" name="71 Rectángulo">
              <a:extLst>
                <a:ext uri="{FF2B5EF4-FFF2-40B4-BE49-F238E27FC236}">
                  <a16:creationId xmlns:a16="http://schemas.microsoft.com/office/drawing/2014/main" xmlns="" id="{5E2C5A9B-4CE1-0546-90CA-403458841813}"/>
                </a:ext>
              </a:extLst>
            </p:cNvPr>
            <p:cNvSpPr/>
            <p:nvPr/>
          </p:nvSpPr>
          <p:spPr>
            <a:xfrm>
              <a:off x="2411760" y="4868449"/>
              <a:ext cx="720080" cy="72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9" name="77 Grupo">
            <a:extLst>
              <a:ext uri="{FF2B5EF4-FFF2-40B4-BE49-F238E27FC236}">
                <a16:creationId xmlns:a16="http://schemas.microsoft.com/office/drawing/2014/main" xmlns="" id="{F325FAD7-9AEB-3949-B79A-8BE5A1138D4D}"/>
              </a:ext>
            </a:extLst>
          </p:cNvPr>
          <p:cNvGrpSpPr>
            <a:grpSpLocks/>
          </p:cNvGrpSpPr>
          <p:nvPr/>
        </p:nvGrpSpPr>
        <p:grpSpPr bwMode="auto">
          <a:xfrm>
            <a:off x="2514817" y="3466195"/>
            <a:ext cx="540299" cy="750325"/>
            <a:chOff x="3851920" y="4113076"/>
            <a:chExt cx="720080" cy="1476164"/>
          </a:xfrm>
        </p:grpSpPr>
        <p:sp>
          <p:nvSpPr>
            <p:cNvPr id="30" name="4 Rectángulo">
              <a:extLst>
                <a:ext uri="{FF2B5EF4-FFF2-40B4-BE49-F238E27FC236}">
                  <a16:creationId xmlns:a16="http://schemas.microsoft.com/office/drawing/2014/main" xmlns="" id="{EC0E85BD-8AD4-634B-AF53-130BDDA3804E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1" name="72 Rectángulo">
              <a:extLst>
                <a:ext uri="{FF2B5EF4-FFF2-40B4-BE49-F238E27FC236}">
                  <a16:creationId xmlns:a16="http://schemas.microsoft.com/office/drawing/2014/main" xmlns="" id="{04F5CB37-20FC-E54B-B2F6-BD1A9DE1B4C3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578928B7-EE8D-9242-B008-FC13A77358CC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xmlns="" id="{FF3DEEC5-3386-F343-9F68-1D708C9D9A64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grpSp>
        <p:nvGrpSpPr>
          <p:cNvPr id="34" name="80 Grupo">
            <a:extLst>
              <a:ext uri="{FF2B5EF4-FFF2-40B4-BE49-F238E27FC236}">
                <a16:creationId xmlns:a16="http://schemas.microsoft.com/office/drawing/2014/main" xmlns="" id="{053B0A32-04A2-3245-81ED-271BB1AB7B76}"/>
              </a:ext>
            </a:extLst>
          </p:cNvPr>
          <p:cNvGrpSpPr>
            <a:grpSpLocks/>
          </p:cNvGrpSpPr>
          <p:nvPr/>
        </p:nvGrpSpPr>
        <p:grpSpPr bwMode="auto">
          <a:xfrm>
            <a:off x="7954539" y="4284773"/>
            <a:ext cx="492265" cy="2131200"/>
            <a:chOff x="8172400" y="1268760"/>
            <a:chExt cx="720080" cy="4320480"/>
          </a:xfrm>
        </p:grpSpPr>
        <p:sp>
          <p:nvSpPr>
            <p:cNvPr id="35" name="10 Rectángulo">
              <a:extLst>
                <a:ext uri="{FF2B5EF4-FFF2-40B4-BE49-F238E27FC236}">
                  <a16:creationId xmlns:a16="http://schemas.microsoft.com/office/drawing/2014/main" xmlns="" id="{AF78A256-8FD7-AB4C-AFE0-4CF8C88FCC98}"/>
                </a:ext>
              </a:extLst>
            </p:cNvPr>
            <p:cNvSpPr/>
            <p:nvPr/>
          </p:nvSpPr>
          <p:spPr>
            <a:xfrm>
              <a:off x="8172400" y="1268760"/>
              <a:ext cx="720080" cy="36011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6" name="75 Rectángulo">
              <a:extLst>
                <a:ext uri="{FF2B5EF4-FFF2-40B4-BE49-F238E27FC236}">
                  <a16:creationId xmlns:a16="http://schemas.microsoft.com/office/drawing/2014/main" xmlns="" id="{00188A81-6F2D-624B-840C-0F28F22EE082}"/>
                </a:ext>
              </a:extLst>
            </p:cNvPr>
            <p:cNvSpPr/>
            <p:nvPr/>
          </p:nvSpPr>
          <p:spPr>
            <a:xfrm>
              <a:off x="8172400" y="4869871"/>
              <a:ext cx="720080" cy="7193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76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1921 L -0.0026 -0.347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ie de página 3">
            <a:extLst>
              <a:ext uri="{FF2B5EF4-FFF2-40B4-BE49-F238E27FC236}">
                <a16:creationId xmlns:a16="http://schemas.microsoft.com/office/drawing/2014/main" xmlns="" id="{1A0105A3-B682-3644-B986-0EDEB185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C3008340-1204-4942-95D2-D788BB72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270" y="2420888"/>
            <a:ext cx="6972958" cy="3227001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AR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n-US" altLang="es-ES" sz="1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Repetir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desde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i:=2 hasta n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j:= i-1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Mientras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(j &gt; 0) y (v[j] &gt;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v[j+1]:= v[j]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j:= j - 1 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v[j+1] </a:t>
            </a:r>
          </a:p>
          <a:p>
            <a:pPr>
              <a:lnSpc>
                <a:spcPct val="100000"/>
              </a:lnSpc>
              <a:defRPr/>
            </a:pPr>
            <a:endParaRPr lang="en-US" altLang="es-ES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B713314-7682-CA44-9656-00AEE0AE784B}"/>
              </a:ext>
            </a:extLst>
          </p:cNvPr>
          <p:cNvSpPr txBox="1"/>
          <p:nvPr/>
        </p:nvSpPr>
        <p:spPr>
          <a:xfrm>
            <a:off x="406158" y="1346574"/>
            <a:ext cx="8630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4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3.1 PSEUCODIGO:  Ordenar vector de n elementos de menor a mayor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1B1F6F4-E300-D745-A58E-55CFA36E79D3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4">
            <a:extLst>
              <a:ext uri="{FF2B5EF4-FFF2-40B4-BE49-F238E27FC236}">
                <a16:creationId xmlns:a16="http://schemas.microsoft.com/office/drawing/2014/main" xmlns="" id="{E0547155-F98B-BC4B-B78A-7025FC6F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4000" dirty="0">
                <a:latin typeface="Arial Narrow" panose="020B0604020202020204" pitchFamily="34" charset="0"/>
              </a:rPr>
              <a:t>TEMAS DE LA CLASE</a:t>
            </a:r>
          </a:p>
        </p:txBody>
      </p:sp>
      <p:sp>
        <p:nvSpPr>
          <p:cNvPr id="4100" name="Marcador de pie de página 3">
            <a:extLst>
              <a:ext uri="{FF2B5EF4-FFF2-40B4-BE49-F238E27FC236}">
                <a16:creationId xmlns:a16="http://schemas.microsoft.com/office/drawing/2014/main" xmlns="" id="{07EC1902-0212-0D44-AFB0-39E73DAB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>
                <a:solidFill>
                  <a:srgbClr val="898989"/>
                </a:solidFill>
                <a:latin typeface="Calibri" panose="020F0502020204030204" pitchFamily="34" charset="0"/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Rectángulo 6">
            <a:extLst>
              <a:ext uri="{FF2B5EF4-FFF2-40B4-BE49-F238E27FC236}">
                <a16:creationId xmlns:a16="http://schemas.microsoft.com/office/drawing/2014/main" xmlns="" id="{D05E8625-D286-A340-BA2F-A2BE5413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44" y="2071837"/>
            <a:ext cx="6768752" cy="341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Calibri Light" panose="020F0302020204030204" pitchFamily="34" charset="0"/>
              <a:buAutoNum type="arabicPeriod"/>
            </a:pPr>
            <a:r>
              <a:rPr lang="es-ES_tradnl" altLang="es-AR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Ejercitación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Calibri Light" panose="020F0302020204030204" pitchFamily="34" charset="0"/>
              <a:buAutoNum type="arabicPeriod"/>
            </a:pPr>
            <a:endParaRPr lang="es-ES_tradnl" altLang="es-AR" sz="2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Calibri Light" panose="020F0302020204030204" pitchFamily="34" charset="0"/>
              <a:buAutoNum type="arabicPeriod"/>
            </a:pPr>
            <a:r>
              <a:rPr lang="es-ES_tradnl" altLang="es-AR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Concepto de Ordenación</a:t>
            </a: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Calibri Light" panose="020F0302020204030204" pitchFamily="34" charset="0"/>
              <a:buAutoNum type="arabicPeriod"/>
            </a:pPr>
            <a:endParaRPr lang="es-ES_tradnl" altLang="es-AR" sz="2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2060"/>
              </a:buClr>
              <a:buFont typeface="Calibri Light" panose="020F0302020204030204" pitchFamily="34" charset="0"/>
              <a:buAutoNum type="arabicPeriod"/>
            </a:pPr>
            <a:r>
              <a:rPr lang="es-ES_tradnl" altLang="es-AR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Método de Ordenación por Inserción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s-A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Pseudocódigo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s-A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Análisis de casos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s-ES_tradnl" altLang="es-A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Análisis teórico</a:t>
            </a:r>
          </a:p>
        </p:txBody>
      </p:sp>
      <p:pic>
        <p:nvPicPr>
          <p:cNvPr id="5" name="Picture 6" descr="Concepto de diseÃ±o web vector gratuito">
            <a:extLst>
              <a:ext uri="{FF2B5EF4-FFF2-40B4-BE49-F238E27FC236}">
                <a16:creationId xmlns:a16="http://schemas.microsoft.com/office/drawing/2014/main" xmlns="" id="{B9106C72-F7D1-9C40-8209-16B778C4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/>
          <a:stretch>
            <a:fillRect/>
          </a:stretch>
        </p:blipFill>
        <p:spPr bwMode="auto">
          <a:xfrm>
            <a:off x="7407275" y="0"/>
            <a:ext cx="1730375" cy="2809875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ie de página 3">
            <a:extLst>
              <a:ext uri="{FF2B5EF4-FFF2-40B4-BE49-F238E27FC236}">
                <a16:creationId xmlns:a16="http://schemas.microsoft.com/office/drawing/2014/main" xmlns="" id="{1A0105A3-B682-3644-B986-0EDEB185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C3008340-1204-4942-95D2-D788BB72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270" y="2420888"/>
            <a:ext cx="6972958" cy="3227001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AR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n-US" altLang="es-ES" sz="1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Repetir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desde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i:=2 hasta n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j:= i-1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Mientras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(j &gt; 0) y (v[j] &gt;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v[j+1]:= v[j]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j:= j - 1 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v[j+1] </a:t>
            </a:r>
          </a:p>
          <a:p>
            <a:pPr>
              <a:lnSpc>
                <a:spcPct val="100000"/>
              </a:lnSpc>
              <a:defRPr/>
            </a:pPr>
            <a:endParaRPr lang="en-US" altLang="es-ES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B713314-7682-CA44-9656-00AEE0AE784B}"/>
              </a:ext>
            </a:extLst>
          </p:cNvPr>
          <p:cNvSpPr txBox="1"/>
          <p:nvPr/>
        </p:nvSpPr>
        <p:spPr>
          <a:xfrm>
            <a:off x="406158" y="1346574"/>
            <a:ext cx="8630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4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3.2 Análisis de casos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1B1F6F4-E300-D745-A58E-55CFA36E79D3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817FB76-EDDC-4541-A12E-E1656D55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" y="5477162"/>
            <a:ext cx="6115558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lvl1pPr marL="85725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39342D"/>
              </a:buClr>
              <a:buSzPct val="88000"/>
            </a:pPr>
            <a:r>
              <a:rPr lang="es-AR" altLang="es-AR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pasa si los datos están ordenados de menor a mayor ?</a:t>
            </a:r>
            <a:endParaRPr lang="es-ES" altLang="es-AR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Rectángulo 1">
            <a:extLst>
              <a:ext uri="{FF2B5EF4-FFF2-40B4-BE49-F238E27FC236}">
                <a16:creationId xmlns:a16="http://schemas.microsoft.com/office/drawing/2014/main" xmlns="" id="{23A98823-B450-D445-8DDF-997AEC32F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" y="6413266"/>
            <a:ext cx="8794750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>
            <a:spAutoFit/>
          </a:bodyPr>
          <a:lstStyle>
            <a:lvl1pPr marL="85725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39342D"/>
              </a:buClr>
              <a:buSzPct val="88000"/>
            </a:pPr>
            <a:r>
              <a:rPr lang="es-AR" altLang="es-AR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modificaciones haría en este algoritmo si quisiera ordenar un vector de registros?</a:t>
            </a:r>
            <a:endParaRPr lang="es-ES" altLang="es-AR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Rectángulo 1">
            <a:extLst>
              <a:ext uri="{FF2B5EF4-FFF2-40B4-BE49-F238E27FC236}">
                <a16:creationId xmlns:a16="http://schemas.microsoft.com/office/drawing/2014/main" xmlns="" id="{CA3F5EF8-DE7E-594D-9D37-2C3F9888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" y="5945274"/>
            <a:ext cx="6624736" cy="400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lvl1pPr marL="85725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39342D"/>
              </a:buClr>
              <a:buSzPct val="88000"/>
            </a:pPr>
            <a:r>
              <a:rPr lang="es-AR" altLang="es-AR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¿Qué pasa si los datos están ordenados de mayor a menor ?</a:t>
            </a:r>
            <a:endParaRPr lang="es-ES" altLang="es-AR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uadroTexto 2">
            <a:extLst>
              <a:ext uri="{FF2B5EF4-FFF2-40B4-BE49-F238E27FC236}">
                <a16:creationId xmlns:a16="http://schemas.microsoft.com/office/drawing/2014/main" xmlns="" id="{834315E0-0A08-6547-A567-6B3BA6D0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487488"/>
            <a:ext cx="8194675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 defTabSz="185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800100" indent="-3429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85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85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lang="es-AR" altLang="es-AR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ACTIVIDAD 3: </a:t>
            </a:r>
          </a:p>
          <a:p>
            <a:pPr marL="457200" indent="-457200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AutoNum type="alphaLcPeriod"/>
              <a:defRPr/>
            </a:pP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Implementar el módulo </a:t>
            </a:r>
            <a:r>
              <a:rPr lang="es-AR" altLang="es-AR" sz="20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OrdenacionPorInsercion</a:t>
            </a: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_tradnl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s-AR" altLang="es-AR" sz="20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tilizando</a:t>
            </a: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el pseudocódigo analizado</a:t>
            </a: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. </a:t>
            </a:r>
          </a:p>
          <a:p>
            <a:pPr marL="457200" indent="-457200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Arial" panose="020B0604020202020204" pitchFamily="34" charset="0"/>
              <a:buAutoNum type="alphaLcPeriod"/>
              <a:defRPr/>
            </a:pP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En el </a:t>
            </a:r>
            <a:r>
              <a:rPr lang="es-ES" altLang="es-AR" sz="2000" dirty="0" err="1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ProgramaVector.pas</a:t>
            </a: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 </a:t>
            </a:r>
            <a:r>
              <a:rPr lang="es-ES" altLang="es-AR" sz="2000" smtClean="0">
                <a:latin typeface="Arial Narrow" panose="020B0604020202020204" pitchFamily="34" charset="0"/>
                <a:cs typeface="Arial Narrow" panose="020B0604020202020204" pitchFamily="34" charset="0"/>
              </a:rPr>
              <a:t>(creado en </a:t>
            </a: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la clase 0)</a:t>
            </a:r>
          </a:p>
          <a:p>
            <a:pPr marL="1071562" lvl="1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+mj-lt"/>
              <a:buAutoNum type="arabicPeriod"/>
              <a:defRPr/>
            </a:pP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Incorporar el módulo </a:t>
            </a:r>
            <a:r>
              <a:rPr lang="es-ES" altLang="es-AR" sz="20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OrdenaciónPorInserción</a:t>
            </a: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1071562" lvl="1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+mj-lt"/>
              <a:buAutoNum type="arabicPeriod"/>
              <a:defRPr/>
            </a:pP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Invocar al módulo </a:t>
            </a:r>
            <a:r>
              <a:rPr lang="es-ES" altLang="es-AR" sz="20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OrdenacionPorInsercion</a:t>
            </a:r>
            <a:endParaRPr lang="es-ES" altLang="es-AR" sz="20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071562" lvl="1" indent="-457200" algn="just" eaLnBrk="1" fontAlgn="t" hangingPunct="1">
              <a:lnSpc>
                <a:spcPct val="135000"/>
              </a:lnSpc>
              <a:spcBef>
                <a:spcPct val="20000"/>
              </a:spcBef>
              <a:buClr>
                <a:srgbClr val="39342D"/>
              </a:buClr>
              <a:buSzPct val="90000"/>
              <a:buFont typeface="+mj-lt"/>
              <a:buAutoNum type="arabicPeriod"/>
              <a:defRPr/>
            </a:pPr>
            <a:r>
              <a:rPr lang="es-ES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s-AR" altLang="es-AR" sz="20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ostrar</a:t>
            </a:r>
            <a:r>
              <a:rPr lang="es-AR" altLang="es-AR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el vector ordenado</a:t>
            </a:r>
            <a:endParaRPr lang="es-ES" altLang="es-AR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533" name="Marcador de pie de página 3">
            <a:extLst>
              <a:ext uri="{FF2B5EF4-FFF2-40B4-BE49-F238E27FC236}">
                <a16:creationId xmlns:a16="http://schemas.microsoft.com/office/drawing/2014/main" xmlns="" id="{73D4AA0D-D799-A749-8E65-7784E1F3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5FE4FCD-9F6D-CF46-8B03-E6B876C5022F}"/>
              </a:ext>
            </a:extLst>
          </p:cNvPr>
          <p:cNvSpPr txBox="1"/>
          <p:nvPr/>
        </p:nvSpPr>
        <p:spPr>
          <a:xfrm>
            <a:off x="656850" y="5370512"/>
            <a:ext cx="8194674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s-AR" altLang="es-AR" dirty="0">
                <a:solidFill>
                  <a:srgbClr val="0D0D0D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Enviar a través de la Mensajería de Ideas, el archivo</a:t>
            </a:r>
            <a:r>
              <a:rPr lang="es-AR" alt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AR" dirty="0" err="1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ProgramaVector.pas</a:t>
            </a:r>
            <a:r>
              <a:rPr lang="es-ES" altLang="es-AR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s-ES" altLang="es-AR" dirty="0">
                <a:solidFill>
                  <a:srgbClr val="0D0D0D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 docente asignado al grupo.</a:t>
            </a:r>
            <a:endParaRPr lang="es-AR" altLang="es-AR" dirty="0">
              <a:solidFill>
                <a:srgbClr val="0D0D0D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44D61D70-C60A-6048-B5EB-09D9DA4FEC95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84C0AB68-A66A-6146-BA83-BC27A730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4020202020204" pitchFamily="34" charset="0"/>
              </a:rPr>
              <a:t>Ejercitación</a:t>
            </a:r>
          </a:p>
        </p:txBody>
      </p:sp>
      <p:pic>
        <p:nvPicPr>
          <p:cNvPr id="10" name="Picture 6" descr="Concepto de diseÃ±o web vector gratuito">
            <a:extLst>
              <a:ext uri="{FF2B5EF4-FFF2-40B4-BE49-F238E27FC236}">
                <a16:creationId xmlns:a16="http://schemas.microsoft.com/office/drawing/2014/main" xmlns="" id="{253D4127-F0DA-2242-B9CD-DF775C60D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pie de página 3">
            <a:extLst>
              <a:ext uri="{FF2B5EF4-FFF2-40B4-BE49-F238E27FC236}">
                <a16:creationId xmlns:a16="http://schemas.microsoft.com/office/drawing/2014/main" xmlns="" id="{1A0105A3-B682-3644-B986-0EDEB185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C3008340-1204-4942-95D2-D788BB72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270" y="1880828"/>
            <a:ext cx="6972958" cy="3227001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144000" rIns="144000" bIns="144000"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AR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endParaRPr lang="en-US" altLang="es-ES" sz="16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Repetir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desde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i:=2 hasta n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j:= i-1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Mientras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(j &gt; 0) y (v[j] &gt;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ordenar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v[j+1]:= v[j]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j:= j - 1  </a:t>
            </a:r>
          </a:p>
          <a:p>
            <a:pPr>
              <a:lnSpc>
                <a:spcPct val="100000"/>
              </a:lnSpc>
              <a:defRPr/>
            </a:pP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guardar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elemento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s-ES" sz="18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</a:t>
            </a:r>
            <a:r>
              <a:rPr lang="en-US" altLang="es-E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v[j+1] </a:t>
            </a:r>
          </a:p>
          <a:p>
            <a:pPr>
              <a:lnSpc>
                <a:spcPct val="100000"/>
              </a:lnSpc>
              <a:defRPr/>
            </a:pPr>
            <a:endParaRPr lang="en-US" altLang="es-ES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B713314-7682-CA44-9656-00AEE0AE784B}"/>
              </a:ext>
            </a:extLst>
          </p:cNvPr>
          <p:cNvSpPr txBox="1"/>
          <p:nvPr/>
        </p:nvSpPr>
        <p:spPr>
          <a:xfrm>
            <a:off x="406158" y="1346574"/>
            <a:ext cx="8630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4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3.3 Análisis teórico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E1B1F6F4-E300-D745-A58E-55CFA36E79D3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xmlns="" id="{1457B7DB-EC46-2749-8CC3-AB0A40DC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661248"/>
            <a:ext cx="7238628" cy="99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defRPr/>
            </a:pPr>
            <a:r>
              <a:rPr lang="es-ES_tradnl" altLang="es-AR" sz="2400" b="0" dirty="0">
                <a:latin typeface="+mj-lt"/>
                <a:ea typeface="+mn-ea"/>
                <a:cs typeface="Times New Roman" panose="02020603050405020304" pitchFamily="18" charset="0"/>
              </a:rPr>
              <a:t>n-1 </a:t>
            </a:r>
            <a:r>
              <a:rPr lang="es-ES_tradnl" altLang="es-AR" sz="2400" dirty="0">
                <a:latin typeface="+mj-lt"/>
                <a:ea typeface="+mn-ea"/>
                <a:cs typeface="Times New Roman" panose="02020603050405020304" pitchFamily="18" charset="0"/>
              </a:rPr>
              <a:t>&lt;= C &lt;=</a:t>
            </a:r>
            <a:r>
              <a:rPr lang="es-ES_tradnl" altLang="es-AR" sz="2400" b="0" dirty="0">
                <a:latin typeface="+mj-lt"/>
                <a:ea typeface="+mn-ea"/>
                <a:cs typeface="Times New Roman" panose="02020603050405020304" pitchFamily="18" charset="0"/>
              </a:rPr>
              <a:t> n (n-1) / 2</a:t>
            </a:r>
          </a:p>
          <a:p>
            <a:pPr>
              <a:defRPr/>
            </a:pPr>
            <a:endParaRPr lang="es-ES_tradnl" altLang="es-AR" sz="1050" b="0" dirty="0">
              <a:latin typeface="+mj-lt"/>
              <a:ea typeface="+mn-ea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s-ES_tradnl" altLang="es-AR" sz="2400" b="0" dirty="0">
                <a:latin typeface="+mj-lt"/>
                <a:ea typeface="+mn-ea"/>
                <a:cs typeface="Times New Roman" panose="02020603050405020304" pitchFamily="18" charset="0"/>
              </a:rPr>
              <a:t>2 (n-1)</a:t>
            </a:r>
            <a:r>
              <a:rPr lang="es-ES_tradnl" altLang="es-AR" sz="2400" dirty="0">
                <a:latin typeface="+mj-lt"/>
                <a:ea typeface="+mn-ea"/>
                <a:cs typeface="Times New Roman" panose="02020603050405020304" pitchFamily="18" charset="0"/>
              </a:rPr>
              <a:t> &lt;= M &lt;=</a:t>
            </a:r>
            <a:r>
              <a:rPr lang="es-ES_tradnl" altLang="es-AR" sz="2400" b="0" dirty="0">
                <a:latin typeface="+mj-lt"/>
                <a:ea typeface="+mn-ea"/>
                <a:cs typeface="Times New Roman" panose="02020603050405020304" pitchFamily="18" charset="0"/>
              </a:rPr>
              <a:t> 2 (n-1) + n (n-1) / 2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88D7D17A-B2E9-9448-A4AD-8000E3C4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180418"/>
            <a:ext cx="7653314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Symbol" panose="05050102010706020507" pitchFamily="18" charset="2"/>
              <a:buNone/>
              <a:defRPr/>
            </a:pPr>
            <a:r>
              <a:rPr lang="en-US" altLang="es-AR" sz="2000" b="0" dirty="0" err="1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Supongamos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que  </a:t>
            </a:r>
            <a:r>
              <a:rPr lang="en-US" altLang="es-AR" sz="200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</a:t>
            </a:r>
            <a:r>
              <a:rPr lang="en-US" altLang="es-AR" sz="2000" b="0" dirty="0" err="1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Nro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</a:t>
            </a:r>
            <a:r>
              <a:rPr lang="en-US" altLang="es-AR" sz="2000" b="0" dirty="0" err="1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comparaciones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y </a:t>
            </a:r>
            <a:r>
              <a:rPr lang="en-US" altLang="es-AR" sz="200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</a:t>
            </a:r>
            <a:r>
              <a:rPr lang="en-US" altLang="es-AR" sz="2000" b="0" dirty="0" err="1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Nro</a:t>
            </a:r>
            <a:r>
              <a:rPr lang="en-US" altLang="es-AR" sz="2000" b="0" dirty="0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de </a:t>
            </a:r>
            <a:r>
              <a:rPr lang="en-US" altLang="es-AR" sz="2000" b="0" dirty="0" err="1"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intercambios</a:t>
            </a:r>
            <a:endParaRPr lang="en-US" altLang="es-AR" sz="2000" b="0" dirty="0"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Marcador de pie de página 3">
            <a:extLst>
              <a:ext uri="{FF2B5EF4-FFF2-40B4-BE49-F238E27FC236}">
                <a16:creationId xmlns:a16="http://schemas.microsoft.com/office/drawing/2014/main" xmlns="" id="{2B3E7F23-058D-C64C-846B-24F0B22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Rectángulo 1">
            <a:extLst>
              <a:ext uri="{FF2B5EF4-FFF2-40B4-BE49-F238E27FC236}">
                <a16:creationId xmlns:a16="http://schemas.microsoft.com/office/drawing/2014/main" xmlns="" id="{4928E451-C2D6-9E42-828B-EFED31E0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1" y="1503073"/>
            <a:ext cx="797243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b="1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ACTIVIDAD 4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AR" sz="2000" noProof="1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Implementar un programa que procese la información de los participantes a un concurso de preguntas y respuestas (como máximo 20). De cada participante se lee el código de participante y su edad. El ingreso de los participantes finaliza cuando se lee el código -1.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Almacenar la información que se lee en un vector. 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Mostrar la información almacenada.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Ordenar el vector de participantes por edad.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Mostrar el vector ordenado.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Eliminar del vector ordenado los participantes con edades entre 20 y 22. La solución debe ser eficiente con respecto al tiempo de ejecución.</a:t>
            </a:r>
          </a:p>
          <a:p>
            <a:pPr marL="457200" indent="-457200" algn="just">
              <a:lnSpc>
                <a:spcPct val="100000"/>
              </a:lnSpc>
              <a:spcBef>
                <a:spcPct val="0"/>
              </a:spcBef>
              <a:buFontTx/>
              <a:buAutoNum type="alphaLcPeriod"/>
              <a:defRPr/>
            </a:pPr>
            <a:r>
              <a:rPr lang="es-AR" altLang="es-AR" sz="2000" noProof="1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Mostrar el vector resultante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AR" altLang="es-AR" sz="2000" noProof="1">
              <a:solidFill>
                <a:srgbClr val="0000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409F1B83-4940-4D4E-B654-EEFBD4D435E3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80791077-257E-434B-9437-99E0FD61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4020202020204" pitchFamily="34" charset="0"/>
              </a:rPr>
              <a:t>Ejercitación</a:t>
            </a:r>
          </a:p>
        </p:txBody>
      </p:sp>
      <p:pic>
        <p:nvPicPr>
          <p:cNvPr id="9" name="Picture 6" descr="Concepto de diseÃ±o web vector gratuito">
            <a:extLst>
              <a:ext uri="{FF2B5EF4-FFF2-40B4-BE49-F238E27FC236}">
                <a16:creationId xmlns:a16="http://schemas.microsoft.com/office/drawing/2014/main" xmlns="" id="{F5EB2E20-7E37-4149-AE64-9F4F7A76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CuadroTexto 2">
            <a:extLst>
              <a:ext uri="{FF2B5EF4-FFF2-40B4-BE49-F238E27FC236}">
                <a16:creationId xmlns:a16="http://schemas.microsoft.com/office/drawing/2014/main" xmlns="" id="{4032EE10-149F-7642-B5BB-A612E6D7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12" y="1468438"/>
            <a:ext cx="797877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71685A">
                  <a:lumMod val="50000"/>
                </a:srgbClr>
              </a:buClr>
              <a:buSzPct val="90000"/>
              <a:defRPr/>
            </a:pPr>
            <a:r>
              <a:rPr lang="es-AR" altLang="es-ES" b="1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ACTIVIDAD 1: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Implementar </a:t>
            </a:r>
            <a:r>
              <a:rPr lang="es-ES_tradnl" altLang="es-ES" dirty="0" err="1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programaVECTORDELISTAS</a:t>
            </a:r>
            <a:r>
              <a:rPr lang="es-ES_tradnl" altLang="es-ES" dirty="0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para resolver el siguiente problema: </a:t>
            </a:r>
            <a:endParaRPr lang="es-ES" altLang="es-ES" dirty="0">
              <a:solidFill>
                <a:prstClr val="black"/>
              </a:solidFill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xmlns="" id="{AC76E509-9F8D-B94C-B55C-48B9E724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825" y="6381750"/>
            <a:ext cx="4171950" cy="365125"/>
          </a:xfrm>
        </p:spPr>
        <p:txBody>
          <a:bodyPr/>
          <a:lstStyle/>
          <a:p>
            <a:pPr>
              <a:defRPr/>
            </a:pPr>
            <a:r>
              <a:rPr lang="es-AR" dirty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Taller de Programación - Imperativo - 2018</a:t>
            </a:r>
            <a:endParaRPr lang="es-ES" dirty="0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22" name="1 CuadroTexto">
            <a:extLst>
              <a:ext uri="{FF2B5EF4-FFF2-40B4-BE49-F238E27FC236}">
                <a16:creationId xmlns:a16="http://schemas.microsoft.com/office/drawing/2014/main" xmlns="" id="{68EF0DF6-01B2-2A46-A870-518EFAD5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12" y="2384884"/>
            <a:ext cx="8319026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just">
              <a:defRPr/>
            </a:pP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 cuenta con información de los empleados de una empresa. De cada empleado se conoce su </a:t>
            </a:r>
            <a:r>
              <a:rPr lang="es-AR" altLang="es-ES" dirty="0" err="1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nro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de empleado, apellido, año de ingreso a la empresa (1980..2019) y categoría (1..4). </a:t>
            </a:r>
          </a:p>
          <a:p>
            <a:pPr algn="just">
              <a:defRPr/>
            </a:pPr>
            <a:endParaRPr lang="es-AR" altLang="es-ES" dirty="0">
              <a:solidFill>
                <a:prstClr val="black"/>
              </a:solidFill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algn="just">
              <a:defRPr/>
            </a:pP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El programa debe:</a:t>
            </a:r>
          </a:p>
          <a:p>
            <a:pPr marL="457200" indent="-457200" algn="just">
              <a:buFontTx/>
              <a:buAutoNum type="alphaLcPeriod"/>
              <a:defRPr/>
            </a:pP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Leer los datos de empleados hasta que se ingresa el </a:t>
            </a:r>
            <a:r>
              <a:rPr lang="es-AR" altLang="es-ES" dirty="0" err="1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nro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de empleado 0 y guardarlos ordenados alfabéticamente por apellido y agrupados por categoría. </a:t>
            </a:r>
          </a:p>
          <a:p>
            <a:pPr marL="457200" indent="-457200" algn="just">
              <a:buFontTx/>
              <a:buAutoNum type="alphaLcPeriod"/>
              <a:defRPr/>
            </a:pP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Una vez guardados, mostrar los códigos de los empleados pertenecientes a cada categoría.</a:t>
            </a:r>
            <a:endParaRPr lang="es-AR" altLang="es-AR" dirty="0">
              <a:solidFill>
                <a:srgbClr val="3E3D2D"/>
              </a:solidFill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F5EA589-9B04-3E4F-8DB8-FE6B9330B32E}"/>
              </a:ext>
            </a:extLst>
          </p:cNvPr>
          <p:cNvSpPr txBox="1"/>
          <p:nvPr/>
        </p:nvSpPr>
        <p:spPr>
          <a:xfrm>
            <a:off x="724432" y="5553236"/>
            <a:ext cx="7718956" cy="708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Enviar a través de la Mensajería de Ideas, </a:t>
            </a:r>
            <a:r>
              <a:rPr lang="es-ES" dirty="0" err="1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ProgramaVECTORDELISTAS.pas</a:t>
            </a:r>
            <a:r>
              <a:rPr lang="es-ES" dirty="0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</a:t>
            </a: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al docente asignado al grupo.</a:t>
            </a:r>
            <a:endParaRPr lang="es-AR" dirty="0">
              <a:solidFill>
                <a:prstClr val="black">
                  <a:lumMod val="95000"/>
                  <a:lumOff val="5000"/>
                </a:prstClr>
              </a:solidFill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BE0A79A-E7C8-3649-BDE0-4C18FD1C41A9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36CDFBB5-B995-8B4B-81FE-FE94B708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4020202020204" pitchFamily="34" charset="0"/>
              </a:rPr>
              <a:t>Ejercitación</a:t>
            </a:r>
          </a:p>
        </p:txBody>
      </p:sp>
      <p:pic>
        <p:nvPicPr>
          <p:cNvPr id="13" name="Picture 6" descr="Concepto de diseÃ±o web vector gratuito">
            <a:extLst>
              <a:ext uri="{FF2B5EF4-FFF2-40B4-BE49-F238E27FC236}">
                <a16:creationId xmlns:a16="http://schemas.microsoft.com/office/drawing/2014/main" xmlns="" id="{6BF6B3D8-524A-1C4F-976A-98B526DD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CuadroTexto 2">
            <a:extLst>
              <a:ext uri="{FF2B5EF4-FFF2-40B4-BE49-F238E27FC236}">
                <a16:creationId xmlns:a16="http://schemas.microsoft.com/office/drawing/2014/main" xmlns="" id="{C049DA0B-6C9C-8840-9C19-0F68BEB2D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87500"/>
            <a:ext cx="8316912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defTabSz="185738">
              <a:lnSpc>
                <a:spcPct val="100000"/>
              </a:lnSpc>
              <a:spcBef>
                <a:spcPct val="0"/>
              </a:spcBef>
              <a:buClr>
                <a:srgbClr val="71685A">
                  <a:lumMod val="50000"/>
                </a:srgbClr>
              </a:buClr>
              <a:buSzPct val="90000"/>
              <a:defRPr/>
            </a:pPr>
            <a:r>
              <a:rPr lang="es-AR" altLang="es-ES" b="1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ACTIVIDAD 2: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Implementar </a:t>
            </a:r>
            <a:r>
              <a:rPr lang="es-ES_tradnl" altLang="es-ES" dirty="0" err="1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programaPELICULAS</a:t>
            </a:r>
            <a:r>
              <a:rPr lang="es-ES_tradnl" altLang="es-ES" dirty="0">
                <a:solidFill>
                  <a:srgbClr val="C00000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</a:t>
            </a:r>
            <a:r>
              <a:rPr lang="es-AR" altLang="es-ES" dirty="0">
                <a:solidFill>
                  <a:prstClr val="black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para resolver el siguiente problema: </a:t>
            </a:r>
            <a:endParaRPr lang="es-ES" altLang="es-ES" dirty="0">
              <a:solidFill>
                <a:prstClr val="black"/>
              </a:solidFill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xmlns="" id="{E96D845C-517C-7F4A-A004-FAFEF0EC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825" y="6381750"/>
            <a:ext cx="4171950" cy="365125"/>
          </a:xfrm>
        </p:spPr>
        <p:txBody>
          <a:bodyPr/>
          <a:lstStyle/>
          <a:p>
            <a:pPr>
              <a:defRPr/>
            </a:pPr>
            <a:r>
              <a:rPr lang="es-AR" dirty="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Taller de Programación - Imperativo - 2018</a:t>
            </a:r>
            <a:endParaRPr lang="es-ES" dirty="0">
              <a:solidFill>
                <a:prstClr val="black">
                  <a:tint val="75000"/>
                </a:prst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22" name="1 CuadroTexto">
            <a:extLst>
              <a:ext uri="{FF2B5EF4-FFF2-40B4-BE49-F238E27FC236}">
                <a16:creationId xmlns:a16="http://schemas.microsoft.com/office/drawing/2014/main" xmlns="" id="{2C9497C6-11A3-B84F-8B04-F1018755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379663"/>
            <a:ext cx="8518525" cy="37856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Un cine posee la lista de películas que proyectará durante el mes de Febrero. De cada película se tiene: código de película, título de la película, código de género (1: acción, 2: aventura, 3: drama, 4: suspenso, 5: comedia, 6: bélica, 7: documental y 8: terror) y puntaje promedio otorgado por las críticas. </a:t>
            </a:r>
          </a:p>
          <a:p>
            <a:pPr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Escribir un programa que: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Leer los datos de películas y almacenarlos ordenadas por código de película y agrupadas por código de género. La lectura finaliza cuando se lee el código de película -1. 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Una vez almacenada la información, informe el código de género que más puntaje obtuvo entre todas las críticas.</a:t>
            </a:r>
          </a:p>
          <a:p>
            <a:pPr marL="457200" indent="-457200">
              <a:buFontTx/>
              <a:buAutoNum type="alphaLcPeriod"/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A partir de un código de película y un código de género que se leen, elimine de ser posible dicha película. 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EEEDF449-EEF7-3348-B3C6-B5A05455766B}"/>
              </a:ext>
            </a:extLst>
          </p:cNvPr>
          <p:cNvSpPr/>
          <p:nvPr/>
        </p:nvSpPr>
        <p:spPr>
          <a:xfrm>
            <a:off x="949325" y="274638"/>
            <a:ext cx="8194675" cy="741362"/>
          </a:xfrm>
          <a:prstGeom prst="rect">
            <a:avLst/>
          </a:prstGeom>
          <a:solidFill>
            <a:srgbClr val="30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E5293813-FB5F-404D-9E35-545335E5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68300"/>
            <a:ext cx="37671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ES" sz="3200" dirty="0">
                <a:solidFill>
                  <a:schemeClr val="bg1"/>
                </a:solidFill>
                <a:latin typeface="Arial Narrow" panose="020B0604020202020204" pitchFamily="34" charset="0"/>
              </a:rPr>
              <a:t>Ejercitación</a:t>
            </a:r>
          </a:p>
        </p:txBody>
      </p:sp>
      <p:pic>
        <p:nvPicPr>
          <p:cNvPr id="9" name="Picture 6" descr="Concepto de diseÃ±o web vector gratuito">
            <a:extLst>
              <a:ext uri="{FF2B5EF4-FFF2-40B4-BE49-F238E27FC236}">
                <a16:creationId xmlns:a16="http://schemas.microsoft.com/office/drawing/2014/main" xmlns="" id="{B074B4C6-D48B-3641-8419-78ECB5AB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6" t="8018" b="8315"/>
          <a:stretch>
            <a:fillRect/>
          </a:stretch>
        </p:blipFill>
        <p:spPr bwMode="auto">
          <a:xfrm>
            <a:off x="12700" y="0"/>
            <a:ext cx="901700" cy="1223963"/>
          </a:xfrm>
          <a:prstGeom prst="rect">
            <a:avLst/>
          </a:prstGeom>
          <a:solidFill>
            <a:srgbClr val="716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2FCEDFB2-C192-DB40-B45B-D412DDC9E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36CAE36-C979-9840-B325-25AD4B28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- 2018</a:t>
            </a:r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38084919-0E45-5D46-8784-1196189C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6" y="3969060"/>
            <a:ext cx="7596590" cy="1325563"/>
          </a:xfrm>
        </p:spPr>
        <p:txBody>
          <a:bodyPr/>
          <a:lstStyle/>
          <a:p>
            <a:pPr eaLnBrk="1" hangingPunct="1"/>
            <a:r>
              <a:rPr lang="es-ES_tradnl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CONCEPTO DE ORDENACIÓN</a:t>
            </a:r>
            <a:endParaRPr lang="es-ES" altLang="es-AR" sz="3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xmlns="" id="{F1DF92B7-6F7E-7644-9756-8EEA655D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65126"/>
            <a:ext cx="8456426" cy="1043014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2. CONCEPTO DE ORDENACIÓN.</a:t>
            </a:r>
            <a:endParaRPr lang="es-ES" altLang="es-AR" sz="3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174" name="Marcador de pie de página 3">
            <a:extLst>
              <a:ext uri="{FF2B5EF4-FFF2-40B4-BE49-F238E27FC236}">
                <a16:creationId xmlns:a16="http://schemas.microsoft.com/office/drawing/2014/main" xmlns="" id="{9CBD6BAA-EAF5-E648-9E67-707B1AF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>
                <a:solidFill>
                  <a:srgbClr val="898989"/>
                </a:solidFill>
                <a:latin typeface="Calibri" panose="020F0502020204030204" pitchFamily="34" charset="0"/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4B2D242B-4FFE-B54B-A53E-DC7EDACB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00" y="1690688"/>
            <a:ext cx="4680000" cy="1980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square" lIns="144000" tIns="360000" rIns="144000" bIns="144000">
            <a:no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just"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s-ES_tradnl" altLang="es-A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Ordenación</a:t>
            </a:r>
          </a:p>
          <a:p>
            <a:pPr algn="just"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s-ES_tradnl" altLang="es-A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FFCC66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s-AR" altLang="es-A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Proceso por el cual, un grupo de elementos puede ser ordenado.</a:t>
            </a:r>
            <a:endParaRPr lang="es-ES_tradnl" altLang="es-A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0948996D-672B-884C-92AB-B42BC1B0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3" y="4481086"/>
            <a:ext cx="8569325" cy="53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AR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¿Por qué es importante una operación de ordenación en arreglos?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xmlns="" id="{2C0A258C-03F3-914F-AB3B-2D76FC7469D7}"/>
              </a:ext>
            </a:extLst>
          </p:cNvPr>
          <p:cNvSpPr txBox="1">
            <a:spLocks noChangeArrowheads="1"/>
          </p:cNvSpPr>
          <p:nvPr/>
        </p:nvSpPr>
        <p:spPr bwMode="auto">
          <a:xfrm rot="21356123">
            <a:off x="3391127" y="5213769"/>
            <a:ext cx="5537124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Wingdings" pitchFamily="2" charset="2"/>
              <a:buNone/>
            </a:pPr>
            <a:r>
              <a:rPr lang="es-ES_tradnl" altLang="es-A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Analicemos distintas situaciones problemáticas donde ésta operación es necesaria…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0FA65944-582D-B74D-B702-E4B3F1E00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90011"/>
              </p:ext>
            </p:extLst>
          </p:nvPr>
        </p:nvGraphicFramePr>
        <p:xfrm>
          <a:off x="1298469" y="2456892"/>
          <a:ext cx="6659587" cy="300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6" name="Marcador de pie de página 3">
            <a:extLst>
              <a:ext uri="{FF2B5EF4-FFF2-40B4-BE49-F238E27FC236}">
                <a16:creationId xmlns:a16="http://schemas.microsoft.com/office/drawing/2014/main" xmlns="" id="{240F7B79-680D-A040-9BF6-F27461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Calibri" panose="020F050202020403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A2A49B-DD9E-D84F-931D-E4909C7CA235}"/>
              </a:ext>
            </a:extLst>
          </p:cNvPr>
          <p:cNvSpPr txBox="1">
            <a:spLocks/>
          </p:cNvSpPr>
          <p:nvPr/>
        </p:nvSpPr>
        <p:spPr bwMode="auto">
          <a:xfrm>
            <a:off x="400050" y="365126"/>
            <a:ext cx="8456426" cy="8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_tradnl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2. CONCEPTO DE ORDENACIÓN.</a:t>
            </a:r>
            <a:endParaRPr lang="es-ES" altLang="es-AR" sz="3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xmlns="" id="{ACA58BBB-EAB7-914E-A5B7-3E10DE8F7E9A}"/>
              </a:ext>
            </a:extLst>
          </p:cNvPr>
          <p:cNvSpPr/>
          <p:nvPr/>
        </p:nvSpPr>
        <p:spPr>
          <a:xfrm>
            <a:off x="5796136" y="4005236"/>
            <a:ext cx="2232000" cy="1548000"/>
          </a:xfrm>
          <a:prstGeom prst="roundRect">
            <a:avLst>
              <a:gd name="adj" fmla="val 11146"/>
            </a:avLst>
          </a:prstGeom>
          <a:noFill/>
          <a:ln w="31750">
            <a:solidFill>
              <a:srgbClr val="C00000">
                <a:alpha val="88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xmlns="" id="{AC5C701C-0A89-9D46-A3B7-EE2AE7F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0995"/>
            <a:ext cx="7886700" cy="1119188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s-AR" sz="3200" dirty="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</a:p>
        </p:txBody>
      </p:sp>
      <p:sp>
        <p:nvSpPr>
          <p:cNvPr id="9219" name="Marcador de contenido 2">
            <a:extLst>
              <a:ext uri="{FF2B5EF4-FFF2-40B4-BE49-F238E27FC236}">
                <a16:creationId xmlns:a16="http://schemas.microsoft.com/office/drawing/2014/main" xmlns="" id="{D2867B78-C97C-1E42-8DE7-C7CE3A53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05013"/>
            <a:ext cx="7688262" cy="4351337"/>
          </a:xfrm>
        </p:spPr>
        <p:txBody>
          <a:bodyPr/>
          <a:lstStyle/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eaLnBrk="1" hangingPunct="1">
              <a:buFont typeface="Symbol" pitchFamily="2" charset="2"/>
              <a:buNone/>
            </a:pPr>
            <a:endParaRPr lang="es-ES_tradnl" altLang="es-AR" dirty="0">
              <a:solidFill>
                <a:srgbClr val="011D09"/>
              </a:solidFill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s-AR" sz="2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Veamos</a:t>
            </a:r>
            <a:r>
              <a:rPr lang="en-US" altLang="es-AR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altLang="es-AR" sz="2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ejemplo</a:t>
            </a:r>
            <a:r>
              <a:rPr lang="en-US" altLang="es-AR" sz="2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 marL="0" indent="0" eaLnBrk="1" hangingPunct="1">
              <a:buNone/>
            </a:pPr>
            <a:endParaRPr lang="es-ES" altLang="es-AR" dirty="0">
              <a:solidFill>
                <a:srgbClr val="011D09"/>
              </a:solidFill>
            </a:endParaRPr>
          </a:p>
        </p:txBody>
      </p:sp>
      <p:sp>
        <p:nvSpPr>
          <p:cNvPr id="9220" name="Marcador de pie de página 3">
            <a:extLst>
              <a:ext uri="{FF2B5EF4-FFF2-40B4-BE49-F238E27FC236}">
                <a16:creationId xmlns:a16="http://schemas.microsoft.com/office/drawing/2014/main" xmlns="" id="{2FC828BA-90AB-A341-84E9-C026558E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663825" y="6381750"/>
            <a:ext cx="417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>
                <a:solidFill>
                  <a:srgbClr val="898989"/>
                </a:solidFill>
                <a:latin typeface="Calibri" panose="020F0502020204030204" pitchFamily="34" charset="0"/>
              </a:rPr>
              <a:t>Taller de Programación - Imperativo - 2019</a:t>
            </a:r>
            <a:endParaRPr lang="es-ES" altLang="es-A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xmlns="" id="{88CDA3D1-9894-F349-8CE7-52C0D436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54301"/>
            <a:ext cx="7704137" cy="1938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just">
              <a:buFont typeface="Symbol" pitchFamily="2" charset="2"/>
              <a:buNone/>
            </a:pPr>
            <a:r>
              <a:rPr lang="es-ES_tradnl" altLang="es-AR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 parte de una secuencia de dos ítems y se ordena.</a:t>
            </a:r>
          </a:p>
          <a:p>
            <a:pPr algn="just">
              <a:buFont typeface="Symbol" pitchFamily="2" charset="2"/>
              <a:buNone/>
            </a:pPr>
            <a:endParaRPr lang="es-ES_tradnl" altLang="es-AR" sz="2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>
              <a:buFont typeface="Symbol" pitchFamily="2" charset="2"/>
              <a:buNone/>
            </a:pPr>
            <a:r>
              <a:rPr lang="es-ES_tradnl" altLang="es-AR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 cada pasada se </a:t>
            </a:r>
            <a:r>
              <a:rPr lang="es-ES_tradnl" altLang="es-ES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</a:t>
            </a:r>
            <a:r>
              <a:rPr lang="es-ES_tradnl" altLang="es-AR" sz="2400" i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agrega</a:t>
            </a:r>
            <a:r>
              <a:rPr lang="es-ES_tradnl" altLang="es-ES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”</a:t>
            </a:r>
            <a:r>
              <a:rPr lang="es-ES_tradnl" altLang="es-AR" sz="24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un ítem y se inserta en la posición correspondiente en el arreglo ordenado.</a:t>
            </a:r>
          </a:p>
          <a:p>
            <a:pPr algn="just">
              <a:buFont typeface="Symbol" pitchFamily="2" charset="2"/>
              <a:buNone/>
            </a:pPr>
            <a:endParaRPr lang="es-ES_tradnl" altLang="es-AR" sz="24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24 Grupo">
            <a:extLst>
              <a:ext uri="{FF2B5EF4-FFF2-40B4-BE49-F238E27FC236}">
                <a16:creationId xmlns:a16="http://schemas.microsoft.com/office/drawing/2014/main" xmlns="" id="{175014B1-0B37-6C4F-9351-A21659038C3E}"/>
              </a:ext>
            </a:extLst>
          </p:cNvPr>
          <p:cNvGrpSpPr>
            <a:grpSpLocks/>
          </p:cNvGrpSpPr>
          <p:nvPr/>
        </p:nvGrpSpPr>
        <p:grpSpPr bwMode="auto">
          <a:xfrm>
            <a:off x="798222" y="2625882"/>
            <a:ext cx="498845" cy="1774642"/>
            <a:chOff x="971600" y="1988840"/>
            <a:chExt cx="720080" cy="3600400"/>
          </a:xfrm>
        </p:grpSpPr>
        <p:sp>
          <p:nvSpPr>
            <p:cNvPr id="3" name="2 Rectángulo">
              <a:extLst>
                <a:ext uri="{FF2B5EF4-FFF2-40B4-BE49-F238E27FC236}">
                  <a16:creationId xmlns:a16="http://schemas.microsoft.com/office/drawing/2014/main" xmlns="" id="{714B03A5-EC6C-AE4B-AD65-1B3539B12582}"/>
                </a:ext>
              </a:extLst>
            </p:cNvPr>
            <p:cNvSpPr/>
            <p:nvPr/>
          </p:nvSpPr>
          <p:spPr>
            <a:xfrm>
              <a:off x="971600" y="1988840"/>
              <a:ext cx="720080" cy="288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21 Rectángulo">
              <a:extLst>
                <a:ext uri="{FF2B5EF4-FFF2-40B4-BE49-F238E27FC236}">
                  <a16:creationId xmlns:a16="http://schemas.microsoft.com/office/drawing/2014/main" xmlns="" id="{6F48E0B5-ABBA-9E4D-A927-B7D63CDBDC9F}"/>
                </a:ext>
              </a:extLst>
            </p:cNvPr>
            <p:cNvSpPr/>
            <p:nvPr/>
          </p:nvSpPr>
          <p:spPr>
            <a:xfrm>
              <a:off x="971600" y="4870014"/>
              <a:ext cx="720080" cy="71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77" name="76 Grupo">
            <a:extLst>
              <a:ext uri="{FF2B5EF4-FFF2-40B4-BE49-F238E27FC236}">
                <a16:creationId xmlns:a16="http://schemas.microsoft.com/office/drawing/2014/main" xmlns="" id="{5622B98E-D4C5-894F-9E74-637182898496}"/>
              </a:ext>
            </a:extLst>
          </p:cNvPr>
          <p:cNvGrpSpPr>
            <a:grpSpLocks/>
          </p:cNvGrpSpPr>
          <p:nvPr/>
        </p:nvGrpSpPr>
        <p:grpSpPr bwMode="auto">
          <a:xfrm>
            <a:off x="2238050" y="3336533"/>
            <a:ext cx="497746" cy="1064575"/>
            <a:chOff x="2411760" y="3429000"/>
            <a:chExt cx="720080" cy="2160240"/>
          </a:xfrm>
        </p:grpSpPr>
        <p:sp>
          <p:nvSpPr>
            <p:cNvPr id="4" name="3 Rectángulo">
              <a:extLst>
                <a:ext uri="{FF2B5EF4-FFF2-40B4-BE49-F238E27FC236}">
                  <a16:creationId xmlns:a16="http://schemas.microsoft.com/office/drawing/2014/main" xmlns="" id="{0C4ADCFE-E872-0F4C-8415-E4235AFC9A80}"/>
                </a:ext>
              </a:extLst>
            </p:cNvPr>
            <p:cNvSpPr/>
            <p:nvPr/>
          </p:nvSpPr>
          <p:spPr>
            <a:xfrm>
              <a:off x="2411760" y="3429000"/>
              <a:ext cx="720080" cy="144087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2" name="71 Rectángulo">
              <a:extLst>
                <a:ext uri="{FF2B5EF4-FFF2-40B4-BE49-F238E27FC236}">
                  <a16:creationId xmlns:a16="http://schemas.microsoft.com/office/drawing/2014/main" xmlns="" id="{E83547E0-9B76-9040-A84B-680CC911E11E}"/>
                </a:ext>
              </a:extLst>
            </p:cNvPr>
            <p:cNvSpPr/>
            <p:nvPr/>
          </p:nvSpPr>
          <p:spPr>
            <a:xfrm>
              <a:off x="2411760" y="4869872"/>
              <a:ext cx="720080" cy="719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0244" name="77 Grupo">
            <a:extLst>
              <a:ext uri="{FF2B5EF4-FFF2-40B4-BE49-F238E27FC236}">
                <a16:creationId xmlns:a16="http://schemas.microsoft.com/office/drawing/2014/main" xmlns="" id="{6CDC2A89-CEF7-6B4E-8FC2-863FF2F6C2A5}"/>
              </a:ext>
            </a:extLst>
          </p:cNvPr>
          <p:cNvGrpSpPr>
            <a:grpSpLocks/>
          </p:cNvGrpSpPr>
          <p:nvPr/>
        </p:nvGrpSpPr>
        <p:grpSpPr bwMode="auto">
          <a:xfrm>
            <a:off x="3636367" y="3610916"/>
            <a:ext cx="497746" cy="727951"/>
            <a:chOff x="3851920" y="4113076"/>
            <a:chExt cx="720080" cy="1476164"/>
          </a:xfrm>
        </p:grpSpPr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xmlns="" id="{69040946-10CB-604B-9E93-EA127B997FFE}"/>
                </a:ext>
              </a:extLst>
            </p:cNvPr>
            <p:cNvSpPr/>
            <p:nvPr/>
          </p:nvSpPr>
          <p:spPr>
            <a:xfrm>
              <a:off x="3851920" y="4113076"/>
              <a:ext cx="720080" cy="7551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3" name="72 Rectángulo">
              <a:extLst>
                <a:ext uri="{FF2B5EF4-FFF2-40B4-BE49-F238E27FC236}">
                  <a16:creationId xmlns:a16="http://schemas.microsoft.com/office/drawing/2014/main" xmlns="" id="{B5E40516-E14C-C040-AFD4-3FCCFF7D75CA}"/>
                </a:ext>
              </a:extLst>
            </p:cNvPr>
            <p:cNvSpPr/>
            <p:nvPr/>
          </p:nvSpPr>
          <p:spPr>
            <a:xfrm>
              <a:off x="3851920" y="4868223"/>
              <a:ext cx="720080" cy="721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245" name="78 Grupo">
            <a:extLst>
              <a:ext uri="{FF2B5EF4-FFF2-40B4-BE49-F238E27FC236}">
                <a16:creationId xmlns:a16="http://schemas.microsoft.com/office/drawing/2014/main" xmlns="" id="{5BB26257-5E13-5B4B-93A4-536938F89BDF}"/>
              </a:ext>
            </a:extLst>
          </p:cNvPr>
          <p:cNvGrpSpPr>
            <a:grpSpLocks/>
          </p:cNvGrpSpPr>
          <p:nvPr/>
        </p:nvGrpSpPr>
        <p:grpSpPr bwMode="auto">
          <a:xfrm>
            <a:off x="5063504" y="3806422"/>
            <a:ext cx="498845" cy="541755"/>
            <a:chOff x="5292080" y="4491118"/>
            <a:chExt cx="720080" cy="1098122"/>
          </a:xfrm>
        </p:grpSpPr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xmlns="" id="{2CFAFB6F-CA10-A44B-A3B6-8F45F8C3570F}"/>
                </a:ext>
              </a:extLst>
            </p:cNvPr>
            <p:cNvSpPr/>
            <p:nvPr/>
          </p:nvSpPr>
          <p:spPr>
            <a:xfrm>
              <a:off x="5292080" y="4491118"/>
              <a:ext cx="720080" cy="377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4" name="73 Rectángulo">
              <a:extLst>
                <a:ext uri="{FF2B5EF4-FFF2-40B4-BE49-F238E27FC236}">
                  <a16:creationId xmlns:a16="http://schemas.microsoft.com/office/drawing/2014/main" xmlns="" id="{23F5074D-034B-614C-8CD5-821B12854DE0}"/>
                </a:ext>
              </a:extLst>
            </p:cNvPr>
            <p:cNvSpPr/>
            <p:nvPr/>
          </p:nvSpPr>
          <p:spPr>
            <a:xfrm>
              <a:off x="5292080" y="4868530"/>
              <a:ext cx="720080" cy="720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246" name="79 Grupo">
            <a:extLst>
              <a:ext uri="{FF2B5EF4-FFF2-40B4-BE49-F238E27FC236}">
                <a16:creationId xmlns:a16="http://schemas.microsoft.com/office/drawing/2014/main" xmlns="" id="{5C26BB97-DDA7-8E41-BD90-AD5D0ACF71B0}"/>
              </a:ext>
            </a:extLst>
          </p:cNvPr>
          <p:cNvGrpSpPr>
            <a:grpSpLocks/>
          </p:cNvGrpSpPr>
          <p:nvPr/>
        </p:nvGrpSpPr>
        <p:grpSpPr bwMode="auto">
          <a:xfrm>
            <a:off x="6508891" y="2897123"/>
            <a:ext cx="501042" cy="1420135"/>
            <a:chOff x="6718446" y="2708920"/>
            <a:chExt cx="722769" cy="2880320"/>
          </a:xfrm>
        </p:grpSpPr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xmlns="" id="{1924FD52-AB9A-D142-AA03-72059B608302}"/>
                </a:ext>
              </a:extLst>
            </p:cNvPr>
            <p:cNvSpPr/>
            <p:nvPr/>
          </p:nvSpPr>
          <p:spPr>
            <a:xfrm>
              <a:off x="6718446" y="2708920"/>
              <a:ext cx="719599" cy="21613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5" name="74 Rectángulo">
              <a:extLst>
                <a:ext uri="{FF2B5EF4-FFF2-40B4-BE49-F238E27FC236}">
                  <a16:creationId xmlns:a16="http://schemas.microsoft.com/office/drawing/2014/main" xmlns="" id="{4C6E03F4-133E-8641-9565-8D8EB7E9AA76}"/>
                </a:ext>
              </a:extLst>
            </p:cNvPr>
            <p:cNvSpPr/>
            <p:nvPr/>
          </p:nvSpPr>
          <p:spPr>
            <a:xfrm>
              <a:off x="6721616" y="4870227"/>
              <a:ext cx="719599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0247" name="80 Grupo">
            <a:extLst>
              <a:ext uri="{FF2B5EF4-FFF2-40B4-BE49-F238E27FC236}">
                <a16:creationId xmlns:a16="http://schemas.microsoft.com/office/drawing/2014/main" xmlns="" id="{A3CBC5EE-59A9-5945-BD1C-3711B8D6FFB7}"/>
              </a:ext>
            </a:extLst>
          </p:cNvPr>
          <p:cNvGrpSpPr>
            <a:grpSpLocks/>
          </p:cNvGrpSpPr>
          <p:nvPr/>
        </p:nvGrpSpPr>
        <p:grpSpPr bwMode="auto">
          <a:xfrm>
            <a:off x="7956476" y="2096852"/>
            <a:ext cx="498845" cy="2130202"/>
            <a:chOff x="8172400" y="1268760"/>
            <a:chExt cx="720080" cy="4320480"/>
          </a:xfrm>
        </p:grpSpPr>
        <p:sp>
          <p:nvSpPr>
            <p:cNvPr id="11" name="10 Rectángulo">
              <a:extLst>
                <a:ext uri="{FF2B5EF4-FFF2-40B4-BE49-F238E27FC236}">
                  <a16:creationId xmlns:a16="http://schemas.microsoft.com/office/drawing/2014/main" xmlns="" id="{5229890A-5B79-DC4B-8C1D-6FFD1F8EAB19}"/>
                </a:ext>
              </a:extLst>
            </p:cNvPr>
            <p:cNvSpPr/>
            <p:nvPr/>
          </p:nvSpPr>
          <p:spPr>
            <a:xfrm>
              <a:off x="8172400" y="1268760"/>
              <a:ext cx="720080" cy="36014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76" name="75 Rectángulo">
              <a:extLst>
                <a:ext uri="{FF2B5EF4-FFF2-40B4-BE49-F238E27FC236}">
                  <a16:creationId xmlns:a16="http://schemas.microsoft.com/office/drawing/2014/main" xmlns="" id="{6F8075A8-4313-A544-B58C-21C86A7C6AA0}"/>
                </a:ext>
              </a:extLst>
            </p:cNvPr>
            <p:cNvSpPr/>
            <p:nvPr/>
          </p:nvSpPr>
          <p:spPr>
            <a:xfrm>
              <a:off x="8172400" y="4870227"/>
              <a:ext cx="720080" cy="7190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A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F63895E0-5AC3-1A4A-A9F9-13DD9F46E751}"/>
              </a:ext>
            </a:extLst>
          </p:cNvPr>
          <p:cNvSpPr txBox="1"/>
          <p:nvPr/>
        </p:nvSpPr>
        <p:spPr>
          <a:xfrm>
            <a:off x="406158" y="1346574"/>
            <a:ext cx="59759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600" dirty="0">
                <a:solidFill>
                  <a:srgbClr val="011D09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EJEMPLO:  Ordenando de menor a mayor…</a:t>
            </a:r>
          </a:p>
        </p:txBody>
      </p:sp>
      <p:sp>
        <p:nvSpPr>
          <p:cNvPr id="10249" name="Marcador de pie de página 5">
            <a:extLst>
              <a:ext uri="{FF2B5EF4-FFF2-40B4-BE49-F238E27FC236}">
                <a16:creationId xmlns:a16="http://schemas.microsoft.com/office/drawing/2014/main" xmlns="" id="{E373F1D7-0DD3-2F41-8559-15BABBC2C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s-AR" altLang="es-AR" sz="1200" dirty="0">
                <a:solidFill>
                  <a:srgbClr val="89898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Taller de Programación - Imperativo - 2019</a:t>
            </a:r>
            <a:endParaRPr lang="es-ES" altLang="es-AR" sz="1200" dirty="0">
              <a:solidFill>
                <a:srgbClr val="898989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4A4D5C23-37B5-564B-AEF5-1AD51B4AAEE3}"/>
              </a:ext>
            </a:extLst>
          </p:cNvPr>
          <p:cNvSpPr txBox="1">
            <a:spLocks/>
          </p:cNvSpPr>
          <p:nvPr/>
        </p:nvSpPr>
        <p:spPr>
          <a:xfrm>
            <a:off x="323528" y="330995"/>
            <a:ext cx="7886700" cy="757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AR" sz="3200">
                <a:latin typeface="Arial Narrow" panose="020B0604020202020204" pitchFamily="34" charset="0"/>
                <a:cs typeface="Arial Narrow" panose="020B0604020202020204" pitchFamily="34" charset="0"/>
              </a:rPr>
              <a:t>3. MÉTODO DE ORDENACIÓN POR INSERCIÓN</a:t>
            </a:r>
            <a:endParaRPr lang="es-ES" altLang="es-AR" sz="32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6B8A3851-3C69-564B-BC53-871FAF3BF1F2}"/>
              </a:ext>
            </a:extLst>
          </p:cNvPr>
          <p:cNvSpPr/>
          <p:nvPr/>
        </p:nvSpPr>
        <p:spPr>
          <a:xfrm flipH="1">
            <a:off x="503548" y="2312876"/>
            <a:ext cx="2525402" cy="2808312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124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0052 0.20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5747 -0.004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</p:bldLst>
  </p:timing>
</p:sld>
</file>

<file path=ppt/theme/theme1.xml><?xml version="1.0" encoding="utf-8"?>
<a:theme xmlns:a="http://schemas.openxmlformats.org/drawingml/2006/main" name="1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4962</TotalTime>
  <Words>1228</Words>
  <Application>Microsoft Office PowerPoint</Application>
  <PresentationFormat>Presentación en pantalla (4:3)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MS PGothic</vt:lpstr>
      <vt:lpstr>Arial</vt:lpstr>
      <vt:lpstr>Arial Narrow</vt:lpstr>
      <vt:lpstr>Calibri</vt:lpstr>
      <vt:lpstr>Calibri Light</vt:lpstr>
      <vt:lpstr>Comic Sans MS</vt:lpstr>
      <vt:lpstr>Consolas</vt:lpstr>
      <vt:lpstr>Symbol</vt:lpstr>
      <vt:lpstr>Times New Roman</vt:lpstr>
      <vt:lpstr>Wingdings</vt:lpstr>
      <vt:lpstr>1_Office Theme</vt:lpstr>
      <vt:lpstr>Tema de Office</vt:lpstr>
      <vt:lpstr>Presentación de PowerPoint</vt:lpstr>
      <vt:lpstr>TEMAS DE LA CLASE</vt:lpstr>
      <vt:lpstr>Presentación de PowerPoint</vt:lpstr>
      <vt:lpstr>Presentación de PowerPoint</vt:lpstr>
      <vt:lpstr>CONCEPTO DE ORDENACIÓN</vt:lpstr>
      <vt:lpstr>2. CONCEPTO DE ORDENACIÓN.</vt:lpstr>
      <vt:lpstr>Presentación de PowerPoint</vt:lpstr>
      <vt:lpstr>3. MÉTODO DE ORDENACIÓN POR INSERCIÓN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Gladys Gorga</dc:creator>
  <cp:lastModifiedBy>Verónica Artola</cp:lastModifiedBy>
  <cp:revision>211</cp:revision>
  <cp:lastPrinted>1601-01-01T00:00:00Z</cp:lastPrinted>
  <dcterms:created xsi:type="dcterms:W3CDTF">1601-01-01T00:00:00Z</dcterms:created>
  <dcterms:modified xsi:type="dcterms:W3CDTF">2019-08-28T12:47:38Z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