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483" r:id="rId2"/>
    <p:sldId id="256" r:id="rId3"/>
    <p:sldId id="501" r:id="rId4"/>
    <p:sldId id="354" r:id="rId5"/>
    <p:sldId id="355" r:id="rId6"/>
    <p:sldId id="356" r:id="rId7"/>
    <p:sldId id="312" r:id="rId8"/>
    <p:sldId id="357" r:id="rId9"/>
    <p:sldId id="315" r:id="rId10"/>
    <p:sldId id="358" r:id="rId11"/>
    <p:sldId id="359" r:id="rId12"/>
    <p:sldId id="360" r:id="rId13"/>
    <p:sldId id="361" r:id="rId14"/>
    <p:sldId id="363" r:id="rId15"/>
    <p:sldId id="364" r:id="rId16"/>
    <p:sldId id="365" r:id="rId17"/>
    <p:sldId id="367" r:id="rId18"/>
    <p:sldId id="368" r:id="rId19"/>
    <p:sldId id="479" r:id="rId20"/>
    <p:sldId id="480" r:id="rId21"/>
    <p:sldId id="481" r:id="rId22"/>
    <p:sldId id="489" r:id="rId23"/>
    <p:sldId id="490" r:id="rId24"/>
    <p:sldId id="491" r:id="rId25"/>
    <p:sldId id="492" r:id="rId26"/>
    <p:sldId id="493" r:id="rId27"/>
    <p:sldId id="485" r:id="rId28"/>
    <p:sldId id="494" r:id="rId29"/>
    <p:sldId id="495" r:id="rId30"/>
    <p:sldId id="486" r:id="rId31"/>
    <p:sldId id="496" r:id="rId32"/>
    <p:sldId id="484" r:id="rId33"/>
    <p:sldId id="443" r:id="rId34"/>
    <p:sldId id="445" r:id="rId35"/>
    <p:sldId id="446" r:id="rId36"/>
    <p:sldId id="475" r:id="rId37"/>
    <p:sldId id="261" r:id="rId38"/>
    <p:sldId id="400" r:id="rId39"/>
    <p:sldId id="409" r:id="rId40"/>
    <p:sldId id="497" r:id="rId41"/>
    <p:sldId id="498" r:id="rId42"/>
    <p:sldId id="499" r:id="rId43"/>
    <p:sldId id="488" r:id="rId44"/>
    <p:sldId id="500" r:id="rId45"/>
    <p:sldId id="462" r:id="rId46"/>
    <p:sldId id="465" r:id="rId47"/>
    <p:sldId id="504"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E3B"/>
    <a:srgbClr val="FFFFFF"/>
    <a:srgbClr val="000099"/>
    <a:srgbClr val="FF0066"/>
    <a:srgbClr val="4B0000"/>
    <a:srgbClr val="0E452D"/>
    <a:srgbClr val="92456C"/>
    <a:srgbClr val="4E8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E5087D-2E33-C648-9198-A6D57B1E0255}" type="datetimeFigureOut">
              <a:rPr lang="es-ES" smtClean="0"/>
              <a:t>04/09/2019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B4CFCB-1C38-F644-A5A8-EFFDA890A2CE}" type="slidenum">
              <a:rPr lang="es-ES" smtClean="0"/>
              <a:t>‹Nº›</a:t>
            </a:fld>
            <a:endParaRPr lang="es-ES"/>
          </a:p>
        </p:txBody>
      </p:sp>
    </p:spTree>
    <p:extLst>
      <p:ext uri="{BB962C8B-B14F-4D97-AF65-F5344CB8AC3E}">
        <p14:creationId xmlns:p14="http://schemas.microsoft.com/office/powerpoint/2010/main" val="1931888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C7A16-3D1C-114D-8203-3291C5F34E9C}" type="datetimeFigureOut">
              <a:rPr lang="es-ES" smtClean="0"/>
              <a:t>04/09/2019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AF8EEC-1B8B-9D49-80A9-A1AAD609B9E3}" type="slidenum">
              <a:rPr lang="es-ES" smtClean="0"/>
              <a:t>‹Nº›</a:t>
            </a:fld>
            <a:endParaRPr lang="es-ES"/>
          </a:p>
        </p:txBody>
      </p:sp>
    </p:spTree>
    <p:extLst>
      <p:ext uri="{BB962C8B-B14F-4D97-AF65-F5344CB8AC3E}">
        <p14:creationId xmlns:p14="http://schemas.microsoft.com/office/powerpoint/2010/main" val="32034043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9EEB19E8-5565-4A2E-A00C-F2C346D052F9}" type="datetime1">
              <a:rPr lang="es-ES" smtClean="0"/>
              <a:t>04/09/2019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410161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60E82507-84B4-440A-A4EB-03780BEE13A2}" type="datetime1">
              <a:rPr lang="es-ES" smtClean="0"/>
              <a:t>04/09/2019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99510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194BCA55-1434-4100-8F65-098FE8870E74}" type="datetime1">
              <a:rPr lang="es-ES" smtClean="0"/>
              <a:t>04/09/2019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216314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92CCF74-588F-412E-A6DB-552B34C9F70F}" type="datetime1">
              <a:rPr lang="es-ES" smtClean="0"/>
              <a:t>04/09/2019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92307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591982A-7559-4CC1-8BE1-6ABC704E2063}" type="datetime1">
              <a:rPr lang="es-ES" smtClean="0"/>
              <a:t>04/09/2019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284687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3F71E6C8-89EC-4995-ADDF-DB970B33613F}" type="datetime1">
              <a:rPr lang="es-ES" smtClean="0"/>
              <a:t>04/09/2019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8509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468C9A1-D6E8-493B-A936-D12B53E38399}" type="datetime1">
              <a:rPr lang="es-ES" smtClean="0"/>
              <a:t>04/09/2019</a:t>
            </a:fld>
            <a:endParaRPr lang="es-ES"/>
          </a:p>
        </p:txBody>
      </p:sp>
      <p:sp>
        <p:nvSpPr>
          <p:cNvPr id="8" name="Marcador de pie de página 7"/>
          <p:cNvSpPr>
            <a:spLocks noGrp="1"/>
          </p:cNvSpPr>
          <p:nvPr>
            <p:ph type="ftr" sz="quarter" idx="11"/>
          </p:nvPr>
        </p:nvSpPr>
        <p:spPr/>
        <p:txBody>
          <a:bodyPr/>
          <a:lstStyle/>
          <a:p>
            <a:r>
              <a:rPr lang="es-AR"/>
              <a:t>Taller de Programación - Imperativo - 2019</a:t>
            </a:r>
            <a:endParaRPr lang="es-ES"/>
          </a:p>
        </p:txBody>
      </p:sp>
      <p:sp>
        <p:nvSpPr>
          <p:cNvPr id="9" name="Marcador de número de diapositiva 8"/>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57141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6196775E-BAA7-4862-8337-D7A93BC6F38C}" type="datetime1">
              <a:rPr lang="es-ES" smtClean="0"/>
              <a:t>04/09/2019</a:t>
            </a:fld>
            <a:endParaRPr lang="es-ES"/>
          </a:p>
        </p:txBody>
      </p:sp>
      <p:sp>
        <p:nvSpPr>
          <p:cNvPr id="4" name="Marcador de pie de página 3"/>
          <p:cNvSpPr>
            <a:spLocks noGrp="1"/>
          </p:cNvSpPr>
          <p:nvPr>
            <p:ph type="ftr" sz="quarter" idx="11"/>
          </p:nvPr>
        </p:nvSpPr>
        <p:spPr/>
        <p:txBody>
          <a:bodyPr/>
          <a:lstStyle/>
          <a:p>
            <a:r>
              <a:rPr lang="es-AR"/>
              <a:t>Taller de Programación - Imperativo - 2019</a:t>
            </a:r>
            <a:endParaRPr lang="es-ES"/>
          </a:p>
        </p:txBody>
      </p:sp>
      <p:sp>
        <p:nvSpPr>
          <p:cNvPr id="5" name="Marcador de número de diapositiva 4"/>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30146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494C96D-C659-4352-A3C8-5B7C2E853D88}" type="datetime1">
              <a:rPr lang="es-ES" smtClean="0"/>
              <a:t>04/09/2019</a:t>
            </a:fld>
            <a:endParaRPr lang="es-ES"/>
          </a:p>
        </p:txBody>
      </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
        <p:nvSpPr>
          <p:cNvPr id="4" name="Marcador de número de diapositiva 3"/>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72509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E0A04E2-D7E3-4891-8AB8-1C4335DA2D20}" type="datetime1">
              <a:rPr lang="es-ES" smtClean="0"/>
              <a:t>04/09/2019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81936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3F4DD34-4A5B-4DD3-939F-139D3E2C7CF4}" type="datetime1">
              <a:rPr lang="es-ES" smtClean="0"/>
              <a:t>04/09/2019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39935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4F3CA-4710-4711-9C9F-AF8B5FB1C224}" type="datetime1">
              <a:rPr lang="es-ES" smtClean="0"/>
              <a:t>04/09/2019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Taller de Programación - Imperativo - 2019</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F7311-D946-479C-97D6-E0BFDC7C937D}" type="slidenum">
              <a:rPr lang="es-ES" smtClean="0"/>
              <a:t>‹Nº›</a:t>
            </a:fld>
            <a:endParaRPr lang="es-ES"/>
          </a:p>
        </p:txBody>
      </p:sp>
    </p:spTree>
    <p:extLst>
      <p:ext uri="{BB962C8B-B14F-4D97-AF65-F5344CB8AC3E}">
        <p14:creationId xmlns:p14="http://schemas.microsoft.com/office/powerpoint/2010/main" val="253362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Marcador de texto 5">
            <a:extLst>
              <a:ext uri="{FF2B5EF4-FFF2-40B4-BE49-F238E27FC236}">
                <a16:creationId xmlns:a16="http://schemas.microsoft.com/office/drawing/2014/main" id="{096F924D-9E02-4C0B-8F02-A9DA93E7D613}"/>
              </a:ext>
            </a:extLst>
          </p:cNvPr>
          <p:cNvSpPr>
            <a:spLocks noGrp="1"/>
          </p:cNvSpPr>
          <p:nvPr>
            <p:ph type="body" idx="1"/>
          </p:nvPr>
        </p:nvSpPr>
        <p:spPr>
          <a:xfrm>
            <a:off x="2424113" y="3956050"/>
            <a:ext cx="7886700" cy="1500188"/>
          </a:xfrm>
        </p:spPr>
        <p:txBody>
          <a:bodyPr>
            <a:normAutofit/>
          </a:bodyPr>
          <a:lstStyle/>
          <a:p>
            <a:pPr algn="ctr" eaLnBrk="1" hangingPunct="1">
              <a:defRPr/>
            </a:pPr>
            <a:r>
              <a:rPr lang="es-ES" altLang="es-ES" sz="6000" dirty="0" err="1">
                <a:latin typeface="+mj-lt"/>
                <a:ea typeface="+mj-ea"/>
                <a:cs typeface="+mj-cs"/>
              </a:rPr>
              <a:t>Merge</a:t>
            </a:r>
            <a:r>
              <a:rPr lang="es-ES" altLang="es-ES" sz="6000" dirty="0">
                <a:latin typeface="+mj-lt"/>
                <a:ea typeface="+mj-ea"/>
                <a:cs typeface="+mj-cs"/>
              </a:rPr>
              <a:t> de Listas</a:t>
            </a:r>
            <a:endParaRPr lang="es-ES" altLang="es-ES" dirty="0">
              <a:solidFill>
                <a:srgbClr val="C00000"/>
              </a:solidFill>
            </a:endParaRPr>
          </a:p>
        </p:txBody>
      </p:sp>
      <p:sp>
        <p:nvSpPr>
          <p:cNvPr id="4" name="Marcador de pie de página 3">
            <a:extLst>
              <a:ext uri="{FF2B5EF4-FFF2-40B4-BE49-F238E27FC236}">
                <a16:creationId xmlns:a16="http://schemas.microsoft.com/office/drawing/2014/main" id="{226167E5-7323-4889-9B3E-147C6DAD5D06}"/>
              </a:ext>
            </a:extLst>
          </p:cNvPr>
          <p:cNvSpPr>
            <a:spLocks noGrp="1"/>
          </p:cNvSpPr>
          <p:nvPr>
            <p:ph type="ftr" sz="quarter" idx="11"/>
          </p:nvPr>
        </p:nvSpPr>
        <p:spPr>
          <a:xfrm>
            <a:off x="4187825" y="6381751"/>
            <a:ext cx="4171950" cy="365125"/>
          </a:xfrm>
        </p:spPr>
        <p:txBody>
          <a:bodyPr/>
          <a:lstStyle/>
          <a:p>
            <a:pPr>
              <a:defRPr/>
            </a:pPr>
            <a:r>
              <a:rPr lang="es-AR">
                <a:latin typeface="Calibri" panose="020F0502020204030204" pitchFamily="34" charset="0"/>
              </a:rPr>
              <a:t>Taller de Programación - Imperativo - 2019</a:t>
            </a:r>
            <a:endParaRPr lang="es-ES" dirty="0">
              <a:latin typeface="Calibri" panose="020F0502020204030204" pitchFamily="34" charset="0"/>
            </a:endParaRPr>
          </a:p>
        </p:txBody>
      </p:sp>
      <p:sp>
        <p:nvSpPr>
          <p:cNvPr id="2" name="1 CuadroTexto">
            <a:extLst>
              <a:ext uri="{FF2B5EF4-FFF2-40B4-BE49-F238E27FC236}">
                <a16:creationId xmlns:a16="http://schemas.microsoft.com/office/drawing/2014/main" id="{143B6B54-EF4C-4CAE-BA99-82D121D6FBB8}"/>
              </a:ext>
            </a:extLst>
          </p:cNvPr>
          <p:cNvSpPr txBox="1"/>
          <p:nvPr/>
        </p:nvSpPr>
        <p:spPr>
          <a:xfrm>
            <a:off x="4619625" y="2241550"/>
            <a:ext cx="2952750" cy="1016000"/>
          </a:xfrm>
          <a:prstGeom prst="rect">
            <a:avLst/>
          </a:prstGeom>
          <a:noFill/>
        </p:spPr>
        <p:txBody>
          <a:bodyPr>
            <a:spAutoFit/>
          </a:bodyPr>
          <a:lstStyle/>
          <a:p>
            <a:pPr algn="ctr">
              <a:defRPr/>
            </a:pPr>
            <a:r>
              <a:rPr lang="es-AR" sz="6000" dirty="0">
                <a:latin typeface="+mj-lt"/>
                <a:ea typeface="+mj-ea"/>
                <a:cs typeface="+mj-cs"/>
              </a:rPr>
              <a:t>CLASE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73" name="CuadroTexto 72"/>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74" name="Rectángulo 73"/>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5" name="Agrupar 74"/>
          <p:cNvGrpSpPr/>
          <p:nvPr/>
        </p:nvGrpSpPr>
        <p:grpSpPr>
          <a:xfrm>
            <a:off x="8918800" y="-114152"/>
            <a:ext cx="3244660" cy="1812153"/>
            <a:chOff x="8947340" y="0"/>
            <a:chExt cx="3244660" cy="1812153"/>
          </a:xfrm>
        </p:grpSpPr>
        <p:sp>
          <p:nvSpPr>
            <p:cNvPr id="76"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77"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pic>
        <p:nvPicPr>
          <p:cNvPr id="36" name="Imagen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728" y="2127001"/>
            <a:ext cx="1750319" cy="3073645"/>
          </a:xfrm>
          <a:prstGeom prst="rect">
            <a:avLst/>
          </a:prstGeom>
        </p:spPr>
      </p:pic>
      <p:sp>
        <p:nvSpPr>
          <p:cNvPr id="37" name="Llamada ovalada 36"/>
          <p:cNvSpPr/>
          <p:nvPr/>
        </p:nvSpPr>
        <p:spPr>
          <a:xfrm>
            <a:off x="4951717" y="499412"/>
            <a:ext cx="3053798" cy="1184321"/>
          </a:xfrm>
          <a:prstGeom prst="wedgeEllipseCallout">
            <a:avLst>
              <a:gd name="adj1" fmla="val -37707"/>
              <a:gd name="adj2" fmla="val 106128"/>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49" name="CuadroTexto 48"/>
          <p:cNvSpPr txBox="1"/>
          <p:nvPr/>
        </p:nvSpPr>
        <p:spPr>
          <a:xfrm>
            <a:off x="5237121" y="873073"/>
            <a:ext cx="3881462" cy="369332"/>
          </a:xfrm>
          <a:prstGeom prst="rect">
            <a:avLst/>
          </a:prstGeom>
          <a:noFill/>
        </p:spPr>
        <p:txBody>
          <a:bodyPr wrap="square" rtlCol="0">
            <a:spAutoFit/>
          </a:bodyPr>
          <a:lstStyle/>
          <a:p>
            <a:r>
              <a:rPr lang="es-ES" dirty="0">
                <a:solidFill>
                  <a:srgbClr val="7F7F7F"/>
                </a:solidFill>
              </a:rPr>
              <a:t>Moni, </a:t>
            </a:r>
            <a:r>
              <a:rPr lang="es-ES" dirty="0" err="1">
                <a:solidFill>
                  <a:srgbClr val="7F7F7F"/>
                </a:solidFill>
              </a:rPr>
              <a:t>pasame</a:t>
            </a:r>
            <a:r>
              <a:rPr lang="es-ES" dirty="0">
                <a:solidFill>
                  <a:srgbClr val="7F7F7F"/>
                </a:solidFill>
              </a:rPr>
              <a:t> un libro</a:t>
            </a:r>
          </a:p>
        </p:txBody>
      </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7" name="CuadroTexto 20">
            <a:extLst>
              <a:ext uri="{FF2B5EF4-FFF2-40B4-BE49-F238E27FC236}">
                <a16:creationId xmlns:a16="http://schemas.microsoft.com/office/drawing/2014/main" id="{11014B22-8D71-47A3-9FE6-F5C6889D7573}"/>
              </a:ext>
            </a:extLst>
          </p:cNvPr>
          <p:cNvSpPr txBox="1"/>
          <p:nvPr/>
        </p:nvSpPr>
        <p:spPr>
          <a:xfrm>
            <a:off x="7767274" y="1334637"/>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8" name="Agrupar 51">
            <a:extLst>
              <a:ext uri="{FF2B5EF4-FFF2-40B4-BE49-F238E27FC236}">
                <a16:creationId xmlns:a16="http://schemas.microsoft.com/office/drawing/2014/main" id="{F46685FB-B6FD-42CA-BFC4-E839E5349BF5}"/>
              </a:ext>
            </a:extLst>
          </p:cNvPr>
          <p:cNvGrpSpPr/>
          <p:nvPr/>
        </p:nvGrpSpPr>
        <p:grpSpPr>
          <a:xfrm rot="16200000">
            <a:off x="8429523" y="1627992"/>
            <a:ext cx="1005859" cy="415551"/>
            <a:chOff x="2480412" y="0"/>
            <a:chExt cx="1399894" cy="656610"/>
          </a:xfrm>
          <a:solidFill>
            <a:srgbClr val="92456C"/>
          </a:solidFill>
          <a:effectLst>
            <a:reflection stA="41000" endPos="23000" dist="38100" dir="5400000" sy="-100000" algn="bl" rotWithShape="0"/>
          </a:effectLst>
        </p:grpSpPr>
        <p:sp>
          <p:nvSpPr>
            <p:cNvPr id="59" name="Rectángulo redondeado 52">
              <a:extLst>
                <a:ext uri="{FF2B5EF4-FFF2-40B4-BE49-F238E27FC236}">
                  <a16:creationId xmlns:a16="http://schemas.microsoft.com/office/drawing/2014/main" id="{B84159D3-973F-4CA7-AD1F-8BC4C1AF1CAA}"/>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Rectángulo 53">
              <a:extLst>
                <a:ext uri="{FF2B5EF4-FFF2-40B4-BE49-F238E27FC236}">
                  <a16:creationId xmlns:a16="http://schemas.microsoft.com/office/drawing/2014/main" id="{801158D4-2E99-47CC-9743-B2E9E7E5E0EE}"/>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1" name="Agrupar 54">
            <a:extLst>
              <a:ext uri="{FF2B5EF4-FFF2-40B4-BE49-F238E27FC236}">
                <a16:creationId xmlns:a16="http://schemas.microsoft.com/office/drawing/2014/main" id="{8912CDB9-79B8-420F-9A91-131ECEE679A3}"/>
              </a:ext>
            </a:extLst>
          </p:cNvPr>
          <p:cNvGrpSpPr/>
          <p:nvPr/>
        </p:nvGrpSpPr>
        <p:grpSpPr>
          <a:xfrm rot="16200000">
            <a:off x="8922446" y="1629790"/>
            <a:ext cx="1005859" cy="415551"/>
            <a:chOff x="2858" y="505119"/>
            <a:chExt cx="1374951" cy="673493"/>
          </a:xfrm>
          <a:solidFill>
            <a:srgbClr val="92456C"/>
          </a:solidFill>
          <a:effectLst>
            <a:reflection blurRad="6350" stA="44000" endA="300" endPos="28000" dist="38100" dir="5400000" sy="-100000" algn="bl" rotWithShape="0"/>
          </a:effectLst>
        </p:grpSpPr>
        <p:sp>
          <p:nvSpPr>
            <p:cNvPr id="62" name="Rectángulo redondeado 55">
              <a:extLst>
                <a:ext uri="{FF2B5EF4-FFF2-40B4-BE49-F238E27FC236}">
                  <a16:creationId xmlns:a16="http://schemas.microsoft.com/office/drawing/2014/main" id="{2987718E-BB57-462D-A300-E3A60332824C}"/>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56">
              <a:extLst>
                <a:ext uri="{FF2B5EF4-FFF2-40B4-BE49-F238E27FC236}">
                  <a16:creationId xmlns:a16="http://schemas.microsoft.com/office/drawing/2014/main" id="{451475C9-B9FB-4DAF-95C4-4221BB4176F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4" name="Agrupar 60">
            <a:extLst>
              <a:ext uri="{FF2B5EF4-FFF2-40B4-BE49-F238E27FC236}">
                <a16:creationId xmlns:a16="http://schemas.microsoft.com/office/drawing/2014/main" id="{D5856B11-E3A6-40D1-81F8-24FEA03347DA}"/>
              </a:ext>
            </a:extLst>
          </p:cNvPr>
          <p:cNvGrpSpPr/>
          <p:nvPr/>
        </p:nvGrpSpPr>
        <p:grpSpPr>
          <a:xfrm rot="16200000">
            <a:off x="9409138" y="1644060"/>
            <a:ext cx="1005859" cy="415550"/>
            <a:chOff x="2890257" y="505119"/>
            <a:chExt cx="1374951" cy="673493"/>
          </a:xfrm>
          <a:solidFill>
            <a:srgbClr val="92456C"/>
          </a:solidFill>
          <a:effectLst>
            <a:reflection blurRad="6350" stA="44000" endA="300" endPos="28000" dist="38100" dir="5400000" sy="-100000" algn="bl" rotWithShape="0"/>
          </a:effectLst>
        </p:grpSpPr>
        <p:sp>
          <p:nvSpPr>
            <p:cNvPr id="65" name="Rectángulo redondeado 61">
              <a:extLst>
                <a:ext uri="{FF2B5EF4-FFF2-40B4-BE49-F238E27FC236}">
                  <a16:creationId xmlns:a16="http://schemas.microsoft.com/office/drawing/2014/main" id="{7E681071-9790-4FF8-A35C-B779E025952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2">
              <a:extLst>
                <a:ext uri="{FF2B5EF4-FFF2-40B4-BE49-F238E27FC236}">
                  <a16:creationId xmlns:a16="http://schemas.microsoft.com/office/drawing/2014/main" id="{1E97574D-987F-4788-841E-7424F02DDC9A}"/>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7" name="Rectángulo 67">
            <a:extLst>
              <a:ext uri="{FF2B5EF4-FFF2-40B4-BE49-F238E27FC236}">
                <a16:creationId xmlns:a16="http://schemas.microsoft.com/office/drawing/2014/main" id="{912AAA41-FD2F-4E23-8357-69DC43995106}"/>
              </a:ext>
            </a:extLst>
          </p:cNvPr>
          <p:cNvSpPr/>
          <p:nvPr/>
        </p:nvSpPr>
        <p:spPr>
          <a:xfrm>
            <a:off x="8694834" y="237627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8" name="CuadroTexto 35">
            <a:extLst>
              <a:ext uri="{FF2B5EF4-FFF2-40B4-BE49-F238E27FC236}">
                <a16:creationId xmlns:a16="http://schemas.microsoft.com/office/drawing/2014/main" id="{0B88E984-159C-437A-96E9-134948CC1374}"/>
              </a:ext>
            </a:extLst>
          </p:cNvPr>
          <p:cNvSpPr txBox="1"/>
          <p:nvPr/>
        </p:nvSpPr>
        <p:spPr>
          <a:xfrm>
            <a:off x="7767274" y="2616011"/>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69" name="Agrupar 51">
            <a:extLst>
              <a:ext uri="{FF2B5EF4-FFF2-40B4-BE49-F238E27FC236}">
                <a16:creationId xmlns:a16="http://schemas.microsoft.com/office/drawing/2014/main" id="{A5643B73-ABD6-460F-9A97-A990813E27AD}"/>
              </a:ext>
            </a:extLst>
          </p:cNvPr>
          <p:cNvGrpSpPr/>
          <p:nvPr/>
        </p:nvGrpSpPr>
        <p:grpSpPr>
          <a:xfrm rot="16200000">
            <a:off x="8429523" y="2909366"/>
            <a:ext cx="1005859" cy="415551"/>
            <a:chOff x="2480412" y="0"/>
            <a:chExt cx="1399894" cy="656610"/>
          </a:xfrm>
          <a:solidFill>
            <a:srgbClr val="0070C0"/>
          </a:solidFill>
          <a:effectLst>
            <a:reflection stA="41000" endPos="23000" dist="38100" dir="5400000" sy="-100000" algn="bl" rotWithShape="0"/>
          </a:effectLst>
        </p:grpSpPr>
        <p:sp>
          <p:nvSpPr>
            <p:cNvPr id="70" name="Rectángulo redondeado 37">
              <a:extLst>
                <a:ext uri="{FF2B5EF4-FFF2-40B4-BE49-F238E27FC236}">
                  <a16:creationId xmlns:a16="http://schemas.microsoft.com/office/drawing/2014/main" id="{AFC73C10-83DA-4FDC-B2F6-63B509F3D9A0}"/>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1" name="Rectángulo 38">
              <a:extLst>
                <a:ext uri="{FF2B5EF4-FFF2-40B4-BE49-F238E27FC236}">
                  <a16:creationId xmlns:a16="http://schemas.microsoft.com/office/drawing/2014/main" id="{59198841-6869-48EA-8521-776C8D744CA0}"/>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72" name="Agrupar 54">
            <a:extLst>
              <a:ext uri="{FF2B5EF4-FFF2-40B4-BE49-F238E27FC236}">
                <a16:creationId xmlns:a16="http://schemas.microsoft.com/office/drawing/2014/main" id="{4596DFC7-AD91-49FA-91AB-18C8E4247832}"/>
              </a:ext>
            </a:extLst>
          </p:cNvPr>
          <p:cNvGrpSpPr/>
          <p:nvPr/>
        </p:nvGrpSpPr>
        <p:grpSpPr>
          <a:xfrm rot="16200000">
            <a:off x="8922446" y="2911164"/>
            <a:ext cx="1005859" cy="415551"/>
            <a:chOff x="2858" y="505119"/>
            <a:chExt cx="1374951" cy="673493"/>
          </a:xfrm>
          <a:solidFill>
            <a:srgbClr val="0070C0"/>
          </a:solidFill>
          <a:effectLst>
            <a:reflection blurRad="6350" stA="44000" endA="300" endPos="28000" dist="38100" dir="5400000" sy="-100000" algn="bl" rotWithShape="0"/>
          </a:effectLst>
        </p:grpSpPr>
        <p:sp>
          <p:nvSpPr>
            <p:cNvPr id="111" name="Rectángulo redondeado 40">
              <a:extLst>
                <a:ext uri="{FF2B5EF4-FFF2-40B4-BE49-F238E27FC236}">
                  <a16:creationId xmlns:a16="http://schemas.microsoft.com/office/drawing/2014/main" id="{3798A644-1618-4335-9D04-3E66D64C1566}"/>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1">
              <a:extLst>
                <a:ext uri="{FF2B5EF4-FFF2-40B4-BE49-F238E27FC236}">
                  <a16:creationId xmlns:a16="http://schemas.microsoft.com/office/drawing/2014/main" id="{26438871-4B11-4989-A078-F8FC529039B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13" name="Agrupar 60">
            <a:extLst>
              <a:ext uri="{FF2B5EF4-FFF2-40B4-BE49-F238E27FC236}">
                <a16:creationId xmlns:a16="http://schemas.microsoft.com/office/drawing/2014/main" id="{A0565EC6-4905-4BC9-80A6-8525ED8731FC}"/>
              </a:ext>
            </a:extLst>
          </p:cNvPr>
          <p:cNvGrpSpPr/>
          <p:nvPr/>
        </p:nvGrpSpPr>
        <p:grpSpPr>
          <a:xfrm rot="16200000">
            <a:off x="9409138" y="292543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14" name="Rectángulo redondeado 43">
              <a:extLst>
                <a:ext uri="{FF2B5EF4-FFF2-40B4-BE49-F238E27FC236}">
                  <a16:creationId xmlns:a16="http://schemas.microsoft.com/office/drawing/2014/main" id="{E3C5176D-9263-446C-BB14-091464C05E3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44">
              <a:extLst>
                <a:ext uri="{FF2B5EF4-FFF2-40B4-BE49-F238E27FC236}">
                  <a16:creationId xmlns:a16="http://schemas.microsoft.com/office/drawing/2014/main" id="{C9A67DB3-A2E0-48F1-BAD1-48D5C7E9F0B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6" name="Rectángulo 45">
            <a:extLst>
              <a:ext uri="{FF2B5EF4-FFF2-40B4-BE49-F238E27FC236}">
                <a16:creationId xmlns:a16="http://schemas.microsoft.com/office/drawing/2014/main" id="{ED57EAB0-E343-4419-9A77-3984B8851E4B}"/>
              </a:ext>
            </a:extLst>
          </p:cNvPr>
          <p:cNvSpPr/>
          <p:nvPr/>
        </p:nvSpPr>
        <p:spPr>
          <a:xfrm>
            <a:off x="8694834" y="365764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7" name="CuadroTexto 46">
            <a:extLst>
              <a:ext uri="{FF2B5EF4-FFF2-40B4-BE49-F238E27FC236}">
                <a16:creationId xmlns:a16="http://schemas.microsoft.com/office/drawing/2014/main" id="{EC7BEDED-C3B4-4A43-ACEB-ECAC85A9A3FA}"/>
              </a:ext>
            </a:extLst>
          </p:cNvPr>
          <p:cNvSpPr txBox="1"/>
          <p:nvPr/>
        </p:nvSpPr>
        <p:spPr>
          <a:xfrm>
            <a:off x="7767274" y="3889016"/>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18" name="Agrupar 51">
            <a:extLst>
              <a:ext uri="{FF2B5EF4-FFF2-40B4-BE49-F238E27FC236}">
                <a16:creationId xmlns:a16="http://schemas.microsoft.com/office/drawing/2014/main" id="{A859FF27-269F-4FDA-9C90-1F1757D1EA48}"/>
              </a:ext>
            </a:extLst>
          </p:cNvPr>
          <p:cNvGrpSpPr/>
          <p:nvPr/>
        </p:nvGrpSpPr>
        <p:grpSpPr>
          <a:xfrm rot="16200000">
            <a:off x="8429523" y="4182371"/>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9" name="Rectángulo redondeado 48">
              <a:extLst>
                <a:ext uri="{FF2B5EF4-FFF2-40B4-BE49-F238E27FC236}">
                  <a16:creationId xmlns:a16="http://schemas.microsoft.com/office/drawing/2014/main" id="{66A6A252-6F1E-4065-936C-1F6B79D9E3B7}"/>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0" name="Rectángulo 49">
              <a:extLst>
                <a:ext uri="{FF2B5EF4-FFF2-40B4-BE49-F238E27FC236}">
                  <a16:creationId xmlns:a16="http://schemas.microsoft.com/office/drawing/2014/main" id="{175D431C-C0E7-4E4E-AB95-85E65B574E7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21" name="Agrupar 54">
            <a:extLst>
              <a:ext uri="{FF2B5EF4-FFF2-40B4-BE49-F238E27FC236}">
                <a16:creationId xmlns:a16="http://schemas.microsoft.com/office/drawing/2014/main" id="{E885D683-0B2A-4B70-A7D8-C81BC97DDEA1}"/>
              </a:ext>
            </a:extLst>
          </p:cNvPr>
          <p:cNvGrpSpPr/>
          <p:nvPr/>
        </p:nvGrpSpPr>
        <p:grpSpPr>
          <a:xfrm rot="16200000">
            <a:off x="8922446" y="418416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22" name="Rectángulo redondeado 57">
              <a:extLst>
                <a:ext uri="{FF2B5EF4-FFF2-40B4-BE49-F238E27FC236}">
                  <a16:creationId xmlns:a16="http://schemas.microsoft.com/office/drawing/2014/main" id="{7A76DB64-DE76-40E6-887F-2346C67445A2}"/>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3" name="Rectángulo 58">
              <a:extLst>
                <a:ext uri="{FF2B5EF4-FFF2-40B4-BE49-F238E27FC236}">
                  <a16:creationId xmlns:a16="http://schemas.microsoft.com/office/drawing/2014/main" id="{A64E3D0D-667D-45E4-984E-6FDEEA1EE18B}"/>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24" name="Agrupar 60">
            <a:extLst>
              <a:ext uri="{FF2B5EF4-FFF2-40B4-BE49-F238E27FC236}">
                <a16:creationId xmlns:a16="http://schemas.microsoft.com/office/drawing/2014/main" id="{5EC55818-B11D-4C2E-8C44-742423116B52}"/>
              </a:ext>
            </a:extLst>
          </p:cNvPr>
          <p:cNvGrpSpPr/>
          <p:nvPr/>
        </p:nvGrpSpPr>
        <p:grpSpPr>
          <a:xfrm rot="16200000">
            <a:off x="9409138" y="419843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63">
              <a:extLst>
                <a:ext uri="{FF2B5EF4-FFF2-40B4-BE49-F238E27FC236}">
                  <a16:creationId xmlns:a16="http://schemas.microsoft.com/office/drawing/2014/main" id="{4C3BF6A5-84D3-4D46-A579-3F5AE5B78A79}"/>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64">
              <a:extLst>
                <a:ext uri="{FF2B5EF4-FFF2-40B4-BE49-F238E27FC236}">
                  <a16:creationId xmlns:a16="http://schemas.microsoft.com/office/drawing/2014/main" id="{5FE88905-3C79-4E1C-B3A2-297BCB1123B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27" name="Rectángulo 65">
            <a:extLst>
              <a:ext uri="{FF2B5EF4-FFF2-40B4-BE49-F238E27FC236}">
                <a16:creationId xmlns:a16="http://schemas.microsoft.com/office/drawing/2014/main" id="{9C1982B7-C97E-4C43-A6BB-42FFC3A44083}"/>
              </a:ext>
            </a:extLst>
          </p:cNvPr>
          <p:cNvSpPr/>
          <p:nvPr/>
        </p:nvSpPr>
        <p:spPr>
          <a:xfrm>
            <a:off x="8694834" y="493065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8" name="CuadroTexto 66">
            <a:extLst>
              <a:ext uri="{FF2B5EF4-FFF2-40B4-BE49-F238E27FC236}">
                <a16:creationId xmlns:a16="http://schemas.microsoft.com/office/drawing/2014/main" id="{702C7638-AF10-4EBA-A5E6-0302162D37EB}"/>
              </a:ext>
            </a:extLst>
          </p:cNvPr>
          <p:cNvSpPr txBox="1"/>
          <p:nvPr/>
        </p:nvSpPr>
        <p:spPr>
          <a:xfrm>
            <a:off x="7767274" y="5119215"/>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129" name="Agrupar 54">
            <a:extLst>
              <a:ext uri="{FF2B5EF4-FFF2-40B4-BE49-F238E27FC236}">
                <a16:creationId xmlns:a16="http://schemas.microsoft.com/office/drawing/2014/main" id="{FF11F0A6-4E5B-494F-AF53-D6A5D37469BC}"/>
              </a:ext>
            </a:extLst>
          </p:cNvPr>
          <p:cNvGrpSpPr/>
          <p:nvPr/>
        </p:nvGrpSpPr>
        <p:grpSpPr>
          <a:xfrm rot="16200000">
            <a:off x="8922446" y="541436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30" name="Rectángulo redondeado 75">
              <a:extLst>
                <a:ext uri="{FF2B5EF4-FFF2-40B4-BE49-F238E27FC236}">
                  <a16:creationId xmlns:a16="http://schemas.microsoft.com/office/drawing/2014/main" id="{C026F729-053F-4CFB-B7FC-EF3FE322969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1" name="Rectángulo 76">
              <a:extLst>
                <a:ext uri="{FF2B5EF4-FFF2-40B4-BE49-F238E27FC236}">
                  <a16:creationId xmlns:a16="http://schemas.microsoft.com/office/drawing/2014/main" id="{999CB302-88C7-42CF-ADFA-A5819EB5528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32" name="Rectángulo 83">
            <a:extLst>
              <a:ext uri="{FF2B5EF4-FFF2-40B4-BE49-F238E27FC236}">
                <a16:creationId xmlns:a16="http://schemas.microsoft.com/office/drawing/2014/main" id="{B1188C6B-0F32-4464-8F9A-2031E87CF3F5}"/>
              </a:ext>
            </a:extLst>
          </p:cNvPr>
          <p:cNvSpPr/>
          <p:nvPr/>
        </p:nvSpPr>
        <p:spPr>
          <a:xfrm>
            <a:off x="8694834" y="616085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3" name="Agrupar 60">
            <a:extLst>
              <a:ext uri="{FF2B5EF4-FFF2-40B4-BE49-F238E27FC236}">
                <a16:creationId xmlns:a16="http://schemas.microsoft.com/office/drawing/2014/main" id="{BEBEB75A-5D84-48EE-A4EE-904EE760829F}"/>
              </a:ext>
            </a:extLst>
          </p:cNvPr>
          <p:cNvGrpSpPr/>
          <p:nvPr/>
        </p:nvGrpSpPr>
        <p:grpSpPr>
          <a:xfrm rot="16200000">
            <a:off x="9884266" y="418947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4" name="Rectángulo redondeado 85">
              <a:extLst>
                <a:ext uri="{FF2B5EF4-FFF2-40B4-BE49-F238E27FC236}">
                  <a16:creationId xmlns:a16="http://schemas.microsoft.com/office/drawing/2014/main" id="{DDC482C8-D7DE-4770-B3AD-EBE186FD665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5" name="Rectángulo 89">
              <a:extLst>
                <a:ext uri="{FF2B5EF4-FFF2-40B4-BE49-F238E27FC236}">
                  <a16:creationId xmlns:a16="http://schemas.microsoft.com/office/drawing/2014/main" id="{05E3F9F0-F6E8-4E78-8DDB-8493D4A84ABA}"/>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36" name="Agrupar 51">
            <a:extLst>
              <a:ext uri="{FF2B5EF4-FFF2-40B4-BE49-F238E27FC236}">
                <a16:creationId xmlns:a16="http://schemas.microsoft.com/office/drawing/2014/main" id="{1D25787C-AB21-4DB0-929A-0FCDF23E0CD3}"/>
              </a:ext>
            </a:extLst>
          </p:cNvPr>
          <p:cNvGrpSpPr/>
          <p:nvPr/>
        </p:nvGrpSpPr>
        <p:grpSpPr>
          <a:xfrm rot="16200000">
            <a:off x="8429523" y="5412570"/>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37" name="Rectángulo redondeado 69">
              <a:extLst>
                <a:ext uri="{FF2B5EF4-FFF2-40B4-BE49-F238E27FC236}">
                  <a16:creationId xmlns:a16="http://schemas.microsoft.com/office/drawing/2014/main" id="{5823A132-0609-42B5-AABE-E330D7EBC08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8" name="Rectángulo 70">
              <a:extLst>
                <a:ext uri="{FF2B5EF4-FFF2-40B4-BE49-F238E27FC236}">
                  <a16:creationId xmlns:a16="http://schemas.microsoft.com/office/drawing/2014/main" id="{FADE0630-F7A6-41FF-82F6-22AF2190304B}"/>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361785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Agrupar 75"/>
          <p:cNvGrpSpPr/>
          <p:nvPr/>
        </p:nvGrpSpPr>
        <p:grpSpPr>
          <a:xfrm>
            <a:off x="8918800" y="-114152"/>
            <a:ext cx="3244660" cy="1812153"/>
            <a:chOff x="8947340" y="0"/>
            <a:chExt cx="3244660" cy="1812153"/>
          </a:xfrm>
        </p:grpSpPr>
        <p:sp>
          <p:nvSpPr>
            <p:cNvPr id="77"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78"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74" name="CuadroTexto 73"/>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75" name="Rectángulo 74"/>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grpSp>
        <p:nvGrpSpPr>
          <p:cNvPr id="4" name="Grupo 3">
            <a:extLst>
              <a:ext uri="{FF2B5EF4-FFF2-40B4-BE49-F238E27FC236}">
                <a16:creationId xmlns:a16="http://schemas.microsoft.com/office/drawing/2014/main" id="{33774BFB-5E96-4309-A5A0-2EFD9F2F93AF}"/>
              </a:ext>
            </a:extLst>
          </p:cNvPr>
          <p:cNvGrpSpPr/>
          <p:nvPr/>
        </p:nvGrpSpPr>
        <p:grpSpPr>
          <a:xfrm>
            <a:off x="4092504" y="240224"/>
            <a:ext cx="3210769" cy="1455429"/>
            <a:chOff x="3345679" y="237646"/>
            <a:chExt cx="3210769" cy="1455429"/>
          </a:xfrm>
        </p:grpSpPr>
        <p:sp>
          <p:nvSpPr>
            <p:cNvPr id="2" name="Llamada de nube 1"/>
            <p:cNvSpPr/>
            <p:nvPr/>
          </p:nvSpPr>
          <p:spPr>
            <a:xfrm>
              <a:off x="3345679" y="237646"/>
              <a:ext cx="3210769" cy="1455429"/>
            </a:xfrm>
            <a:prstGeom prst="cloudCallout">
              <a:avLst>
                <a:gd name="adj1" fmla="val 29905"/>
                <a:gd name="adj2" fmla="val 84429"/>
              </a:avLst>
            </a:prstGeom>
            <a:solidFill>
              <a:srgbClr val="FFFFFF"/>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0" name="CuadroTexto 49"/>
            <p:cNvSpPr txBox="1"/>
            <p:nvPr/>
          </p:nvSpPr>
          <p:spPr>
            <a:xfrm>
              <a:off x="4073352" y="494146"/>
              <a:ext cx="1897920" cy="923330"/>
            </a:xfrm>
            <a:prstGeom prst="rect">
              <a:avLst/>
            </a:prstGeom>
            <a:solidFill>
              <a:srgbClr val="FFFFFF"/>
            </a:solidFill>
          </p:spPr>
          <p:txBody>
            <a:bodyPr wrap="square" rtlCol="0">
              <a:spAutoFit/>
            </a:bodyPr>
            <a:lstStyle/>
            <a:p>
              <a:r>
                <a:rPr lang="es-ES" i="1" dirty="0">
                  <a:solidFill>
                    <a:srgbClr val="7F7F7F"/>
                  </a:solidFill>
                </a:rPr>
                <a:t>Solo debo buscar entre los primeros de cada estante</a:t>
              </a:r>
            </a:p>
          </p:txBody>
        </p:sp>
      </p:grpSp>
      <p:sp>
        <p:nvSpPr>
          <p:cNvPr id="56" name="CuadroTexto 20">
            <a:extLst>
              <a:ext uri="{FF2B5EF4-FFF2-40B4-BE49-F238E27FC236}">
                <a16:creationId xmlns:a16="http://schemas.microsoft.com/office/drawing/2014/main" id="{BC1B8D12-23EE-415E-B7A1-F54D2FD25098}"/>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7" name="Agrupar 51">
            <a:extLst>
              <a:ext uri="{FF2B5EF4-FFF2-40B4-BE49-F238E27FC236}">
                <a16:creationId xmlns:a16="http://schemas.microsoft.com/office/drawing/2014/main" id="{B00107E2-FB17-41A9-BD93-868425D4F639}"/>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58" name="Rectángulo redondeado 52">
              <a:extLst>
                <a:ext uri="{FF2B5EF4-FFF2-40B4-BE49-F238E27FC236}">
                  <a16:creationId xmlns:a16="http://schemas.microsoft.com/office/drawing/2014/main" id="{E2503F4A-58C3-4864-B30D-620A713198A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9" name="Rectángulo 53">
              <a:extLst>
                <a:ext uri="{FF2B5EF4-FFF2-40B4-BE49-F238E27FC236}">
                  <a16:creationId xmlns:a16="http://schemas.microsoft.com/office/drawing/2014/main" id="{C5874AD2-BB35-4281-B387-2A8936B69D01}"/>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0" name="Agrupar 54">
            <a:extLst>
              <a:ext uri="{FF2B5EF4-FFF2-40B4-BE49-F238E27FC236}">
                <a16:creationId xmlns:a16="http://schemas.microsoft.com/office/drawing/2014/main" id="{F68AB5A1-8C93-450F-BFA0-6EFAB34DCA63}"/>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61" name="Rectángulo redondeado 55">
              <a:extLst>
                <a:ext uri="{FF2B5EF4-FFF2-40B4-BE49-F238E27FC236}">
                  <a16:creationId xmlns:a16="http://schemas.microsoft.com/office/drawing/2014/main" id="{ABC8AC30-5158-42B0-B69D-70166DB7684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2" name="Rectángulo 56">
              <a:extLst>
                <a:ext uri="{FF2B5EF4-FFF2-40B4-BE49-F238E27FC236}">
                  <a16:creationId xmlns:a16="http://schemas.microsoft.com/office/drawing/2014/main" id="{90DD7469-DFEC-4BAD-8286-69F8BEA63AA3}"/>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3" name="Agrupar 60">
            <a:extLst>
              <a:ext uri="{FF2B5EF4-FFF2-40B4-BE49-F238E27FC236}">
                <a16:creationId xmlns:a16="http://schemas.microsoft.com/office/drawing/2014/main" id="{013EC2AA-19E9-414A-B537-C9EA09BEE7F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64" name="Rectángulo redondeado 61">
              <a:extLst>
                <a:ext uri="{FF2B5EF4-FFF2-40B4-BE49-F238E27FC236}">
                  <a16:creationId xmlns:a16="http://schemas.microsoft.com/office/drawing/2014/main" id="{BB387CB6-7E13-4677-A83C-0E88B696259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5" name="Rectángulo 62">
              <a:extLst>
                <a:ext uri="{FF2B5EF4-FFF2-40B4-BE49-F238E27FC236}">
                  <a16:creationId xmlns:a16="http://schemas.microsoft.com/office/drawing/2014/main" id="{7E003F3D-06FD-456D-9D2B-E4F1329BD165}"/>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6" name="Rectángulo 67">
            <a:extLst>
              <a:ext uri="{FF2B5EF4-FFF2-40B4-BE49-F238E27FC236}">
                <a16:creationId xmlns:a16="http://schemas.microsoft.com/office/drawing/2014/main" id="{93FF67F1-B398-4922-ABB6-8E3FB98A9A98}"/>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7" name="CuadroTexto 35">
            <a:extLst>
              <a:ext uri="{FF2B5EF4-FFF2-40B4-BE49-F238E27FC236}">
                <a16:creationId xmlns:a16="http://schemas.microsoft.com/office/drawing/2014/main" id="{ACFD2964-3D0B-49B8-8C80-AEA6EE327125}"/>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68" name="Agrupar 51">
            <a:extLst>
              <a:ext uri="{FF2B5EF4-FFF2-40B4-BE49-F238E27FC236}">
                <a16:creationId xmlns:a16="http://schemas.microsoft.com/office/drawing/2014/main" id="{7EAD478B-753A-4D76-8F34-C87FF151A038}"/>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69" name="Rectángulo redondeado 37">
              <a:extLst>
                <a:ext uri="{FF2B5EF4-FFF2-40B4-BE49-F238E27FC236}">
                  <a16:creationId xmlns:a16="http://schemas.microsoft.com/office/drawing/2014/main" id="{87015FD7-7A5F-4F70-8309-CB91A1D4421D}"/>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ectángulo 38">
              <a:extLst>
                <a:ext uri="{FF2B5EF4-FFF2-40B4-BE49-F238E27FC236}">
                  <a16:creationId xmlns:a16="http://schemas.microsoft.com/office/drawing/2014/main" id="{A0980002-2F42-410D-8FDE-F23FA5804441}"/>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71" name="Agrupar 54">
            <a:extLst>
              <a:ext uri="{FF2B5EF4-FFF2-40B4-BE49-F238E27FC236}">
                <a16:creationId xmlns:a16="http://schemas.microsoft.com/office/drawing/2014/main" id="{4D724D2B-1431-4CCA-9114-63246816B3EB}"/>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72" name="Rectángulo redondeado 40">
              <a:extLst>
                <a:ext uri="{FF2B5EF4-FFF2-40B4-BE49-F238E27FC236}">
                  <a16:creationId xmlns:a16="http://schemas.microsoft.com/office/drawing/2014/main" id="{0A59021D-1198-4535-B82A-CA0170EA2C3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3" name="Rectángulo 41">
              <a:extLst>
                <a:ext uri="{FF2B5EF4-FFF2-40B4-BE49-F238E27FC236}">
                  <a16:creationId xmlns:a16="http://schemas.microsoft.com/office/drawing/2014/main" id="{B0D37836-2AB3-4687-8AC2-C98854C9EFAC}"/>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10" name="Agrupar 60">
            <a:extLst>
              <a:ext uri="{FF2B5EF4-FFF2-40B4-BE49-F238E27FC236}">
                <a16:creationId xmlns:a16="http://schemas.microsoft.com/office/drawing/2014/main" id="{06753AFF-AE08-440D-8A3D-75DEF05ED838}"/>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11" name="Rectángulo redondeado 43">
              <a:extLst>
                <a:ext uri="{FF2B5EF4-FFF2-40B4-BE49-F238E27FC236}">
                  <a16:creationId xmlns:a16="http://schemas.microsoft.com/office/drawing/2014/main" id="{F3842437-B460-4A58-BE81-71756670F4A7}"/>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4">
              <a:extLst>
                <a:ext uri="{FF2B5EF4-FFF2-40B4-BE49-F238E27FC236}">
                  <a16:creationId xmlns:a16="http://schemas.microsoft.com/office/drawing/2014/main" id="{C0F80251-87F5-4BDD-BDF6-1DCA1D69143E}"/>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3" name="Rectángulo 45">
            <a:extLst>
              <a:ext uri="{FF2B5EF4-FFF2-40B4-BE49-F238E27FC236}">
                <a16:creationId xmlns:a16="http://schemas.microsoft.com/office/drawing/2014/main" id="{D25D1871-0D25-4A65-9A2D-CB8A5833E31F}"/>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4" name="CuadroTexto 46">
            <a:extLst>
              <a:ext uri="{FF2B5EF4-FFF2-40B4-BE49-F238E27FC236}">
                <a16:creationId xmlns:a16="http://schemas.microsoft.com/office/drawing/2014/main" id="{7D77D806-E0E0-4856-927A-978CB35F8ACC}"/>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15" name="Agrupar 51">
            <a:extLst>
              <a:ext uri="{FF2B5EF4-FFF2-40B4-BE49-F238E27FC236}">
                <a16:creationId xmlns:a16="http://schemas.microsoft.com/office/drawing/2014/main" id="{2BAFE5B6-01A0-4255-B17F-11A8CC0BC41C}"/>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6" name="Rectángulo redondeado 48">
              <a:extLst>
                <a:ext uri="{FF2B5EF4-FFF2-40B4-BE49-F238E27FC236}">
                  <a16:creationId xmlns:a16="http://schemas.microsoft.com/office/drawing/2014/main" id="{588F289E-4878-4AA1-A752-60FBA2DB16E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ectángulo 49">
              <a:extLst>
                <a:ext uri="{FF2B5EF4-FFF2-40B4-BE49-F238E27FC236}">
                  <a16:creationId xmlns:a16="http://schemas.microsoft.com/office/drawing/2014/main" id="{180EA173-AF3D-4B84-AA02-6048E5C07AAE}"/>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8" name="Agrupar 54">
            <a:extLst>
              <a:ext uri="{FF2B5EF4-FFF2-40B4-BE49-F238E27FC236}">
                <a16:creationId xmlns:a16="http://schemas.microsoft.com/office/drawing/2014/main" id="{5E82A561-0385-437B-BC6D-5F239BBBFB9E}"/>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9" name="Rectángulo redondeado 57">
              <a:extLst>
                <a:ext uri="{FF2B5EF4-FFF2-40B4-BE49-F238E27FC236}">
                  <a16:creationId xmlns:a16="http://schemas.microsoft.com/office/drawing/2014/main" id="{D3E93162-744E-4514-8889-FEDABDC8DB7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0" name="Rectángulo 58">
              <a:extLst>
                <a:ext uri="{FF2B5EF4-FFF2-40B4-BE49-F238E27FC236}">
                  <a16:creationId xmlns:a16="http://schemas.microsoft.com/office/drawing/2014/main" id="{03D59524-4285-4C13-AC0F-396056B1196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21" name="Agrupar 60">
            <a:extLst>
              <a:ext uri="{FF2B5EF4-FFF2-40B4-BE49-F238E27FC236}">
                <a16:creationId xmlns:a16="http://schemas.microsoft.com/office/drawing/2014/main" id="{81791971-EC6E-439B-9832-99997800D0B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2" name="Rectángulo redondeado 63">
              <a:extLst>
                <a:ext uri="{FF2B5EF4-FFF2-40B4-BE49-F238E27FC236}">
                  <a16:creationId xmlns:a16="http://schemas.microsoft.com/office/drawing/2014/main" id="{B65DB11B-8CAA-47D2-ABAA-0450A83D2526}"/>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3" name="Rectángulo 64">
              <a:extLst>
                <a:ext uri="{FF2B5EF4-FFF2-40B4-BE49-F238E27FC236}">
                  <a16:creationId xmlns:a16="http://schemas.microsoft.com/office/drawing/2014/main" id="{9DE7C3FC-8168-4A00-AE98-34A45FB3F6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24" name="Rectángulo 65">
            <a:extLst>
              <a:ext uri="{FF2B5EF4-FFF2-40B4-BE49-F238E27FC236}">
                <a16:creationId xmlns:a16="http://schemas.microsoft.com/office/drawing/2014/main" id="{D1102A0A-90F4-4723-8D6D-EEA68939C7A7}"/>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5" name="CuadroTexto 66">
            <a:extLst>
              <a:ext uri="{FF2B5EF4-FFF2-40B4-BE49-F238E27FC236}">
                <a16:creationId xmlns:a16="http://schemas.microsoft.com/office/drawing/2014/main" id="{42C63823-A56A-40D5-8F71-BD3A9CE746D9}"/>
              </a:ext>
            </a:extLst>
          </p:cNvPr>
          <p:cNvSpPr txBox="1"/>
          <p:nvPr/>
        </p:nvSpPr>
        <p:spPr>
          <a:xfrm>
            <a:off x="7767274" y="473128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126" name="Agrupar 54">
            <a:extLst>
              <a:ext uri="{FF2B5EF4-FFF2-40B4-BE49-F238E27FC236}">
                <a16:creationId xmlns:a16="http://schemas.microsoft.com/office/drawing/2014/main" id="{D08A816B-BB1E-4D5D-821F-82D2AEE06DF0}"/>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7" name="Rectángulo redondeado 75">
              <a:extLst>
                <a:ext uri="{FF2B5EF4-FFF2-40B4-BE49-F238E27FC236}">
                  <a16:creationId xmlns:a16="http://schemas.microsoft.com/office/drawing/2014/main" id="{46B89B3D-DDA3-4898-8771-8BE016DBA10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8" name="Rectángulo 76">
              <a:extLst>
                <a:ext uri="{FF2B5EF4-FFF2-40B4-BE49-F238E27FC236}">
                  <a16:creationId xmlns:a16="http://schemas.microsoft.com/office/drawing/2014/main" id="{7493E1C5-6463-4920-8431-B009F135E79F}"/>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9" name="Rectángulo 83">
            <a:extLst>
              <a:ext uri="{FF2B5EF4-FFF2-40B4-BE49-F238E27FC236}">
                <a16:creationId xmlns:a16="http://schemas.microsoft.com/office/drawing/2014/main" id="{41BBE0D3-485E-4847-B881-6AF54B95BFFB}"/>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0" name="Agrupar 60">
            <a:extLst>
              <a:ext uri="{FF2B5EF4-FFF2-40B4-BE49-F238E27FC236}">
                <a16:creationId xmlns:a16="http://schemas.microsoft.com/office/drawing/2014/main" id="{4781FC63-EFB6-460C-82F9-39707835FE1C}"/>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1" name="Rectángulo redondeado 85">
              <a:extLst>
                <a:ext uri="{FF2B5EF4-FFF2-40B4-BE49-F238E27FC236}">
                  <a16:creationId xmlns:a16="http://schemas.microsoft.com/office/drawing/2014/main" id="{FFE17BC1-0BAB-4279-A259-6475666A7085}"/>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2" name="Rectángulo 89">
              <a:extLst>
                <a:ext uri="{FF2B5EF4-FFF2-40B4-BE49-F238E27FC236}">
                  <a16:creationId xmlns:a16="http://schemas.microsoft.com/office/drawing/2014/main" id="{35458409-FC49-47CC-83F5-613E0A11E516}"/>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34" name="Agrupar 51">
            <a:extLst>
              <a:ext uri="{FF2B5EF4-FFF2-40B4-BE49-F238E27FC236}">
                <a16:creationId xmlns:a16="http://schemas.microsoft.com/office/drawing/2014/main" id="{D11983F7-180F-4940-AA5D-5B82EFADF6F7}"/>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35" name="Rectángulo redondeado 69">
              <a:extLst>
                <a:ext uri="{FF2B5EF4-FFF2-40B4-BE49-F238E27FC236}">
                  <a16:creationId xmlns:a16="http://schemas.microsoft.com/office/drawing/2014/main" id="{CAD4979C-40E5-4CDF-A378-2E7DC7898AA3}"/>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6" name="Rectángulo 70">
              <a:extLst>
                <a:ext uri="{FF2B5EF4-FFF2-40B4-BE49-F238E27FC236}">
                  <a16:creationId xmlns:a16="http://schemas.microsoft.com/office/drawing/2014/main" id="{1C7A6D6E-2914-494A-97C0-F711DDDBDAB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214408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Agrupar 74"/>
          <p:cNvGrpSpPr/>
          <p:nvPr/>
        </p:nvGrpSpPr>
        <p:grpSpPr>
          <a:xfrm>
            <a:off x="8918800" y="-114152"/>
            <a:ext cx="3244660" cy="1812153"/>
            <a:chOff x="8947340" y="0"/>
            <a:chExt cx="3244660" cy="1812153"/>
          </a:xfrm>
        </p:grpSpPr>
        <p:sp>
          <p:nvSpPr>
            <p:cNvPr id="76"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77"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73" name="CuadroTexto 72"/>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74" name="Rectángulo 73"/>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38" name="CuadroTexto 20"/>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39" name="Agrupar 51"/>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40" name="Rectángulo redondeado 52"/>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1" name="Rectángulo 53"/>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42" name="Agrupar 54"/>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43" name="Rectángulo redondeado 55"/>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Rectángulo 56"/>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45" name="Agrupar 60"/>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46" name="Rectángulo redondeado 61"/>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Rectángulo 62"/>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48" name="Rectángulo 67"/>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0" name="CuadroTexto 35"/>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78" name="Agrupar 51"/>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79" name="Rectángulo redondeado 37"/>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Rectángulo 38"/>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81" name="Agrupar 54"/>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82" name="Rectángulo redondeado 40"/>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3" name="Rectángulo 41"/>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84" name="Agrupar 60"/>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85" name="Rectángulo redondeado 43"/>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6" name="Rectángulo 44"/>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87" name="Rectángulo 45"/>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8" name="CuadroTexto 46"/>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89" name="Agrupar 51"/>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0" name="Rectángulo redondeado 48"/>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1" name="Rectángulo 49"/>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92" name="Agrupar 54"/>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93" name="Rectángulo redondeado 57"/>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Rectángulo 58"/>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95" name="Agrupar 60"/>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96" name="Rectángulo redondeado 63"/>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64"/>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8" name="Rectángulo 65"/>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9" name="CuadroTexto 66"/>
          <p:cNvSpPr txBox="1"/>
          <p:nvPr/>
        </p:nvSpPr>
        <p:spPr>
          <a:xfrm>
            <a:off x="7767274" y="473128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103" name="Agrupar 54"/>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04" name="Rectángulo redondeado 75"/>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76"/>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06" name="Rectángulo 83"/>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7" name="Agrupar 60"/>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8" name="Rectángulo redondeado 85"/>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ectángulo 89"/>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10" name="CuadroTexto 73"/>
          <p:cNvSpPr txBox="1"/>
          <p:nvPr/>
        </p:nvSpPr>
        <p:spPr>
          <a:xfrm>
            <a:off x="6731115" y="5815729"/>
            <a:ext cx="1719904" cy="369332"/>
          </a:xfrm>
          <a:prstGeom prst="rect">
            <a:avLst/>
          </a:prstGeom>
          <a:noFill/>
        </p:spPr>
        <p:txBody>
          <a:bodyPr wrap="none" rtlCol="0">
            <a:spAutoFit/>
          </a:bodyPr>
          <a:lstStyle/>
          <a:p>
            <a:r>
              <a:rPr lang="es-ES" dirty="0">
                <a:solidFill>
                  <a:srgbClr val="FF0000"/>
                </a:solidFill>
              </a:rPr>
              <a:t>Busca el mínimo</a:t>
            </a:r>
          </a:p>
        </p:txBody>
      </p:sp>
      <p:sp>
        <p:nvSpPr>
          <p:cNvPr id="111" name="Rectángulo 77"/>
          <p:cNvSpPr/>
          <p:nvPr/>
        </p:nvSpPr>
        <p:spPr>
          <a:xfrm>
            <a:off x="8573173" y="672354"/>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grpSp>
        <p:nvGrpSpPr>
          <p:cNvPr id="56" name="Agrupar 51">
            <a:extLst>
              <a:ext uri="{FF2B5EF4-FFF2-40B4-BE49-F238E27FC236}">
                <a16:creationId xmlns:a16="http://schemas.microsoft.com/office/drawing/2014/main" id="{2FB654FC-F1E5-4D96-AC96-444D02A7606B}"/>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57" name="Rectángulo redondeado 69">
              <a:extLst>
                <a:ext uri="{FF2B5EF4-FFF2-40B4-BE49-F238E27FC236}">
                  <a16:creationId xmlns:a16="http://schemas.microsoft.com/office/drawing/2014/main" id="{181B59AD-3A2E-455E-9BAE-A5632D224AC3}"/>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ectángulo 70">
              <a:extLst>
                <a:ext uri="{FF2B5EF4-FFF2-40B4-BE49-F238E27FC236}">
                  <a16:creationId xmlns:a16="http://schemas.microsoft.com/office/drawing/2014/main" id="{48B818D6-5C48-4C20-A87F-2C296B42A03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422015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50" name="Imagen 49" descr="susana_arrib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82" y="1569582"/>
            <a:ext cx="1042416" cy="3657600"/>
          </a:xfrm>
          <a:prstGeom prst="rect">
            <a:avLst/>
          </a:prstGeom>
        </p:spPr>
      </p:pic>
      <p:grpSp>
        <p:nvGrpSpPr>
          <p:cNvPr id="71" name="Agrupar 70"/>
          <p:cNvGrpSpPr/>
          <p:nvPr/>
        </p:nvGrpSpPr>
        <p:grpSpPr>
          <a:xfrm rot="16200000">
            <a:off x="6245890" y="1483107"/>
            <a:ext cx="1583990" cy="539999"/>
            <a:chOff x="0" y="0"/>
            <a:chExt cx="1399894" cy="656610"/>
          </a:xfrm>
          <a:solidFill>
            <a:srgbClr val="2E75B6"/>
          </a:solidFill>
          <a:effectLst>
            <a:reflection stA="41000" endPos="23000" dist="38100" dir="5400000" sy="-100000" algn="bl" rotWithShape="0"/>
          </a:effectLst>
        </p:grpSpPr>
        <p:sp>
          <p:nvSpPr>
            <p:cNvPr id="72" name="Rectángulo redondeado 71"/>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3" name="Rectángulo 72"/>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74" name="CuadroTexto 73"/>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75" name="Rectángulo 74"/>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6" name="Agrupar 75"/>
          <p:cNvGrpSpPr/>
          <p:nvPr/>
        </p:nvGrpSpPr>
        <p:grpSpPr>
          <a:xfrm>
            <a:off x="8918800" y="-114152"/>
            <a:ext cx="3244660" cy="1812153"/>
            <a:chOff x="8947340" y="0"/>
            <a:chExt cx="3244660" cy="1812153"/>
          </a:xfrm>
        </p:grpSpPr>
        <p:sp>
          <p:nvSpPr>
            <p:cNvPr id="77"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78"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98" name="CuadroTexto 66"/>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54" name="CuadroTexto 20">
            <a:extLst>
              <a:ext uri="{FF2B5EF4-FFF2-40B4-BE49-F238E27FC236}">
                <a16:creationId xmlns:a16="http://schemas.microsoft.com/office/drawing/2014/main" id="{AE7A428A-065B-435D-AF3D-172E971ED1A2}"/>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5" name="Agrupar 51">
            <a:extLst>
              <a:ext uri="{FF2B5EF4-FFF2-40B4-BE49-F238E27FC236}">
                <a16:creationId xmlns:a16="http://schemas.microsoft.com/office/drawing/2014/main" id="{2054B3D8-5550-4F85-9F1B-85C0CCDE04A9}"/>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56" name="Rectángulo redondeado 52">
              <a:extLst>
                <a:ext uri="{FF2B5EF4-FFF2-40B4-BE49-F238E27FC236}">
                  <a16:creationId xmlns:a16="http://schemas.microsoft.com/office/drawing/2014/main" id="{C7B6260D-313C-4E1A-A083-EB6668576F13}"/>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Rectángulo 53">
              <a:extLst>
                <a:ext uri="{FF2B5EF4-FFF2-40B4-BE49-F238E27FC236}">
                  <a16:creationId xmlns:a16="http://schemas.microsoft.com/office/drawing/2014/main" id="{D7D5D3AD-F28D-41B3-A272-313CB04FD63B}"/>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58" name="Agrupar 54">
            <a:extLst>
              <a:ext uri="{FF2B5EF4-FFF2-40B4-BE49-F238E27FC236}">
                <a16:creationId xmlns:a16="http://schemas.microsoft.com/office/drawing/2014/main" id="{67D8E2AB-27C2-4ED2-A763-17120713FA5E}"/>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59" name="Rectángulo redondeado 55">
              <a:extLst>
                <a:ext uri="{FF2B5EF4-FFF2-40B4-BE49-F238E27FC236}">
                  <a16:creationId xmlns:a16="http://schemas.microsoft.com/office/drawing/2014/main" id="{E39F42EA-4132-4FF6-AD09-12A68FB1473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Rectángulo 56">
              <a:extLst>
                <a:ext uri="{FF2B5EF4-FFF2-40B4-BE49-F238E27FC236}">
                  <a16:creationId xmlns:a16="http://schemas.microsoft.com/office/drawing/2014/main" id="{AC9A8D4D-7148-4C7C-A3D6-D9DA344F324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1" name="Agrupar 60">
            <a:extLst>
              <a:ext uri="{FF2B5EF4-FFF2-40B4-BE49-F238E27FC236}">
                <a16:creationId xmlns:a16="http://schemas.microsoft.com/office/drawing/2014/main" id="{774B27AA-7A9F-4118-9EFD-98A20B36546F}"/>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62" name="Rectángulo redondeado 61">
              <a:extLst>
                <a:ext uri="{FF2B5EF4-FFF2-40B4-BE49-F238E27FC236}">
                  <a16:creationId xmlns:a16="http://schemas.microsoft.com/office/drawing/2014/main" id="{7A587361-3664-440E-B2B8-4C9FC670443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62">
              <a:extLst>
                <a:ext uri="{FF2B5EF4-FFF2-40B4-BE49-F238E27FC236}">
                  <a16:creationId xmlns:a16="http://schemas.microsoft.com/office/drawing/2014/main" id="{44720666-00E7-4A07-9D81-2C8F07D81817}"/>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4" name="Rectángulo 67">
            <a:extLst>
              <a:ext uri="{FF2B5EF4-FFF2-40B4-BE49-F238E27FC236}">
                <a16:creationId xmlns:a16="http://schemas.microsoft.com/office/drawing/2014/main" id="{8F8D74EB-41E4-4C0B-A58F-2E6D290B5CA8}"/>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5" name="CuadroTexto 35">
            <a:extLst>
              <a:ext uri="{FF2B5EF4-FFF2-40B4-BE49-F238E27FC236}">
                <a16:creationId xmlns:a16="http://schemas.microsoft.com/office/drawing/2014/main" id="{DB893478-3C70-41BA-A7B7-DC2D66256BE3}"/>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69" name="Agrupar 54">
            <a:extLst>
              <a:ext uri="{FF2B5EF4-FFF2-40B4-BE49-F238E27FC236}">
                <a16:creationId xmlns:a16="http://schemas.microsoft.com/office/drawing/2014/main" id="{3BD703E8-704C-4531-96D0-1D802987B0FA}"/>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70" name="Rectángulo redondeado 40">
              <a:extLst>
                <a:ext uri="{FF2B5EF4-FFF2-40B4-BE49-F238E27FC236}">
                  <a16:creationId xmlns:a16="http://schemas.microsoft.com/office/drawing/2014/main" id="{54F1166F-D7D9-49BE-976E-4ACA3100F364}"/>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3" name="Rectángulo 41">
              <a:extLst>
                <a:ext uri="{FF2B5EF4-FFF2-40B4-BE49-F238E27FC236}">
                  <a16:creationId xmlns:a16="http://schemas.microsoft.com/office/drawing/2014/main" id="{DA6EAAD0-A6C9-44C8-A135-9DCDB362832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84" name="Agrupar 60">
            <a:extLst>
              <a:ext uri="{FF2B5EF4-FFF2-40B4-BE49-F238E27FC236}">
                <a16:creationId xmlns:a16="http://schemas.microsoft.com/office/drawing/2014/main" id="{6F32A08A-543F-4BD2-AB6D-D4E7D2E9D895}"/>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85" name="Rectángulo redondeado 43">
              <a:extLst>
                <a:ext uri="{FF2B5EF4-FFF2-40B4-BE49-F238E27FC236}">
                  <a16:creationId xmlns:a16="http://schemas.microsoft.com/office/drawing/2014/main" id="{E860D0E8-85B2-4E37-868E-5765916A8DCF}"/>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ectángulo 44">
              <a:extLst>
                <a:ext uri="{FF2B5EF4-FFF2-40B4-BE49-F238E27FC236}">
                  <a16:creationId xmlns:a16="http://schemas.microsoft.com/office/drawing/2014/main" id="{CC826579-2AA2-4CBB-9655-65241C2204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0" name="Rectángulo 45">
            <a:extLst>
              <a:ext uri="{FF2B5EF4-FFF2-40B4-BE49-F238E27FC236}">
                <a16:creationId xmlns:a16="http://schemas.microsoft.com/office/drawing/2014/main" id="{C000B4D8-7D3E-410B-A373-9A2FBAFCCAC0}"/>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1" name="CuadroTexto 46">
            <a:extLst>
              <a:ext uri="{FF2B5EF4-FFF2-40B4-BE49-F238E27FC236}">
                <a16:creationId xmlns:a16="http://schemas.microsoft.com/office/drawing/2014/main" id="{5EBC8D77-75FC-4432-9C20-C931AE50A550}"/>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12" name="Agrupar 51">
            <a:extLst>
              <a:ext uri="{FF2B5EF4-FFF2-40B4-BE49-F238E27FC236}">
                <a16:creationId xmlns:a16="http://schemas.microsoft.com/office/drawing/2014/main" id="{110CC945-AC0B-4309-84A8-23A78D26E210}"/>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3" name="Rectángulo redondeado 48">
              <a:extLst>
                <a:ext uri="{FF2B5EF4-FFF2-40B4-BE49-F238E27FC236}">
                  <a16:creationId xmlns:a16="http://schemas.microsoft.com/office/drawing/2014/main" id="{78CC6EDB-60F9-4F1E-8D49-8571B8F6A3C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ectángulo 49">
              <a:extLst>
                <a:ext uri="{FF2B5EF4-FFF2-40B4-BE49-F238E27FC236}">
                  <a16:creationId xmlns:a16="http://schemas.microsoft.com/office/drawing/2014/main" id="{0CF57191-DBD5-4163-BA5D-48689E8D005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5" name="Agrupar 54">
            <a:extLst>
              <a:ext uri="{FF2B5EF4-FFF2-40B4-BE49-F238E27FC236}">
                <a16:creationId xmlns:a16="http://schemas.microsoft.com/office/drawing/2014/main" id="{31D91393-A716-4233-8DF1-B98CB2A78053}"/>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6" name="Rectángulo redondeado 57">
              <a:extLst>
                <a:ext uri="{FF2B5EF4-FFF2-40B4-BE49-F238E27FC236}">
                  <a16:creationId xmlns:a16="http://schemas.microsoft.com/office/drawing/2014/main" id="{23E9D12C-0144-422C-B07E-B1355EBC9C1F}"/>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ectángulo 58">
              <a:extLst>
                <a:ext uri="{FF2B5EF4-FFF2-40B4-BE49-F238E27FC236}">
                  <a16:creationId xmlns:a16="http://schemas.microsoft.com/office/drawing/2014/main" id="{4E48D31B-90D2-433B-B1E2-E0461AD22BEA}"/>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8" name="Agrupar 60">
            <a:extLst>
              <a:ext uri="{FF2B5EF4-FFF2-40B4-BE49-F238E27FC236}">
                <a16:creationId xmlns:a16="http://schemas.microsoft.com/office/drawing/2014/main" id="{02105979-02E6-4741-8923-B41FCFF6E429}"/>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9" name="Rectángulo redondeado 63">
              <a:extLst>
                <a:ext uri="{FF2B5EF4-FFF2-40B4-BE49-F238E27FC236}">
                  <a16:creationId xmlns:a16="http://schemas.microsoft.com/office/drawing/2014/main" id="{00B7F70C-71CB-4963-A3E8-0A9BFEA495F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0" name="Rectángulo 64">
              <a:extLst>
                <a:ext uri="{FF2B5EF4-FFF2-40B4-BE49-F238E27FC236}">
                  <a16:creationId xmlns:a16="http://schemas.microsoft.com/office/drawing/2014/main" id="{C75F8968-4519-40C9-96B2-FA1EDE0ADCC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21" name="Rectángulo 65">
            <a:extLst>
              <a:ext uri="{FF2B5EF4-FFF2-40B4-BE49-F238E27FC236}">
                <a16:creationId xmlns:a16="http://schemas.microsoft.com/office/drawing/2014/main" id="{7517DA9B-D3A6-4BA5-A5B4-0D3304728BDB}"/>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6" name="Agrupar 54">
            <a:extLst>
              <a:ext uri="{FF2B5EF4-FFF2-40B4-BE49-F238E27FC236}">
                <a16:creationId xmlns:a16="http://schemas.microsoft.com/office/drawing/2014/main" id="{7DCF3D10-1D07-40E2-A72D-70E5F415CBD5}"/>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7" name="Rectángulo redondeado 75">
              <a:extLst>
                <a:ext uri="{FF2B5EF4-FFF2-40B4-BE49-F238E27FC236}">
                  <a16:creationId xmlns:a16="http://schemas.microsoft.com/office/drawing/2014/main" id="{7F96A579-C61A-4C45-9B50-4F48368D358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8" name="Rectángulo 76">
              <a:extLst>
                <a:ext uri="{FF2B5EF4-FFF2-40B4-BE49-F238E27FC236}">
                  <a16:creationId xmlns:a16="http://schemas.microsoft.com/office/drawing/2014/main" id="{834D48BA-42CE-461E-92D3-C8CCF29B3F43}"/>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9" name="Rectángulo 83">
            <a:extLst>
              <a:ext uri="{FF2B5EF4-FFF2-40B4-BE49-F238E27FC236}">
                <a16:creationId xmlns:a16="http://schemas.microsoft.com/office/drawing/2014/main" id="{B0816815-BE63-470E-9B27-C3FD8F73EF74}"/>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0" name="Agrupar 60">
            <a:extLst>
              <a:ext uri="{FF2B5EF4-FFF2-40B4-BE49-F238E27FC236}">
                <a16:creationId xmlns:a16="http://schemas.microsoft.com/office/drawing/2014/main" id="{8976501E-ACB9-4AE0-9D61-BD98FA49E3E1}"/>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1" name="Rectángulo redondeado 85">
              <a:extLst>
                <a:ext uri="{FF2B5EF4-FFF2-40B4-BE49-F238E27FC236}">
                  <a16:creationId xmlns:a16="http://schemas.microsoft.com/office/drawing/2014/main" id="{37D1167E-7371-4C9A-B1C5-B4904F230BA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2" name="Rectángulo 89">
              <a:extLst>
                <a:ext uri="{FF2B5EF4-FFF2-40B4-BE49-F238E27FC236}">
                  <a16:creationId xmlns:a16="http://schemas.microsoft.com/office/drawing/2014/main" id="{31E69662-7C87-4060-9420-EFD5E8EA7467}"/>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34" name="Agrupar 51">
            <a:extLst>
              <a:ext uri="{FF2B5EF4-FFF2-40B4-BE49-F238E27FC236}">
                <a16:creationId xmlns:a16="http://schemas.microsoft.com/office/drawing/2014/main" id="{90A4C5B5-F40C-47E4-9F51-A8C4558190EB}"/>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35" name="Rectángulo redondeado 69">
              <a:extLst>
                <a:ext uri="{FF2B5EF4-FFF2-40B4-BE49-F238E27FC236}">
                  <a16:creationId xmlns:a16="http://schemas.microsoft.com/office/drawing/2014/main" id="{C00ED46B-5B3F-44FC-BA5F-B7A4BFE14B87}"/>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6" name="Rectángulo 70">
              <a:extLst>
                <a:ext uri="{FF2B5EF4-FFF2-40B4-BE49-F238E27FC236}">
                  <a16:creationId xmlns:a16="http://schemas.microsoft.com/office/drawing/2014/main" id="{243A4974-50EB-48F9-87A6-3372136A7E2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288047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71" name="Agrupar 70"/>
          <p:cNvGrpSpPr/>
          <p:nvPr/>
        </p:nvGrpSpPr>
        <p:grpSpPr>
          <a:xfrm rot="16200000">
            <a:off x="5475306" y="2267897"/>
            <a:ext cx="1583990" cy="539999"/>
            <a:chOff x="0" y="0"/>
            <a:chExt cx="1399894" cy="656610"/>
          </a:xfrm>
          <a:solidFill>
            <a:srgbClr val="2E75B6"/>
          </a:solidFill>
          <a:effectLst>
            <a:reflection stA="41000" endPos="23000" dist="38100" dir="5400000" sy="-100000" algn="bl" rotWithShape="0"/>
          </a:effectLst>
        </p:grpSpPr>
        <p:sp>
          <p:nvSpPr>
            <p:cNvPr id="72" name="Rectángulo redondeado 71"/>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3" name="Rectángulo 72"/>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2"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33" name="CuadroTexto 32"/>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34" name="Rectángulo 33"/>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36" name="Agrupar 35"/>
          <p:cNvGrpSpPr/>
          <p:nvPr/>
        </p:nvGrpSpPr>
        <p:grpSpPr>
          <a:xfrm>
            <a:off x="8918800" y="-114152"/>
            <a:ext cx="3244660" cy="1812153"/>
            <a:chOff x="8947340" y="0"/>
            <a:chExt cx="3244660" cy="1812153"/>
          </a:xfrm>
        </p:grpSpPr>
        <p:sp>
          <p:nvSpPr>
            <p:cNvPr id="37"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38"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4" name="CuadroTexto 66">
            <a:extLst>
              <a:ext uri="{FF2B5EF4-FFF2-40B4-BE49-F238E27FC236}">
                <a16:creationId xmlns:a16="http://schemas.microsoft.com/office/drawing/2014/main" id="{368F2555-3A02-4CBD-B371-49AEB4AFF7DF}"/>
              </a:ext>
            </a:extLst>
          </p:cNvPr>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55" name="CuadroTexto 20">
            <a:extLst>
              <a:ext uri="{FF2B5EF4-FFF2-40B4-BE49-F238E27FC236}">
                <a16:creationId xmlns:a16="http://schemas.microsoft.com/office/drawing/2014/main" id="{6391AB47-0F72-42D6-A600-3F5466A07394}"/>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6" name="Agrupar 51">
            <a:extLst>
              <a:ext uri="{FF2B5EF4-FFF2-40B4-BE49-F238E27FC236}">
                <a16:creationId xmlns:a16="http://schemas.microsoft.com/office/drawing/2014/main" id="{CD2FD0BA-BD01-404A-BEDB-AEE902166474}"/>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57" name="Rectángulo redondeado 52">
              <a:extLst>
                <a:ext uri="{FF2B5EF4-FFF2-40B4-BE49-F238E27FC236}">
                  <a16:creationId xmlns:a16="http://schemas.microsoft.com/office/drawing/2014/main" id="{309D0037-2286-486F-ABDF-D76AB15DD10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ectángulo 53">
              <a:extLst>
                <a:ext uri="{FF2B5EF4-FFF2-40B4-BE49-F238E27FC236}">
                  <a16:creationId xmlns:a16="http://schemas.microsoft.com/office/drawing/2014/main" id="{841ABBFD-CBCC-4ADF-BC81-6C2644AE17E0}"/>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59" name="Agrupar 54">
            <a:extLst>
              <a:ext uri="{FF2B5EF4-FFF2-40B4-BE49-F238E27FC236}">
                <a16:creationId xmlns:a16="http://schemas.microsoft.com/office/drawing/2014/main" id="{7E5799AD-2D39-49CD-91DB-8EE8E30CBDBC}"/>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60" name="Rectángulo redondeado 55">
              <a:extLst>
                <a:ext uri="{FF2B5EF4-FFF2-40B4-BE49-F238E27FC236}">
                  <a16:creationId xmlns:a16="http://schemas.microsoft.com/office/drawing/2014/main" id="{895E3CD7-AD7D-4BF2-B53F-BF7F8ACDE490}"/>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ángulo 56">
              <a:extLst>
                <a:ext uri="{FF2B5EF4-FFF2-40B4-BE49-F238E27FC236}">
                  <a16:creationId xmlns:a16="http://schemas.microsoft.com/office/drawing/2014/main" id="{77C4D019-500A-4315-8F07-BC66E3453A78}"/>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2" name="Agrupar 60">
            <a:extLst>
              <a:ext uri="{FF2B5EF4-FFF2-40B4-BE49-F238E27FC236}">
                <a16:creationId xmlns:a16="http://schemas.microsoft.com/office/drawing/2014/main" id="{0BE3F8A1-102D-418E-A57D-01B1E2F7CFC9}"/>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63" name="Rectángulo redondeado 61">
              <a:extLst>
                <a:ext uri="{FF2B5EF4-FFF2-40B4-BE49-F238E27FC236}">
                  <a16:creationId xmlns:a16="http://schemas.microsoft.com/office/drawing/2014/main" id="{DCA23061-798D-41B3-ADCD-2651AED5DA6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ángulo 63">
              <a:extLst>
                <a:ext uri="{FF2B5EF4-FFF2-40B4-BE49-F238E27FC236}">
                  <a16:creationId xmlns:a16="http://schemas.microsoft.com/office/drawing/2014/main" id="{4EAD068D-C074-4D46-9FF5-47EBFA9A7905}"/>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5" name="Rectángulo 67">
            <a:extLst>
              <a:ext uri="{FF2B5EF4-FFF2-40B4-BE49-F238E27FC236}">
                <a16:creationId xmlns:a16="http://schemas.microsoft.com/office/drawing/2014/main" id="{64D45734-87EB-47CD-A3B3-AF22499D6976}"/>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6" name="CuadroTexto 35">
            <a:extLst>
              <a:ext uri="{FF2B5EF4-FFF2-40B4-BE49-F238E27FC236}">
                <a16:creationId xmlns:a16="http://schemas.microsoft.com/office/drawing/2014/main" id="{34968EB9-BD40-4FD2-8F2F-EE2929E32C26}"/>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67" name="Agrupar 54">
            <a:extLst>
              <a:ext uri="{FF2B5EF4-FFF2-40B4-BE49-F238E27FC236}">
                <a16:creationId xmlns:a16="http://schemas.microsoft.com/office/drawing/2014/main" id="{E28ABE82-4457-42C2-BE0C-24DD3D5BE749}"/>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68" name="Rectángulo redondeado 40">
              <a:extLst>
                <a:ext uri="{FF2B5EF4-FFF2-40B4-BE49-F238E27FC236}">
                  <a16:creationId xmlns:a16="http://schemas.microsoft.com/office/drawing/2014/main" id="{A31B75B7-D0D5-4FAD-92B2-CAA0A9342B2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41">
              <a:extLst>
                <a:ext uri="{FF2B5EF4-FFF2-40B4-BE49-F238E27FC236}">
                  <a16:creationId xmlns:a16="http://schemas.microsoft.com/office/drawing/2014/main" id="{E390B23A-F93A-4477-9A5C-2D426A05B3B8}"/>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70" name="Agrupar 60">
            <a:extLst>
              <a:ext uri="{FF2B5EF4-FFF2-40B4-BE49-F238E27FC236}">
                <a16:creationId xmlns:a16="http://schemas.microsoft.com/office/drawing/2014/main" id="{991C5A09-C4CA-4C06-904E-BD4055E863EC}"/>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3" name="Rectángulo redondeado 43">
              <a:extLst>
                <a:ext uri="{FF2B5EF4-FFF2-40B4-BE49-F238E27FC236}">
                  <a16:creationId xmlns:a16="http://schemas.microsoft.com/office/drawing/2014/main" id="{7A0FD120-6338-4AB9-8FBC-975E734843D5}"/>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4" name="Rectángulo 44">
              <a:extLst>
                <a:ext uri="{FF2B5EF4-FFF2-40B4-BE49-F238E27FC236}">
                  <a16:creationId xmlns:a16="http://schemas.microsoft.com/office/drawing/2014/main" id="{E24E6C46-ED50-4562-A560-E4C68E7B52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5" name="Rectángulo 45">
            <a:extLst>
              <a:ext uri="{FF2B5EF4-FFF2-40B4-BE49-F238E27FC236}">
                <a16:creationId xmlns:a16="http://schemas.microsoft.com/office/drawing/2014/main" id="{86BD174E-8E66-4516-8904-77B73BEC4981}"/>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6" name="CuadroTexto 46">
            <a:extLst>
              <a:ext uri="{FF2B5EF4-FFF2-40B4-BE49-F238E27FC236}">
                <a16:creationId xmlns:a16="http://schemas.microsoft.com/office/drawing/2014/main" id="{9553B4A0-A38C-4CD5-8574-4526EACF1DB4}"/>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07" name="Agrupar 51">
            <a:extLst>
              <a:ext uri="{FF2B5EF4-FFF2-40B4-BE49-F238E27FC236}">
                <a16:creationId xmlns:a16="http://schemas.microsoft.com/office/drawing/2014/main" id="{6610A07E-DD3E-4F0B-9CBF-862EB995C5A8}"/>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08" name="Rectángulo redondeado 48">
              <a:extLst>
                <a:ext uri="{FF2B5EF4-FFF2-40B4-BE49-F238E27FC236}">
                  <a16:creationId xmlns:a16="http://schemas.microsoft.com/office/drawing/2014/main" id="{195028EE-2C61-4248-B6B3-12EFA06B911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ectángulo 49">
              <a:extLst>
                <a:ext uri="{FF2B5EF4-FFF2-40B4-BE49-F238E27FC236}">
                  <a16:creationId xmlns:a16="http://schemas.microsoft.com/office/drawing/2014/main" id="{443BEE21-50E2-4F59-B88E-FD7DC1C6A232}"/>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0" name="Agrupar 54">
            <a:extLst>
              <a:ext uri="{FF2B5EF4-FFF2-40B4-BE49-F238E27FC236}">
                <a16:creationId xmlns:a16="http://schemas.microsoft.com/office/drawing/2014/main" id="{EF3D9F7A-22E0-415C-8E18-B7021D871D5C}"/>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1" name="Rectángulo redondeado 57">
              <a:extLst>
                <a:ext uri="{FF2B5EF4-FFF2-40B4-BE49-F238E27FC236}">
                  <a16:creationId xmlns:a16="http://schemas.microsoft.com/office/drawing/2014/main" id="{D07E59D8-A0A6-4188-B939-085F1F50D269}"/>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58">
              <a:extLst>
                <a:ext uri="{FF2B5EF4-FFF2-40B4-BE49-F238E27FC236}">
                  <a16:creationId xmlns:a16="http://schemas.microsoft.com/office/drawing/2014/main" id="{A80419E3-7402-4901-BB2F-4687BA9CC05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3" name="Agrupar 60">
            <a:extLst>
              <a:ext uri="{FF2B5EF4-FFF2-40B4-BE49-F238E27FC236}">
                <a16:creationId xmlns:a16="http://schemas.microsoft.com/office/drawing/2014/main" id="{58BEB866-E36C-4453-A535-C2D45791644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63">
              <a:extLst>
                <a:ext uri="{FF2B5EF4-FFF2-40B4-BE49-F238E27FC236}">
                  <a16:creationId xmlns:a16="http://schemas.microsoft.com/office/drawing/2014/main" id="{472CB5EB-874D-4D3A-8E6B-B2FD6E2AB3A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64">
              <a:extLst>
                <a:ext uri="{FF2B5EF4-FFF2-40B4-BE49-F238E27FC236}">
                  <a16:creationId xmlns:a16="http://schemas.microsoft.com/office/drawing/2014/main" id="{8AF5E468-2969-49BD-944C-397021C9495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6" name="Rectángulo 65">
            <a:extLst>
              <a:ext uri="{FF2B5EF4-FFF2-40B4-BE49-F238E27FC236}">
                <a16:creationId xmlns:a16="http://schemas.microsoft.com/office/drawing/2014/main" id="{8669A499-A437-4057-A5AA-B76BB358C1ED}"/>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BEB891BA-FF44-4738-98BA-11F2C88D8804}"/>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57FD2E7D-AE08-4E11-9923-FE371F4E999F}"/>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9E9B211C-8639-4E62-9E76-21BEB26544D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FB2028F9-7061-47C5-8822-612683F15EA2}"/>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9450EE94-C709-4AEF-B7D1-086806B5D088}"/>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B77C454-E512-4F28-90D2-D3BE0FBFEB8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E661FD66-123F-4385-8E9E-FC96F25AD84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27" name="Agrupar 51">
            <a:extLst>
              <a:ext uri="{FF2B5EF4-FFF2-40B4-BE49-F238E27FC236}">
                <a16:creationId xmlns:a16="http://schemas.microsoft.com/office/drawing/2014/main" id="{15E117F3-00C7-493D-A23B-FC4D0618C517}"/>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28" name="Rectángulo redondeado 69">
              <a:extLst>
                <a:ext uri="{FF2B5EF4-FFF2-40B4-BE49-F238E27FC236}">
                  <a16:creationId xmlns:a16="http://schemas.microsoft.com/office/drawing/2014/main" id="{14BBA257-65EC-41E2-87DA-E3DC25854D87}"/>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9" name="Rectángulo 70">
              <a:extLst>
                <a:ext uri="{FF2B5EF4-FFF2-40B4-BE49-F238E27FC236}">
                  <a16:creationId xmlns:a16="http://schemas.microsoft.com/office/drawing/2014/main" id="{CEB78FC1-DC97-41AF-8BF0-B65B73FC82D7}"/>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
        <p:nvSpPr>
          <p:cNvPr id="74" name="CuadroTexto 73">
            <a:extLst>
              <a:ext uri="{FF2B5EF4-FFF2-40B4-BE49-F238E27FC236}">
                <a16:creationId xmlns:a16="http://schemas.microsoft.com/office/drawing/2014/main" id="{1927B430-AAD0-413C-A276-71450DB9FAA2}"/>
              </a:ext>
            </a:extLst>
          </p:cNvPr>
          <p:cNvSpPr txBox="1"/>
          <p:nvPr/>
        </p:nvSpPr>
        <p:spPr>
          <a:xfrm>
            <a:off x="2034331" y="4863084"/>
            <a:ext cx="1877502" cy="369332"/>
          </a:xfrm>
          <a:prstGeom prst="rect">
            <a:avLst/>
          </a:prstGeom>
          <a:noFill/>
        </p:spPr>
        <p:txBody>
          <a:bodyPr wrap="none" rtlCol="0">
            <a:spAutoFit/>
          </a:bodyPr>
          <a:lstStyle/>
          <a:p>
            <a:r>
              <a:rPr lang="es-ES" dirty="0">
                <a:solidFill>
                  <a:srgbClr val="00B0F0"/>
                </a:solidFill>
              </a:rPr>
              <a:t>Guarda el Mínimo</a:t>
            </a:r>
          </a:p>
        </p:txBody>
      </p:sp>
    </p:spTree>
    <p:extLst>
      <p:ext uri="{BB962C8B-B14F-4D97-AF65-F5344CB8AC3E}">
        <p14:creationId xmlns:p14="http://schemas.microsoft.com/office/powerpoint/2010/main" val="280640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Agrupar 78"/>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80" name="Rectángulo redondeado 79"/>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1" name="Rectángulo 80"/>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2"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pic>
        <p:nvPicPr>
          <p:cNvPr id="33"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4721333" y="2120378"/>
            <a:ext cx="1035424" cy="3146612"/>
          </a:xfrm>
        </p:spPr>
      </p:pic>
      <p:sp>
        <p:nvSpPr>
          <p:cNvPr id="78" name="Rectángulo 77"/>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2" name="CuadroTexto 81"/>
          <p:cNvSpPr txBox="1"/>
          <p:nvPr/>
        </p:nvSpPr>
        <p:spPr>
          <a:xfrm>
            <a:off x="380719" y="3462790"/>
            <a:ext cx="2758700" cy="369332"/>
          </a:xfrm>
          <a:prstGeom prst="rect">
            <a:avLst/>
          </a:prstGeom>
          <a:noFill/>
        </p:spPr>
        <p:txBody>
          <a:bodyPr wrap="square" rtlCol="0">
            <a:spAutoFit/>
          </a:bodyPr>
          <a:lstStyle/>
          <a:p>
            <a:r>
              <a:rPr lang="es-ES" dirty="0"/>
              <a:t>Estante nuevo</a:t>
            </a:r>
          </a:p>
        </p:txBody>
      </p:sp>
      <p:grpSp>
        <p:nvGrpSpPr>
          <p:cNvPr id="83" name="Agrupar 82"/>
          <p:cNvGrpSpPr/>
          <p:nvPr/>
        </p:nvGrpSpPr>
        <p:grpSpPr>
          <a:xfrm>
            <a:off x="8918800" y="-114152"/>
            <a:ext cx="3244660" cy="1812153"/>
            <a:chOff x="8947340" y="0"/>
            <a:chExt cx="3244660" cy="1812153"/>
          </a:xfrm>
        </p:grpSpPr>
        <p:sp>
          <p:nvSpPr>
            <p:cNvPr id="84"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5"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4" name="CuadroTexto 66">
            <a:extLst>
              <a:ext uri="{FF2B5EF4-FFF2-40B4-BE49-F238E27FC236}">
                <a16:creationId xmlns:a16="http://schemas.microsoft.com/office/drawing/2014/main" id="{D299ADF6-18A5-4726-A5DC-A9D174313644}"/>
              </a:ext>
            </a:extLst>
          </p:cNvPr>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55" name="CuadroTexto 20">
            <a:extLst>
              <a:ext uri="{FF2B5EF4-FFF2-40B4-BE49-F238E27FC236}">
                <a16:creationId xmlns:a16="http://schemas.microsoft.com/office/drawing/2014/main" id="{28C77B74-CC83-4FC6-94C6-3CA6A422BB19}"/>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6" name="Agrupar 51">
            <a:extLst>
              <a:ext uri="{FF2B5EF4-FFF2-40B4-BE49-F238E27FC236}">
                <a16:creationId xmlns:a16="http://schemas.microsoft.com/office/drawing/2014/main" id="{4DE55E7C-F8A5-48CE-B145-D62B639B90F0}"/>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57" name="Rectángulo redondeado 52">
              <a:extLst>
                <a:ext uri="{FF2B5EF4-FFF2-40B4-BE49-F238E27FC236}">
                  <a16:creationId xmlns:a16="http://schemas.microsoft.com/office/drawing/2014/main" id="{5C97C41D-CE80-40C8-AC48-E5BDADB53895}"/>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ectángulo 53">
              <a:extLst>
                <a:ext uri="{FF2B5EF4-FFF2-40B4-BE49-F238E27FC236}">
                  <a16:creationId xmlns:a16="http://schemas.microsoft.com/office/drawing/2014/main" id="{76F6A2BE-C3E2-4061-A450-E28C8E08A96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59" name="Agrupar 54">
            <a:extLst>
              <a:ext uri="{FF2B5EF4-FFF2-40B4-BE49-F238E27FC236}">
                <a16:creationId xmlns:a16="http://schemas.microsoft.com/office/drawing/2014/main" id="{43E55250-C33F-4B45-987A-5F6C90B9CE1F}"/>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60" name="Rectángulo redondeado 55">
              <a:extLst>
                <a:ext uri="{FF2B5EF4-FFF2-40B4-BE49-F238E27FC236}">
                  <a16:creationId xmlns:a16="http://schemas.microsoft.com/office/drawing/2014/main" id="{0F022663-7B92-4069-96A3-E02AC983994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ángulo 56">
              <a:extLst>
                <a:ext uri="{FF2B5EF4-FFF2-40B4-BE49-F238E27FC236}">
                  <a16:creationId xmlns:a16="http://schemas.microsoft.com/office/drawing/2014/main" id="{D94A1385-B868-49DD-8F4E-CE488AFD5D6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2" name="Agrupar 60">
            <a:extLst>
              <a:ext uri="{FF2B5EF4-FFF2-40B4-BE49-F238E27FC236}">
                <a16:creationId xmlns:a16="http://schemas.microsoft.com/office/drawing/2014/main" id="{8CD44A1A-C409-4C0D-B08F-A94538BDCB89}"/>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63" name="Rectángulo redondeado 61">
              <a:extLst>
                <a:ext uri="{FF2B5EF4-FFF2-40B4-BE49-F238E27FC236}">
                  <a16:creationId xmlns:a16="http://schemas.microsoft.com/office/drawing/2014/main" id="{890F137A-902A-49BC-B39B-D462EDE1124A}"/>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ángulo 63">
              <a:extLst>
                <a:ext uri="{FF2B5EF4-FFF2-40B4-BE49-F238E27FC236}">
                  <a16:creationId xmlns:a16="http://schemas.microsoft.com/office/drawing/2014/main" id="{8B076D01-A561-408E-A567-E7296E21AB4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5" name="Rectángulo 67">
            <a:extLst>
              <a:ext uri="{FF2B5EF4-FFF2-40B4-BE49-F238E27FC236}">
                <a16:creationId xmlns:a16="http://schemas.microsoft.com/office/drawing/2014/main" id="{D568EE19-BC6E-4A5F-B305-945A32BAAD8C}"/>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6" name="CuadroTexto 35">
            <a:extLst>
              <a:ext uri="{FF2B5EF4-FFF2-40B4-BE49-F238E27FC236}">
                <a16:creationId xmlns:a16="http://schemas.microsoft.com/office/drawing/2014/main" id="{509297EF-7493-4B65-BBAD-BAFA0364BF41}"/>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67" name="Agrupar 54">
            <a:extLst>
              <a:ext uri="{FF2B5EF4-FFF2-40B4-BE49-F238E27FC236}">
                <a16:creationId xmlns:a16="http://schemas.microsoft.com/office/drawing/2014/main" id="{59EA6BE3-82DD-4EA7-8B3B-4850EB2663FD}"/>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68" name="Rectángulo redondeado 40">
              <a:extLst>
                <a:ext uri="{FF2B5EF4-FFF2-40B4-BE49-F238E27FC236}">
                  <a16:creationId xmlns:a16="http://schemas.microsoft.com/office/drawing/2014/main" id="{32474601-A1B4-4D83-BFD7-5396C2A8FED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41">
              <a:extLst>
                <a:ext uri="{FF2B5EF4-FFF2-40B4-BE49-F238E27FC236}">
                  <a16:creationId xmlns:a16="http://schemas.microsoft.com/office/drawing/2014/main" id="{52315521-BF60-4B80-BF84-42F4CDBED89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70" name="Agrupar 60">
            <a:extLst>
              <a:ext uri="{FF2B5EF4-FFF2-40B4-BE49-F238E27FC236}">
                <a16:creationId xmlns:a16="http://schemas.microsoft.com/office/drawing/2014/main" id="{88AADA53-3E43-432E-A60D-A75F0D51BD9C}"/>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4" name="Rectángulo redondeado 43">
              <a:extLst>
                <a:ext uri="{FF2B5EF4-FFF2-40B4-BE49-F238E27FC236}">
                  <a16:creationId xmlns:a16="http://schemas.microsoft.com/office/drawing/2014/main" id="{39E21A63-5515-46CB-A38F-D1F6675E2411}"/>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4">
              <a:extLst>
                <a:ext uri="{FF2B5EF4-FFF2-40B4-BE49-F238E27FC236}">
                  <a16:creationId xmlns:a16="http://schemas.microsoft.com/office/drawing/2014/main" id="{4D10B3EE-92EA-4C4E-BC2C-7E310A463115}"/>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6" name="Rectángulo 45">
            <a:extLst>
              <a:ext uri="{FF2B5EF4-FFF2-40B4-BE49-F238E27FC236}">
                <a16:creationId xmlns:a16="http://schemas.microsoft.com/office/drawing/2014/main" id="{50192F66-97C5-4D76-9FAB-51044C052621}"/>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7" name="CuadroTexto 46">
            <a:extLst>
              <a:ext uri="{FF2B5EF4-FFF2-40B4-BE49-F238E27FC236}">
                <a16:creationId xmlns:a16="http://schemas.microsoft.com/office/drawing/2014/main" id="{6F26BB86-EA6E-44A3-85CA-28F7C7BA459D}"/>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08" name="Agrupar 51">
            <a:extLst>
              <a:ext uri="{FF2B5EF4-FFF2-40B4-BE49-F238E27FC236}">
                <a16:creationId xmlns:a16="http://schemas.microsoft.com/office/drawing/2014/main" id="{A6337F1E-4901-4155-B7BE-E90DACE2BD3D}"/>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09" name="Rectángulo redondeado 48">
              <a:extLst>
                <a:ext uri="{FF2B5EF4-FFF2-40B4-BE49-F238E27FC236}">
                  <a16:creationId xmlns:a16="http://schemas.microsoft.com/office/drawing/2014/main" id="{53B89EF6-3760-4538-BF94-16FF36316ED6}"/>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49">
              <a:extLst>
                <a:ext uri="{FF2B5EF4-FFF2-40B4-BE49-F238E27FC236}">
                  <a16:creationId xmlns:a16="http://schemas.microsoft.com/office/drawing/2014/main" id="{A240D2AA-2976-44C3-86FD-E30CECCEE9E2}"/>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1" name="Agrupar 54">
            <a:extLst>
              <a:ext uri="{FF2B5EF4-FFF2-40B4-BE49-F238E27FC236}">
                <a16:creationId xmlns:a16="http://schemas.microsoft.com/office/drawing/2014/main" id="{77AC303B-F648-479F-BD52-190ED8010A39}"/>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2" name="Rectángulo redondeado 57">
              <a:extLst>
                <a:ext uri="{FF2B5EF4-FFF2-40B4-BE49-F238E27FC236}">
                  <a16:creationId xmlns:a16="http://schemas.microsoft.com/office/drawing/2014/main" id="{A6DF21EA-F1EF-4D9F-8216-717631564490}"/>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58">
              <a:extLst>
                <a:ext uri="{FF2B5EF4-FFF2-40B4-BE49-F238E27FC236}">
                  <a16:creationId xmlns:a16="http://schemas.microsoft.com/office/drawing/2014/main" id="{6E853150-CA8B-4F25-9DA2-68B8E156D04A}"/>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4" name="Agrupar 60">
            <a:extLst>
              <a:ext uri="{FF2B5EF4-FFF2-40B4-BE49-F238E27FC236}">
                <a16:creationId xmlns:a16="http://schemas.microsoft.com/office/drawing/2014/main" id="{27369594-BE7C-4A2B-BD11-9115731CAED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5" name="Rectángulo redondeado 63">
              <a:extLst>
                <a:ext uri="{FF2B5EF4-FFF2-40B4-BE49-F238E27FC236}">
                  <a16:creationId xmlns:a16="http://schemas.microsoft.com/office/drawing/2014/main" id="{2CE3CE9B-6963-46C1-9789-51544C993EFF}"/>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Rectángulo 64">
              <a:extLst>
                <a:ext uri="{FF2B5EF4-FFF2-40B4-BE49-F238E27FC236}">
                  <a16:creationId xmlns:a16="http://schemas.microsoft.com/office/drawing/2014/main" id="{5B10B292-69E9-4072-ABB3-EAC5571D8D7B}"/>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7" name="Rectángulo 65">
            <a:extLst>
              <a:ext uri="{FF2B5EF4-FFF2-40B4-BE49-F238E27FC236}">
                <a16:creationId xmlns:a16="http://schemas.microsoft.com/office/drawing/2014/main" id="{43027CA3-2B6A-4ECC-A757-7ABFFE266392}"/>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1" name="Agrupar 54">
            <a:extLst>
              <a:ext uri="{FF2B5EF4-FFF2-40B4-BE49-F238E27FC236}">
                <a16:creationId xmlns:a16="http://schemas.microsoft.com/office/drawing/2014/main" id="{8AA4651E-62B4-4D03-BFE4-105E25EBFFB1}"/>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2" name="Rectángulo redondeado 75">
              <a:extLst>
                <a:ext uri="{FF2B5EF4-FFF2-40B4-BE49-F238E27FC236}">
                  <a16:creationId xmlns:a16="http://schemas.microsoft.com/office/drawing/2014/main" id="{530EE7C3-90B8-44A2-BC8D-648A5B2B68C6}"/>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3" name="Rectángulo 76">
              <a:extLst>
                <a:ext uri="{FF2B5EF4-FFF2-40B4-BE49-F238E27FC236}">
                  <a16:creationId xmlns:a16="http://schemas.microsoft.com/office/drawing/2014/main" id="{BD4243B2-006E-42BE-A2DB-D93B2C30B80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4" name="Rectángulo 83">
            <a:extLst>
              <a:ext uri="{FF2B5EF4-FFF2-40B4-BE49-F238E27FC236}">
                <a16:creationId xmlns:a16="http://schemas.microsoft.com/office/drawing/2014/main" id="{B1F113CA-E864-4FAB-A71D-38D07D327344}"/>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5" name="Agrupar 60">
            <a:extLst>
              <a:ext uri="{FF2B5EF4-FFF2-40B4-BE49-F238E27FC236}">
                <a16:creationId xmlns:a16="http://schemas.microsoft.com/office/drawing/2014/main" id="{A68E19B4-5205-47F2-AD9F-604E994EA54B}"/>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6" name="Rectángulo redondeado 85">
              <a:extLst>
                <a:ext uri="{FF2B5EF4-FFF2-40B4-BE49-F238E27FC236}">
                  <a16:creationId xmlns:a16="http://schemas.microsoft.com/office/drawing/2014/main" id="{7E7A522E-C8C9-48EA-B7C0-D52229F170A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7" name="Rectángulo 89">
              <a:extLst>
                <a:ext uri="{FF2B5EF4-FFF2-40B4-BE49-F238E27FC236}">
                  <a16:creationId xmlns:a16="http://schemas.microsoft.com/office/drawing/2014/main" id="{A4AA48F3-B8DE-403C-9F7B-70D32D50041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28" name="Agrupar 51">
            <a:extLst>
              <a:ext uri="{FF2B5EF4-FFF2-40B4-BE49-F238E27FC236}">
                <a16:creationId xmlns:a16="http://schemas.microsoft.com/office/drawing/2014/main" id="{70CA8618-BADA-4CF0-83D9-348D2292A688}"/>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29" name="Rectángulo redondeado 69">
              <a:extLst>
                <a:ext uri="{FF2B5EF4-FFF2-40B4-BE49-F238E27FC236}">
                  <a16:creationId xmlns:a16="http://schemas.microsoft.com/office/drawing/2014/main" id="{9430ECCF-20D3-4450-9996-1F1B8A5048E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0" name="Rectángulo 70">
              <a:extLst>
                <a:ext uri="{FF2B5EF4-FFF2-40B4-BE49-F238E27FC236}">
                  <a16:creationId xmlns:a16="http://schemas.microsoft.com/office/drawing/2014/main" id="{BF53C9B6-1782-4C89-916E-446F75CEE94F}"/>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212387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38" name="Rectángulo redondeado 37"/>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9" name="Rectángulo 38"/>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37" name="Llamada ovalada 36"/>
          <p:cNvSpPr/>
          <p:nvPr/>
        </p:nvSpPr>
        <p:spPr>
          <a:xfrm>
            <a:off x="4744042" y="398474"/>
            <a:ext cx="3053798" cy="1184321"/>
          </a:xfrm>
          <a:prstGeom prst="wedgeEllipseCallout">
            <a:avLst>
              <a:gd name="adj1" fmla="val -32263"/>
              <a:gd name="adj2" fmla="val 94430"/>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49" name="CuadroTexto 48"/>
          <p:cNvSpPr txBox="1"/>
          <p:nvPr/>
        </p:nvSpPr>
        <p:spPr>
          <a:xfrm>
            <a:off x="5251390" y="884673"/>
            <a:ext cx="3881462" cy="369332"/>
          </a:xfrm>
          <a:prstGeom prst="rect">
            <a:avLst/>
          </a:prstGeom>
          <a:noFill/>
        </p:spPr>
        <p:txBody>
          <a:bodyPr wrap="square" rtlCol="0">
            <a:spAutoFit/>
          </a:bodyPr>
          <a:lstStyle/>
          <a:p>
            <a:r>
              <a:rPr lang="es-ES" dirty="0">
                <a:solidFill>
                  <a:srgbClr val="7F7F7F"/>
                </a:solidFill>
              </a:rPr>
              <a:t>Moni, pásame un libro</a:t>
            </a:r>
          </a:p>
        </p:txBody>
      </p:sp>
      <p:sp>
        <p:nvSpPr>
          <p:cNvPr id="34" name="Rectángulo 33"/>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5" name="CuadroTexto 84"/>
          <p:cNvSpPr txBox="1"/>
          <p:nvPr/>
        </p:nvSpPr>
        <p:spPr>
          <a:xfrm>
            <a:off x="380719" y="3462790"/>
            <a:ext cx="2758700" cy="369332"/>
          </a:xfrm>
          <a:prstGeom prst="rect">
            <a:avLst/>
          </a:prstGeom>
          <a:noFill/>
        </p:spPr>
        <p:txBody>
          <a:bodyPr wrap="square" rtlCol="0">
            <a:spAutoFit/>
          </a:bodyPr>
          <a:lstStyle/>
          <a:p>
            <a:r>
              <a:rPr lang="es-ES" dirty="0"/>
              <a:t>Estante nuevo</a:t>
            </a:r>
          </a:p>
        </p:txBody>
      </p:sp>
      <p:grpSp>
        <p:nvGrpSpPr>
          <p:cNvPr id="86" name="Agrupar 85"/>
          <p:cNvGrpSpPr/>
          <p:nvPr/>
        </p:nvGrpSpPr>
        <p:grpSpPr>
          <a:xfrm>
            <a:off x="8918800" y="-114152"/>
            <a:ext cx="3244660" cy="1812153"/>
            <a:chOff x="8947340" y="0"/>
            <a:chExt cx="3244660" cy="1812153"/>
          </a:xfrm>
        </p:grpSpPr>
        <p:sp>
          <p:nvSpPr>
            <p:cNvPr id="87"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8"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73" name="CuadroTexto 66">
            <a:extLst>
              <a:ext uri="{FF2B5EF4-FFF2-40B4-BE49-F238E27FC236}">
                <a16:creationId xmlns:a16="http://schemas.microsoft.com/office/drawing/2014/main" id="{FE936288-CA0D-4EB8-8332-9C5C4DCE68F8}"/>
              </a:ext>
            </a:extLst>
          </p:cNvPr>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74" name="CuadroTexto 20">
            <a:extLst>
              <a:ext uri="{FF2B5EF4-FFF2-40B4-BE49-F238E27FC236}">
                <a16:creationId xmlns:a16="http://schemas.microsoft.com/office/drawing/2014/main" id="{0AAE1E83-1F05-47A3-BD21-F63CF8A6D317}"/>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75" name="Agrupar 51">
            <a:extLst>
              <a:ext uri="{FF2B5EF4-FFF2-40B4-BE49-F238E27FC236}">
                <a16:creationId xmlns:a16="http://schemas.microsoft.com/office/drawing/2014/main" id="{4046F652-6302-4D0D-B0E5-CD2A149A575C}"/>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6" name="Rectángulo redondeado 52">
              <a:extLst>
                <a:ext uri="{FF2B5EF4-FFF2-40B4-BE49-F238E27FC236}">
                  <a16:creationId xmlns:a16="http://schemas.microsoft.com/office/drawing/2014/main" id="{7D096D4A-26E1-40E7-932A-7544D3B288D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7" name="Rectángulo 53">
              <a:extLst>
                <a:ext uri="{FF2B5EF4-FFF2-40B4-BE49-F238E27FC236}">
                  <a16:creationId xmlns:a16="http://schemas.microsoft.com/office/drawing/2014/main" id="{12386E16-DB78-4202-8F84-A9AC3AE59A87}"/>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8" name="Agrupar 54">
            <a:extLst>
              <a:ext uri="{FF2B5EF4-FFF2-40B4-BE49-F238E27FC236}">
                <a16:creationId xmlns:a16="http://schemas.microsoft.com/office/drawing/2014/main" id="{9E465EB8-AE3C-47AD-8E2F-F4602E3E1F9D}"/>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79" name="Rectángulo redondeado 55">
              <a:extLst>
                <a:ext uri="{FF2B5EF4-FFF2-40B4-BE49-F238E27FC236}">
                  <a16:creationId xmlns:a16="http://schemas.microsoft.com/office/drawing/2014/main" id="{78C125AE-06CE-4DF1-BC30-1319E8E8D20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Rectángulo 56">
              <a:extLst>
                <a:ext uri="{FF2B5EF4-FFF2-40B4-BE49-F238E27FC236}">
                  <a16:creationId xmlns:a16="http://schemas.microsoft.com/office/drawing/2014/main" id="{1AB3540B-A23A-41E3-9208-309245DD1DB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81" name="Agrupar 60">
            <a:extLst>
              <a:ext uri="{FF2B5EF4-FFF2-40B4-BE49-F238E27FC236}">
                <a16:creationId xmlns:a16="http://schemas.microsoft.com/office/drawing/2014/main" id="{B482F13B-39B2-444A-8AF4-D85853B3B739}"/>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82" name="Rectángulo redondeado 61">
              <a:extLst>
                <a:ext uri="{FF2B5EF4-FFF2-40B4-BE49-F238E27FC236}">
                  <a16:creationId xmlns:a16="http://schemas.microsoft.com/office/drawing/2014/main" id="{828899CB-9B07-46EF-8211-A3021D008CC0}"/>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3" name="Rectángulo 82">
              <a:extLst>
                <a:ext uri="{FF2B5EF4-FFF2-40B4-BE49-F238E27FC236}">
                  <a16:creationId xmlns:a16="http://schemas.microsoft.com/office/drawing/2014/main" id="{12639269-47DD-427F-9269-F3C1F64FAA8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4" name="Rectángulo 67">
            <a:extLst>
              <a:ext uri="{FF2B5EF4-FFF2-40B4-BE49-F238E27FC236}">
                <a16:creationId xmlns:a16="http://schemas.microsoft.com/office/drawing/2014/main" id="{72318C57-9304-469A-881F-95282084B0E7}"/>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6" name="CuadroTexto 35">
            <a:extLst>
              <a:ext uri="{FF2B5EF4-FFF2-40B4-BE49-F238E27FC236}">
                <a16:creationId xmlns:a16="http://schemas.microsoft.com/office/drawing/2014/main" id="{63865C65-6EA2-4E42-B189-778CA7673513}"/>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107" name="Agrupar 54">
            <a:extLst>
              <a:ext uri="{FF2B5EF4-FFF2-40B4-BE49-F238E27FC236}">
                <a16:creationId xmlns:a16="http://schemas.microsoft.com/office/drawing/2014/main" id="{16AE34B5-D5BB-4B72-B2A1-2D5688236D25}"/>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108" name="Rectángulo redondeado 40">
              <a:extLst>
                <a:ext uri="{FF2B5EF4-FFF2-40B4-BE49-F238E27FC236}">
                  <a16:creationId xmlns:a16="http://schemas.microsoft.com/office/drawing/2014/main" id="{08787364-9B6F-4C5E-BC17-53D2A28A2EA8}"/>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ectángulo 41">
              <a:extLst>
                <a:ext uri="{FF2B5EF4-FFF2-40B4-BE49-F238E27FC236}">
                  <a16:creationId xmlns:a16="http://schemas.microsoft.com/office/drawing/2014/main" id="{4586A78F-7846-4E69-BB12-A75EC3B67CD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10" name="Agrupar 60">
            <a:extLst>
              <a:ext uri="{FF2B5EF4-FFF2-40B4-BE49-F238E27FC236}">
                <a16:creationId xmlns:a16="http://schemas.microsoft.com/office/drawing/2014/main" id="{EB3AAC3F-A9BA-4F8F-9116-A3C75D99D131}"/>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11" name="Rectángulo redondeado 43">
              <a:extLst>
                <a:ext uri="{FF2B5EF4-FFF2-40B4-BE49-F238E27FC236}">
                  <a16:creationId xmlns:a16="http://schemas.microsoft.com/office/drawing/2014/main" id="{8F66610A-E592-4191-A623-00265898DB8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4">
              <a:extLst>
                <a:ext uri="{FF2B5EF4-FFF2-40B4-BE49-F238E27FC236}">
                  <a16:creationId xmlns:a16="http://schemas.microsoft.com/office/drawing/2014/main" id="{685FFEA1-8EAF-49C3-AF49-07E24FA650A6}"/>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3" name="Rectángulo 45">
            <a:extLst>
              <a:ext uri="{FF2B5EF4-FFF2-40B4-BE49-F238E27FC236}">
                <a16:creationId xmlns:a16="http://schemas.microsoft.com/office/drawing/2014/main" id="{CB96D78F-213A-4C02-8361-81C2CF74AA4C}"/>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4" name="CuadroTexto 46">
            <a:extLst>
              <a:ext uri="{FF2B5EF4-FFF2-40B4-BE49-F238E27FC236}">
                <a16:creationId xmlns:a16="http://schemas.microsoft.com/office/drawing/2014/main" id="{DC914746-2E38-480E-A671-2E66A4E89096}"/>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15" name="Agrupar 51">
            <a:extLst>
              <a:ext uri="{FF2B5EF4-FFF2-40B4-BE49-F238E27FC236}">
                <a16:creationId xmlns:a16="http://schemas.microsoft.com/office/drawing/2014/main" id="{FA2764B0-14FE-4987-800B-4A1F85F44F69}"/>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6" name="Rectángulo redondeado 48">
              <a:extLst>
                <a:ext uri="{FF2B5EF4-FFF2-40B4-BE49-F238E27FC236}">
                  <a16:creationId xmlns:a16="http://schemas.microsoft.com/office/drawing/2014/main" id="{ECECA807-2F2A-4EE4-BBA4-6429B4BBFAB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ectángulo 49">
              <a:extLst>
                <a:ext uri="{FF2B5EF4-FFF2-40B4-BE49-F238E27FC236}">
                  <a16:creationId xmlns:a16="http://schemas.microsoft.com/office/drawing/2014/main" id="{34189BE8-AC20-4D60-8648-482872990A1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8" name="Agrupar 54">
            <a:extLst>
              <a:ext uri="{FF2B5EF4-FFF2-40B4-BE49-F238E27FC236}">
                <a16:creationId xmlns:a16="http://schemas.microsoft.com/office/drawing/2014/main" id="{0180038D-71E5-4260-A5B7-311A72D7EF58}"/>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9" name="Rectángulo redondeado 57">
              <a:extLst>
                <a:ext uri="{FF2B5EF4-FFF2-40B4-BE49-F238E27FC236}">
                  <a16:creationId xmlns:a16="http://schemas.microsoft.com/office/drawing/2014/main" id="{FACAD829-C7A7-4877-A665-2C9D0CA07C19}"/>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0" name="Rectángulo 58">
              <a:extLst>
                <a:ext uri="{FF2B5EF4-FFF2-40B4-BE49-F238E27FC236}">
                  <a16:creationId xmlns:a16="http://schemas.microsoft.com/office/drawing/2014/main" id="{6E82374C-B033-4CF7-861F-D602EF78360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21" name="Agrupar 60">
            <a:extLst>
              <a:ext uri="{FF2B5EF4-FFF2-40B4-BE49-F238E27FC236}">
                <a16:creationId xmlns:a16="http://schemas.microsoft.com/office/drawing/2014/main" id="{05A88961-55EC-4690-98C8-8BAD1854C31A}"/>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2" name="Rectángulo redondeado 63">
              <a:extLst>
                <a:ext uri="{FF2B5EF4-FFF2-40B4-BE49-F238E27FC236}">
                  <a16:creationId xmlns:a16="http://schemas.microsoft.com/office/drawing/2014/main" id="{DEDFC270-CB96-4D2D-8729-20104F3E604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3" name="Rectángulo 64">
              <a:extLst>
                <a:ext uri="{FF2B5EF4-FFF2-40B4-BE49-F238E27FC236}">
                  <a16:creationId xmlns:a16="http://schemas.microsoft.com/office/drawing/2014/main" id="{A8BB2EB8-22E1-4023-9DB2-BA35006BA7CE}"/>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24" name="Rectángulo 65">
            <a:extLst>
              <a:ext uri="{FF2B5EF4-FFF2-40B4-BE49-F238E27FC236}">
                <a16:creationId xmlns:a16="http://schemas.microsoft.com/office/drawing/2014/main" id="{89FD71CB-2BE4-4B8D-B3F8-A399DD2D13FA}"/>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8" name="Agrupar 54">
            <a:extLst>
              <a:ext uri="{FF2B5EF4-FFF2-40B4-BE49-F238E27FC236}">
                <a16:creationId xmlns:a16="http://schemas.microsoft.com/office/drawing/2014/main" id="{4B2A2C2A-D754-4707-8B58-503AD94813E3}"/>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9" name="Rectángulo redondeado 75">
              <a:extLst>
                <a:ext uri="{FF2B5EF4-FFF2-40B4-BE49-F238E27FC236}">
                  <a16:creationId xmlns:a16="http://schemas.microsoft.com/office/drawing/2014/main" id="{2F024D47-ED8B-4C02-91CA-8821B7C36129}"/>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0" name="Rectángulo 76">
              <a:extLst>
                <a:ext uri="{FF2B5EF4-FFF2-40B4-BE49-F238E27FC236}">
                  <a16:creationId xmlns:a16="http://schemas.microsoft.com/office/drawing/2014/main" id="{1DC28AE7-3058-4C2A-B4A2-29CC6D0F671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31" name="Rectángulo 83">
            <a:extLst>
              <a:ext uri="{FF2B5EF4-FFF2-40B4-BE49-F238E27FC236}">
                <a16:creationId xmlns:a16="http://schemas.microsoft.com/office/drawing/2014/main" id="{D11E0728-5660-439E-8D17-32483BC63368}"/>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2" name="Agrupar 60">
            <a:extLst>
              <a:ext uri="{FF2B5EF4-FFF2-40B4-BE49-F238E27FC236}">
                <a16:creationId xmlns:a16="http://schemas.microsoft.com/office/drawing/2014/main" id="{CB6871F0-74EE-4C7C-B395-2F253F401A85}"/>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3" name="Rectángulo redondeado 85">
              <a:extLst>
                <a:ext uri="{FF2B5EF4-FFF2-40B4-BE49-F238E27FC236}">
                  <a16:creationId xmlns:a16="http://schemas.microsoft.com/office/drawing/2014/main" id="{E0665EB6-96FF-4631-A837-93AC1590DFE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4" name="Rectángulo 89">
              <a:extLst>
                <a:ext uri="{FF2B5EF4-FFF2-40B4-BE49-F238E27FC236}">
                  <a16:creationId xmlns:a16="http://schemas.microsoft.com/office/drawing/2014/main" id="{63ECBA07-A473-4173-8B50-FF4D2F3A1CAE}"/>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37" name="Agrupar 51">
            <a:extLst>
              <a:ext uri="{FF2B5EF4-FFF2-40B4-BE49-F238E27FC236}">
                <a16:creationId xmlns:a16="http://schemas.microsoft.com/office/drawing/2014/main" id="{3CD33223-CE1A-44CA-8466-449E4493D143}"/>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38" name="Rectángulo redondeado 69">
              <a:extLst>
                <a:ext uri="{FF2B5EF4-FFF2-40B4-BE49-F238E27FC236}">
                  <a16:creationId xmlns:a16="http://schemas.microsoft.com/office/drawing/2014/main" id="{FDC5FC86-5B81-428A-B7C4-7F6D6030E83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9" name="Rectángulo 70">
              <a:extLst>
                <a:ext uri="{FF2B5EF4-FFF2-40B4-BE49-F238E27FC236}">
                  <a16:creationId xmlns:a16="http://schemas.microsoft.com/office/drawing/2014/main" id="{D0F32373-3445-4F57-8A40-DF86654F09D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26347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Agrupar 84"/>
          <p:cNvGrpSpPr/>
          <p:nvPr/>
        </p:nvGrpSpPr>
        <p:grpSpPr>
          <a:xfrm>
            <a:off x="8918800" y="-114152"/>
            <a:ext cx="3244660" cy="1812153"/>
            <a:chOff x="8947340" y="0"/>
            <a:chExt cx="3244660" cy="1812153"/>
          </a:xfrm>
        </p:grpSpPr>
        <p:sp>
          <p:nvSpPr>
            <p:cNvPr id="86"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7"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grpSp>
        <p:nvGrpSpPr>
          <p:cNvPr id="81" name="Agrupar 80"/>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82" name="Rectángulo redondeado 81"/>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3" name="Rectángulo 82"/>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80" name="Rectángulo 79"/>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4" name="CuadroTexto 83"/>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104" name="CuadroTexto 73"/>
          <p:cNvSpPr txBox="1"/>
          <p:nvPr/>
        </p:nvSpPr>
        <p:spPr>
          <a:xfrm>
            <a:off x="6975816" y="5815729"/>
            <a:ext cx="1719904" cy="369332"/>
          </a:xfrm>
          <a:prstGeom prst="rect">
            <a:avLst/>
          </a:prstGeom>
          <a:noFill/>
        </p:spPr>
        <p:txBody>
          <a:bodyPr wrap="none" rtlCol="0">
            <a:spAutoFit/>
          </a:bodyPr>
          <a:lstStyle/>
          <a:p>
            <a:r>
              <a:rPr lang="es-ES" dirty="0">
                <a:solidFill>
                  <a:srgbClr val="FF0000"/>
                </a:solidFill>
              </a:rPr>
              <a:t>Busca el mínimo</a:t>
            </a:r>
          </a:p>
        </p:txBody>
      </p:sp>
      <p:sp>
        <p:nvSpPr>
          <p:cNvPr id="73" name="CuadroTexto 66">
            <a:extLst>
              <a:ext uri="{FF2B5EF4-FFF2-40B4-BE49-F238E27FC236}">
                <a16:creationId xmlns:a16="http://schemas.microsoft.com/office/drawing/2014/main" id="{BC259038-592C-4AC4-9D71-DEA059413243}"/>
              </a:ext>
            </a:extLst>
          </p:cNvPr>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74" name="CuadroTexto 20">
            <a:extLst>
              <a:ext uri="{FF2B5EF4-FFF2-40B4-BE49-F238E27FC236}">
                <a16:creationId xmlns:a16="http://schemas.microsoft.com/office/drawing/2014/main" id="{75DFF925-982B-4ED2-B9F1-154C79239FD6}"/>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75" name="Agrupar 51">
            <a:extLst>
              <a:ext uri="{FF2B5EF4-FFF2-40B4-BE49-F238E27FC236}">
                <a16:creationId xmlns:a16="http://schemas.microsoft.com/office/drawing/2014/main" id="{88DDF6A4-09C3-48AB-8C62-4FAA6A41B43F}"/>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6" name="Rectángulo redondeado 52">
              <a:extLst>
                <a:ext uri="{FF2B5EF4-FFF2-40B4-BE49-F238E27FC236}">
                  <a16:creationId xmlns:a16="http://schemas.microsoft.com/office/drawing/2014/main" id="{4D11B655-8034-42CB-B277-8527F7A0F9B9}"/>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7" name="Rectángulo 53">
              <a:extLst>
                <a:ext uri="{FF2B5EF4-FFF2-40B4-BE49-F238E27FC236}">
                  <a16:creationId xmlns:a16="http://schemas.microsoft.com/office/drawing/2014/main" id="{C1249292-8B7E-48EC-A308-8FC3E672681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8" name="Agrupar 54">
            <a:extLst>
              <a:ext uri="{FF2B5EF4-FFF2-40B4-BE49-F238E27FC236}">
                <a16:creationId xmlns:a16="http://schemas.microsoft.com/office/drawing/2014/main" id="{F1514E59-9702-4F62-A14C-2BABC5625011}"/>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106" name="Rectángulo redondeado 55">
              <a:extLst>
                <a:ext uri="{FF2B5EF4-FFF2-40B4-BE49-F238E27FC236}">
                  <a16:creationId xmlns:a16="http://schemas.microsoft.com/office/drawing/2014/main" id="{12C69AEC-D51B-4260-9C89-94A7FE6AF066}"/>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7" name="Rectángulo 56">
              <a:extLst>
                <a:ext uri="{FF2B5EF4-FFF2-40B4-BE49-F238E27FC236}">
                  <a16:creationId xmlns:a16="http://schemas.microsoft.com/office/drawing/2014/main" id="{895E65E8-933F-4ADC-9787-14E80F46456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108" name="Agrupar 60">
            <a:extLst>
              <a:ext uri="{FF2B5EF4-FFF2-40B4-BE49-F238E27FC236}">
                <a16:creationId xmlns:a16="http://schemas.microsoft.com/office/drawing/2014/main" id="{D8999084-16E4-4137-AC3D-1377254E8818}"/>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109" name="Rectángulo redondeado 61">
              <a:extLst>
                <a:ext uri="{FF2B5EF4-FFF2-40B4-BE49-F238E27FC236}">
                  <a16:creationId xmlns:a16="http://schemas.microsoft.com/office/drawing/2014/main" id="{61FB3298-729C-46B7-AA7D-4635C3596CAF}"/>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109">
              <a:extLst>
                <a:ext uri="{FF2B5EF4-FFF2-40B4-BE49-F238E27FC236}">
                  <a16:creationId xmlns:a16="http://schemas.microsoft.com/office/drawing/2014/main" id="{43729026-CDC1-4D49-8874-62A07C6AD95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111" name="Rectángulo 67">
            <a:extLst>
              <a:ext uri="{FF2B5EF4-FFF2-40B4-BE49-F238E27FC236}">
                <a16:creationId xmlns:a16="http://schemas.microsoft.com/office/drawing/2014/main" id="{752CB295-60C8-4E9B-AA11-7D51687E91C7}"/>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2" name="CuadroTexto 35">
            <a:extLst>
              <a:ext uri="{FF2B5EF4-FFF2-40B4-BE49-F238E27FC236}">
                <a16:creationId xmlns:a16="http://schemas.microsoft.com/office/drawing/2014/main" id="{8B1B953C-FEBD-4518-BDDA-1A38542C22B7}"/>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113" name="Agrupar 54">
            <a:extLst>
              <a:ext uri="{FF2B5EF4-FFF2-40B4-BE49-F238E27FC236}">
                <a16:creationId xmlns:a16="http://schemas.microsoft.com/office/drawing/2014/main" id="{FD3723DA-F021-42CF-A0E8-E86FF54D91DB}"/>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114" name="Rectángulo redondeado 40">
              <a:extLst>
                <a:ext uri="{FF2B5EF4-FFF2-40B4-BE49-F238E27FC236}">
                  <a16:creationId xmlns:a16="http://schemas.microsoft.com/office/drawing/2014/main" id="{5AFAE5E2-5787-464A-B4C9-E92DE6F0762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41">
              <a:extLst>
                <a:ext uri="{FF2B5EF4-FFF2-40B4-BE49-F238E27FC236}">
                  <a16:creationId xmlns:a16="http://schemas.microsoft.com/office/drawing/2014/main" id="{5CD97A05-A096-4EBC-B015-484A2C594D0A}"/>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16" name="Agrupar 60">
            <a:extLst>
              <a:ext uri="{FF2B5EF4-FFF2-40B4-BE49-F238E27FC236}">
                <a16:creationId xmlns:a16="http://schemas.microsoft.com/office/drawing/2014/main" id="{BF838872-4D05-4356-BF15-7B4C11329229}"/>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17" name="Rectángulo redondeado 43">
              <a:extLst>
                <a:ext uri="{FF2B5EF4-FFF2-40B4-BE49-F238E27FC236}">
                  <a16:creationId xmlns:a16="http://schemas.microsoft.com/office/drawing/2014/main" id="{A7B937B5-687D-40C8-8051-48BA63A1CB4F}"/>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44">
              <a:extLst>
                <a:ext uri="{FF2B5EF4-FFF2-40B4-BE49-F238E27FC236}">
                  <a16:creationId xmlns:a16="http://schemas.microsoft.com/office/drawing/2014/main" id="{C28438C6-0B0E-4F7D-8AE0-59A660C41B5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45">
            <a:extLst>
              <a:ext uri="{FF2B5EF4-FFF2-40B4-BE49-F238E27FC236}">
                <a16:creationId xmlns:a16="http://schemas.microsoft.com/office/drawing/2014/main" id="{4CCA6F18-2DD4-4067-B33F-507903CABE14}"/>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0" name="CuadroTexto 46">
            <a:extLst>
              <a:ext uri="{FF2B5EF4-FFF2-40B4-BE49-F238E27FC236}">
                <a16:creationId xmlns:a16="http://schemas.microsoft.com/office/drawing/2014/main" id="{4E40932C-9088-4FB6-A086-18C075760E18}"/>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21" name="Agrupar 51">
            <a:extLst>
              <a:ext uri="{FF2B5EF4-FFF2-40B4-BE49-F238E27FC236}">
                <a16:creationId xmlns:a16="http://schemas.microsoft.com/office/drawing/2014/main" id="{33B0340F-3FFB-406D-970F-7CBF2EF91E7E}"/>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22" name="Rectángulo redondeado 48">
              <a:extLst>
                <a:ext uri="{FF2B5EF4-FFF2-40B4-BE49-F238E27FC236}">
                  <a16:creationId xmlns:a16="http://schemas.microsoft.com/office/drawing/2014/main" id="{11E86826-899A-4C2F-8A94-511E52701B3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3" name="Rectángulo 49">
              <a:extLst>
                <a:ext uri="{FF2B5EF4-FFF2-40B4-BE49-F238E27FC236}">
                  <a16:creationId xmlns:a16="http://schemas.microsoft.com/office/drawing/2014/main" id="{3D9AA037-AF1F-46C8-A932-4CAD90496ADF}"/>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24" name="Agrupar 54">
            <a:extLst>
              <a:ext uri="{FF2B5EF4-FFF2-40B4-BE49-F238E27FC236}">
                <a16:creationId xmlns:a16="http://schemas.microsoft.com/office/drawing/2014/main" id="{D6FCE5CC-4461-4CF8-B68D-59FFE17BDA13}"/>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57">
              <a:extLst>
                <a:ext uri="{FF2B5EF4-FFF2-40B4-BE49-F238E27FC236}">
                  <a16:creationId xmlns:a16="http://schemas.microsoft.com/office/drawing/2014/main" id="{D0A56054-0525-46E6-8CA6-4295FB2D07B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58">
              <a:extLst>
                <a:ext uri="{FF2B5EF4-FFF2-40B4-BE49-F238E27FC236}">
                  <a16:creationId xmlns:a16="http://schemas.microsoft.com/office/drawing/2014/main" id="{73765AF6-7E04-43E2-8018-A46718B746E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27" name="Agrupar 60">
            <a:extLst>
              <a:ext uri="{FF2B5EF4-FFF2-40B4-BE49-F238E27FC236}">
                <a16:creationId xmlns:a16="http://schemas.microsoft.com/office/drawing/2014/main" id="{1F0BA502-7318-441B-AB8D-F60D382B4D9A}"/>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8" name="Rectángulo redondeado 63">
              <a:extLst>
                <a:ext uri="{FF2B5EF4-FFF2-40B4-BE49-F238E27FC236}">
                  <a16:creationId xmlns:a16="http://schemas.microsoft.com/office/drawing/2014/main" id="{2A885625-4D1C-47C4-9403-8554B5F8D870}"/>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9" name="Rectángulo 64">
              <a:extLst>
                <a:ext uri="{FF2B5EF4-FFF2-40B4-BE49-F238E27FC236}">
                  <a16:creationId xmlns:a16="http://schemas.microsoft.com/office/drawing/2014/main" id="{7BA46E41-59CF-45B6-B4D8-B4749D6793F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30" name="Rectángulo 65">
            <a:extLst>
              <a:ext uri="{FF2B5EF4-FFF2-40B4-BE49-F238E27FC236}">
                <a16:creationId xmlns:a16="http://schemas.microsoft.com/office/drawing/2014/main" id="{7213313C-5FA8-49E6-9AAB-C503E14E6F28}"/>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4" name="Agrupar 54">
            <a:extLst>
              <a:ext uri="{FF2B5EF4-FFF2-40B4-BE49-F238E27FC236}">
                <a16:creationId xmlns:a16="http://schemas.microsoft.com/office/drawing/2014/main" id="{2D729774-F609-4A37-915B-8659D47291E2}"/>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35" name="Rectángulo redondeado 75">
              <a:extLst>
                <a:ext uri="{FF2B5EF4-FFF2-40B4-BE49-F238E27FC236}">
                  <a16:creationId xmlns:a16="http://schemas.microsoft.com/office/drawing/2014/main" id="{C552A948-EC40-4862-A3D9-437159F1E34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6" name="Rectángulo 76">
              <a:extLst>
                <a:ext uri="{FF2B5EF4-FFF2-40B4-BE49-F238E27FC236}">
                  <a16:creationId xmlns:a16="http://schemas.microsoft.com/office/drawing/2014/main" id="{2EEBEB39-C639-4251-98A3-FE6E5D97301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37" name="Rectángulo 83">
            <a:extLst>
              <a:ext uri="{FF2B5EF4-FFF2-40B4-BE49-F238E27FC236}">
                <a16:creationId xmlns:a16="http://schemas.microsoft.com/office/drawing/2014/main" id="{14C166C7-22C6-4BD7-88D2-49D2A578ACB8}"/>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38" name="Agrupar 60">
            <a:extLst>
              <a:ext uri="{FF2B5EF4-FFF2-40B4-BE49-F238E27FC236}">
                <a16:creationId xmlns:a16="http://schemas.microsoft.com/office/drawing/2014/main" id="{50156D6C-314E-443D-ABC7-C6683DD90E10}"/>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9" name="Rectángulo redondeado 85">
              <a:extLst>
                <a:ext uri="{FF2B5EF4-FFF2-40B4-BE49-F238E27FC236}">
                  <a16:creationId xmlns:a16="http://schemas.microsoft.com/office/drawing/2014/main" id="{ED495EE3-29AD-47AF-A0A1-124FC4B09A9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0" name="Rectángulo 89">
              <a:extLst>
                <a:ext uri="{FF2B5EF4-FFF2-40B4-BE49-F238E27FC236}">
                  <a16:creationId xmlns:a16="http://schemas.microsoft.com/office/drawing/2014/main" id="{9021F1C0-5048-42DF-A746-06BC746B4587}"/>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41" name="Rectángulo 77">
            <a:extLst>
              <a:ext uri="{FF2B5EF4-FFF2-40B4-BE49-F238E27FC236}">
                <a16:creationId xmlns:a16="http://schemas.microsoft.com/office/drawing/2014/main" id="{17B98BDF-1D87-4CC8-A6ED-6ACD29D12C4F}"/>
              </a:ext>
            </a:extLst>
          </p:cNvPr>
          <p:cNvSpPr/>
          <p:nvPr/>
        </p:nvSpPr>
        <p:spPr>
          <a:xfrm>
            <a:off x="8573173" y="672354"/>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grpSp>
        <p:nvGrpSpPr>
          <p:cNvPr id="142" name="Agrupar 51">
            <a:extLst>
              <a:ext uri="{FF2B5EF4-FFF2-40B4-BE49-F238E27FC236}">
                <a16:creationId xmlns:a16="http://schemas.microsoft.com/office/drawing/2014/main" id="{E8F687A2-9D54-4E56-9117-3675B63C6D4C}"/>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43" name="Rectángulo redondeado 69">
              <a:extLst>
                <a:ext uri="{FF2B5EF4-FFF2-40B4-BE49-F238E27FC236}">
                  <a16:creationId xmlns:a16="http://schemas.microsoft.com/office/drawing/2014/main" id="{0301ECE5-822A-42A6-BA83-7BDCC1364C82}"/>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4" name="Rectángulo 70">
              <a:extLst>
                <a:ext uri="{FF2B5EF4-FFF2-40B4-BE49-F238E27FC236}">
                  <a16:creationId xmlns:a16="http://schemas.microsoft.com/office/drawing/2014/main" id="{E25DD5CB-6303-44B8-985A-74421AA01EC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291459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Agrupar 32"/>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pic>
        <p:nvPicPr>
          <p:cNvPr id="50" name="Imagen 49" descr="susana_arrib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82" y="1569582"/>
            <a:ext cx="1042416" cy="3657600"/>
          </a:xfrm>
          <a:prstGeom prst="rect">
            <a:avLst/>
          </a:prstGeom>
        </p:spPr>
      </p:pic>
      <p:sp>
        <p:nvSpPr>
          <p:cNvPr id="32" name="Rectángulo 31"/>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3462790"/>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104" name="Rectángulo redondeado 69"/>
          <p:cNvSpPr/>
          <p:nvPr/>
        </p:nvSpPr>
        <p:spPr>
          <a:xfrm rot="16200000">
            <a:off x="6248464" y="1365033"/>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bIns="576000"/>
          <a:lstStyle/>
          <a:p>
            <a:pPr algn="ctr"/>
            <a:r>
              <a:rPr lang="es-AR" sz="1600" dirty="0"/>
              <a:t>   Edad Prohibida</a:t>
            </a:r>
          </a:p>
        </p:txBody>
      </p:sp>
      <p:grpSp>
        <p:nvGrpSpPr>
          <p:cNvPr id="52" name="Agrupar 51">
            <a:extLst>
              <a:ext uri="{FF2B5EF4-FFF2-40B4-BE49-F238E27FC236}">
                <a16:creationId xmlns:a16="http://schemas.microsoft.com/office/drawing/2014/main" id="{C8B97DFA-DEB0-4C32-BBBB-52FD9D014CA0}"/>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53" name="Rectángulo redondeado 52">
              <a:extLst>
                <a:ext uri="{FF2B5EF4-FFF2-40B4-BE49-F238E27FC236}">
                  <a16:creationId xmlns:a16="http://schemas.microsoft.com/office/drawing/2014/main" id="{CBB9F42F-86DE-4B1C-8C8C-D75F0F153547}"/>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Rectángulo 53">
              <a:extLst>
                <a:ext uri="{FF2B5EF4-FFF2-40B4-BE49-F238E27FC236}">
                  <a16:creationId xmlns:a16="http://schemas.microsoft.com/office/drawing/2014/main" id="{8C0583EB-3AC0-48DD-9625-C1B91378840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55" name="Agrupar 54">
            <a:extLst>
              <a:ext uri="{FF2B5EF4-FFF2-40B4-BE49-F238E27FC236}">
                <a16:creationId xmlns:a16="http://schemas.microsoft.com/office/drawing/2014/main" id="{0C402972-5D7D-4D77-A7EA-6680F69EF4BA}"/>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56" name="Rectángulo redondeado 55">
              <a:extLst>
                <a:ext uri="{FF2B5EF4-FFF2-40B4-BE49-F238E27FC236}">
                  <a16:creationId xmlns:a16="http://schemas.microsoft.com/office/drawing/2014/main" id="{FE3BA6AA-DE8C-4D68-B0D4-5DDE17FD588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Rectángulo 56">
              <a:extLst>
                <a:ext uri="{FF2B5EF4-FFF2-40B4-BE49-F238E27FC236}">
                  <a16:creationId xmlns:a16="http://schemas.microsoft.com/office/drawing/2014/main" id="{9D0DCEA8-7688-4E40-9680-B594C174EFE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58" name="Agrupar 60">
            <a:extLst>
              <a:ext uri="{FF2B5EF4-FFF2-40B4-BE49-F238E27FC236}">
                <a16:creationId xmlns:a16="http://schemas.microsoft.com/office/drawing/2014/main" id="{873C0211-5404-42BC-ACB4-A097673A2216}"/>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59" name="Rectángulo redondeado 61">
              <a:extLst>
                <a:ext uri="{FF2B5EF4-FFF2-40B4-BE49-F238E27FC236}">
                  <a16:creationId xmlns:a16="http://schemas.microsoft.com/office/drawing/2014/main" id="{FF285667-A22B-45C2-95C7-D8ADBDF33476}"/>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Rectángulo 59">
              <a:extLst>
                <a:ext uri="{FF2B5EF4-FFF2-40B4-BE49-F238E27FC236}">
                  <a16:creationId xmlns:a16="http://schemas.microsoft.com/office/drawing/2014/main" id="{3F110E46-98DD-4515-9819-397C7EF039DA}"/>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4" name="Rectángulo 67">
            <a:extLst>
              <a:ext uri="{FF2B5EF4-FFF2-40B4-BE49-F238E27FC236}">
                <a16:creationId xmlns:a16="http://schemas.microsoft.com/office/drawing/2014/main" id="{1E4BD8C2-AB57-463C-8E10-3DCECC383441}"/>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65" name="Agrupar 54">
            <a:extLst>
              <a:ext uri="{FF2B5EF4-FFF2-40B4-BE49-F238E27FC236}">
                <a16:creationId xmlns:a16="http://schemas.microsoft.com/office/drawing/2014/main" id="{50B1BFF1-99FD-47B6-828F-6A7F6F2C61A7}"/>
              </a:ext>
            </a:extLst>
          </p:cNvPr>
          <p:cNvGrpSpPr/>
          <p:nvPr/>
        </p:nvGrpSpPr>
        <p:grpSpPr>
          <a:xfrm rot="16200000">
            <a:off x="8423680"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66" name="Rectángulo redondeado 40">
              <a:extLst>
                <a:ext uri="{FF2B5EF4-FFF2-40B4-BE49-F238E27FC236}">
                  <a16:creationId xmlns:a16="http://schemas.microsoft.com/office/drawing/2014/main" id="{95DEBD7C-0EBD-44EE-9393-202A57851C6F}"/>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ectángulo 41">
              <a:extLst>
                <a:ext uri="{FF2B5EF4-FFF2-40B4-BE49-F238E27FC236}">
                  <a16:creationId xmlns:a16="http://schemas.microsoft.com/office/drawing/2014/main" id="{969BF241-F6DE-41A6-8B4C-C59B5B0DA1D4}"/>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68" name="Agrupar 60">
            <a:extLst>
              <a:ext uri="{FF2B5EF4-FFF2-40B4-BE49-F238E27FC236}">
                <a16:creationId xmlns:a16="http://schemas.microsoft.com/office/drawing/2014/main" id="{048149E7-C38C-48E1-957F-4B028327B267}"/>
              </a:ext>
            </a:extLst>
          </p:cNvPr>
          <p:cNvGrpSpPr/>
          <p:nvPr/>
        </p:nvGrpSpPr>
        <p:grpSpPr>
          <a:xfrm rot="16200000">
            <a:off x="8910372"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69" name="Rectángulo redondeado 43">
              <a:extLst>
                <a:ext uri="{FF2B5EF4-FFF2-40B4-BE49-F238E27FC236}">
                  <a16:creationId xmlns:a16="http://schemas.microsoft.com/office/drawing/2014/main" id="{5312FCBC-2316-47E8-80D4-2FC9F6CCBCD6}"/>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ectángulo 44">
              <a:extLst>
                <a:ext uri="{FF2B5EF4-FFF2-40B4-BE49-F238E27FC236}">
                  <a16:creationId xmlns:a16="http://schemas.microsoft.com/office/drawing/2014/main" id="{7A9B8767-588C-4DFF-867E-9B9311FD64DA}"/>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6" name="Rectángulo 45">
            <a:extLst>
              <a:ext uri="{FF2B5EF4-FFF2-40B4-BE49-F238E27FC236}">
                <a16:creationId xmlns:a16="http://schemas.microsoft.com/office/drawing/2014/main" id="{5C732D7C-287B-4F2C-9FAF-09535BC7F38C}"/>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7" name="Agrupar 51">
            <a:extLst>
              <a:ext uri="{FF2B5EF4-FFF2-40B4-BE49-F238E27FC236}">
                <a16:creationId xmlns:a16="http://schemas.microsoft.com/office/drawing/2014/main" id="{85DB1829-B6C2-4954-8C5C-8F05DDEB4A1C}"/>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8" name="Rectángulo redondeado 48">
              <a:extLst>
                <a:ext uri="{FF2B5EF4-FFF2-40B4-BE49-F238E27FC236}">
                  <a16:creationId xmlns:a16="http://schemas.microsoft.com/office/drawing/2014/main" id="{9B558FC2-E2EC-43B2-AE1C-399848DC325D}"/>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Rectángulo 49">
              <a:extLst>
                <a:ext uri="{FF2B5EF4-FFF2-40B4-BE49-F238E27FC236}">
                  <a16:creationId xmlns:a16="http://schemas.microsoft.com/office/drawing/2014/main" id="{543BFA98-0AE1-4554-9C99-E0CE7A4DED5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05" name="Agrupar 54">
            <a:extLst>
              <a:ext uri="{FF2B5EF4-FFF2-40B4-BE49-F238E27FC236}">
                <a16:creationId xmlns:a16="http://schemas.microsoft.com/office/drawing/2014/main" id="{C346D6F2-0416-42F0-A25C-38950F602B0E}"/>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06" name="Rectángulo redondeado 57">
              <a:extLst>
                <a:ext uri="{FF2B5EF4-FFF2-40B4-BE49-F238E27FC236}">
                  <a16:creationId xmlns:a16="http://schemas.microsoft.com/office/drawing/2014/main" id="{CE2C3E8D-EE38-4670-AF03-A3613EAFE104}"/>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7" name="Rectángulo 58">
              <a:extLst>
                <a:ext uri="{FF2B5EF4-FFF2-40B4-BE49-F238E27FC236}">
                  <a16:creationId xmlns:a16="http://schemas.microsoft.com/office/drawing/2014/main" id="{11ECF0D4-353A-4809-B44A-B1BF0347C91C}"/>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08" name="Agrupar 60">
            <a:extLst>
              <a:ext uri="{FF2B5EF4-FFF2-40B4-BE49-F238E27FC236}">
                <a16:creationId xmlns:a16="http://schemas.microsoft.com/office/drawing/2014/main" id="{5372DB56-5ECB-4833-B0EE-C42890E95B4D}"/>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63">
              <a:extLst>
                <a:ext uri="{FF2B5EF4-FFF2-40B4-BE49-F238E27FC236}">
                  <a16:creationId xmlns:a16="http://schemas.microsoft.com/office/drawing/2014/main" id="{75878B99-C198-4C19-9CD2-5C20FEA47635}"/>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64">
              <a:extLst>
                <a:ext uri="{FF2B5EF4-FFF2-40B4-BE49-F238E27FC236}">
                  <a16:creationId xmlns:a16="http://schemas.microsoft.com/office/drawing/2014/main" id="{58A9358C-7BAF-4315-AFF1-77C33FFB14BC}"/>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1" name="Rectángulo 65">
            <a:extLst>
              <a:ext uri="{FF2B5EF4-FFF2-40B4-BE49-F238E27FC236}">
                <a16:creationId xmlns:a16="http://schemas.microsoft.com/office/drawing/2014/main" id="{198CA111-35C6-4413-8E1C-299CFA6A642A}"/>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2" name="Agrupar 54">
            <a:extLst>
              <a:ext uri="{FF2B5EF4-FFF2-40B4-BE49-F238E27FC236}">
                <a16:creationId xmlns:a16="http://schemas.microsoft.com/office/drawing/2014/main" id="{0F74E847-E75A-4985-B95A-37A3E458CCA3}"/>
              </a:ext>
            </a:extLst>
          </p:cNvPr>
          <p:cNvGrpSpPr/>
          <p:nvPr/>
        </p:nvGrpSpPr>
        <p:grpSpPr>
          <a:xfrm rot="16200000">
            <a:off x="8437537"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13" name="Rectángulo redondeado 75">
              <a:extLst>
                <a:ext uri="{FF2B5EF4-FFF2-40B4-BE49-F238E27FC236}">
                  <a16:creationId xmlns:a16="http://schemas.microsoft.com/office/drawing/2014/main" id="{72C6FFA5-A981-4362-A74F-4D1FA3BC0FA0}"/>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ectángulo 76">
              <a:extLst>
                <a:ext uri="{FF2B5EF4-FFF2-40B4-BE49-F238E27FC236}">
                  <a16:creationId xmlns:a16="http://schemas.microsoft.com/office/drawing/2014/main" id="{8F1C45CD-68F0-4CC1-B3B9-CBF5F3AFBC63}"/>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15" name="Rectángulo 83">
            <a:extLst>
              <a:ext uri="{FF2B5EF4-FFF2-40B4-BE49-F238E27FC236}">
                <a16:creationId xmlns:a16="http://schemas.microsoft.com/office/drawing/2014/main" id="{8022DEA3-4D57-4747-A27C-F789B4F6AA27}"/>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6" name="Agrupar 60">
            <a:extLst>
              <a:ext uri="{FF2B5EF4-FFF2-40B4-BE49-F238E27FC236}">
                <a16:creationId xmlns:a16="http://schemas.microsoft.com/office/drawing/2014/main" id="{212C4CBA-55D9-4D34-8162-70B7C70916B8}"/>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85">
              <a:extLst>
                <a:ext uri="{FF2B5EF4-FFF2-40B4-BE49-F238E27FC236}">
                  <a16:creationId xmlns:a16="http://schemas.microsoft.com/office/drawing/2014/main" id="{F9DC44B9-6F8E-4FBC-B585-8D81C0ED7C44}"/>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89">
              <a:extLst>
                <a:ext uri="{FF2B5EF4-FFF2-40B4-BE49-F238E27FC236}">
                  <a16:creationId xmlns:a16="http://schemas.microsoft.com/office/drawing/2014/main" id="{B83031E1-491C-4589-8DAC-9B84138699E5}"/>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3" name="CuadroTexto 66">
            <a:extLst>
              <a:ext uri="{FF2B5EF4-FFF2-40B4-BE49-F238E27FC236}">
                <a16:creationId xmlns:a16="http://schemas.microsoft.com/office/drawing/2014/main" id="{3C2BE4BA-367B-4ADA-8C30-26E55D2176BE}"/>
              </a:ext>
            </a:extLst>
          </p:cNvPr>
          <p:cNvSpPr txBox="1"/>
          <p:nvPr/>
        </p:nvSpPr>
        <p:spPr>
          <a:xfrm>
            <a:off x="7749298" y="493142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124" name="CuadroTexto 20">
            <a:extLst>
              <a:ext uri="{FF2B5EF4-FFF2-40B4-BE49-F238E27FC236}">
                <a16:creationId xmlns:a16="http://schemas.microsoft.com/office/drawing/2014/main" id="{8BF2AA6E-1F81-498E-A3F7-2A212C69A13F}"/>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125" name="CuadroTexto 35">
            <a:extLst>
              <a:ext uri="{FF2B5EF4-FFF2-40B4-BE49-F238E27FC236}">
                <a16:creationId xmlns:a16="http://schemas.microsoft.com/office/drawing/2014/main" id="{37D476DD-B24D-4C75-8887-C306F43FF576}"/>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126" name="CuadroTexto 46">
            <a:extLst>
              <a:ext uri="{FF2B5EF4-FFF2-40B4-BE49-F238E27FC236}">
                <a16:creationId xmlns:a16="http://schemas.microsoft.com/office/drawing/2014/main" id="{E6E7178E-480C-4CE5-8758-E042C79DFD31}"/>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spTree>
    <p:extLst>
      <p:ext uri="{BB962C8B-B14F-4D97-AF65-F5344CB8AC3E}">
        <p14:creationId xmlns:p14="http://schemas.microsoft.com/office/powerpoint/2010/main" val="416380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Agrupar 32"/>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pic>
        <p:nvPicPr>
          <p:cNvPr id="35"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sp>
        <p:nvSpPr>
          <p:cNvPr id="32" name="Rectángulo 31"/>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3462790"/>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44" name="CuadroTexto 20"/>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73" name="CuadroTexto 35"/>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81" name="CuadroTexto 46"/>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92" name="CuadroTexto 66"/>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pic>
        <p:nvPicPr>
          <p:cNvPr id="54"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53" name="Rectángulo redondeado 69">
            <a:extLst>
              <a:ext uri="{FF2B5EF4-FFF2-40B4-BE49-F238E27FC236}">
                <a16:creationId xmlns:a16="http://schemas.microsoft.com/office/drawing/2014/main" id="{AD9A0361-6E38-4086-94BE-A77DB8BDE680}"/>
              </a:ext>
            </a:extLst>
          </p:cNvPr>
          <p:cNvSpPr/>
          <p:nvPr/>
        </p:nvSpPr>
        <p:spPr>
          <a:xfrm rot="16200000">
            <a:off x="5282051" y="2247095"/>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grpSp>
        <p:nvGrpSpPr>
          <p:cNvPr id="55" name="Agrupar 51">
            <a:extLst>
              <a:ext uri="{FF2B5EF4-FFF2-40B4-BE49-F238E27FC236}">
                <a16:creationId xmlns:a16="http://schemas.microsoft.com/office/drawing/2014/main" id="{468804CC-AD4C-4E47-B55B-6E92507BB5E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56" name="Rectángulo redondeado 52">
              <a:extLst>
                <a:ext uri="{FF2B5EF4-FFF2-40B4-BE49-F238E27FC236}">
                  <a16:creationId xmlns:a16="http://schemas.microsoft.com/office/drawing/2014/main" id="{675199CA-68FD-4C18-86E2-025B2627F17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Rectángulo 56">
              <a:extLst>
                <a:ext uri="{FF2B5EF4-FFF2-40B4-BE49-F238E27FC236}">
                  <a16:creationId xmlns:a16="http://schemas.microsoft.com/office/drawing/2014/main" id="{5581109F-B3FF-4FC4-9DF8-39B695C68514}"/>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58" name="Agrupar 54">
            <a:extLst>
              <a:ext uri="{FF2B5EF4-FFF2-40B4-BE49-F238E27FC236}">
                <a16:creationId xmlns:a16="http://schemas.microsoft.com/office/drawing/2014/main" id="{3ECDAD4E-CAA7-4642-82C7-ED513AABE37A}"/>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0" name="Rectángulo redondeado 55">
              <a:extLst>
                <a:ext uri="{FF2B5EF4-FFF2-40B4-BE49-F238E27FC236}">
                  <a16:creationId xmlns:a16="http://schemas.microsoft.com/office/drawing/2014/main" id="{5D470007-03FF-41A2-ABFB-1726D87E90E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ángulo 63">
              <a:extLst>
                <a:ext uri="{FF2B5EF4-FFF2-40B4-BE49-F238E27FC236}">
                  <a16:creationId xmlns:a16="http://schemas.microsoft.com/office/drawing/2014/main" id="{5B0A7734-D399-40AA-927C-0A61FE7011E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5" name="Agrupar 60">
            <a:extLst>
              <a:ext uri="{FF2B5EF4-FFF2-40B4-BE49-F238E27FC236}">
                <a16:creationId xmlns:a16="http://schemas.microsoft.com/office/drawing/2014/main" id="{F3873BF1-48B1-4363-9B13-10C5742E444D}"/>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66" name="Rectángulo redondeado 61">
              <a:extLst>
                <a:ext uri="{FF2B5EF4-FFF2-40B4-BE49-F238E27FC236}">
                  <a16:creationId xmlns:a16="http://schemas.microsoft.com/office/drawing/2014/main" id="{465DC0A1-2CC4-4809-B993-FC71E0E8C4F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ectángulo 66">
              <a:extLst>
                <a:ext uri="{FF2B5EF4-FFF2-40B4-BE49-F238E27FC236}">
                  <a16:creationId xmlns:a16="http://schemas.microsoft.com/office/drawing/2014/main" id="{FEC5F0BA-50AC-48FA-A34D-A57E9DDB13AE}"/>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8" name="Rectángulo 67">
            <a:extLst>
              <a:ext uri="{FF2B5EF4-FFF2-40B4-BE49-F238E27FC236}">
                <a16:creationId xmlns:a16="http://schemas.microsoft.com/office/drawing/2014/main" id="{08E55236-6C8E-449F-B312-D4B2642AE49D}"/>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69" name="Agrupar 54">
            <a:extLst>
              <a:ext uri="{FF2B5EF4-FFF2-40B4-BE49-F238E27FC236}">
                <a16:creationId xmlns:a16="http://schemas.microsoft.com/office/drawing/2014/main" id="{61C3B1FA-878B-4349-BAB0-2333DEBBBA27}"/>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70" name="Rectángulo redondeado 40">
              <a:extLst>
                <a:ext uri="{FF2B5EF4-FFF2-40B4-BE49-F238E27FC236}">
                  <a16:creationId xmlns:a16="http://schemas.microsoft.com/office/drawing/2014/main" id="{02B86698-D853-4735-ACE6-48A9220504EF}"/>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41">
              <a:extLst>
                <a:ext uri="{FF2B5EF4-FFF2-40B4-BE49-F238E27FC236}">
                  <a16:creationId xmlns:a16="http://schemas.microsoft.com/office/drawing/2014/main" id="{B04ADF4A-BCA0-4AFD-91ED-9A7392F4FC3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7" name="Agrupar 60">
            <a:extLst>
              <a:ext uri="{FF2B5EF4-FFF2-40B4-BE49-F238E27FC236}">
                <a16:creationId xmlns:a16="http://schemas.microsoft.com/office/drawing/2014/main" id="{1D58291C-78B0-4E5D-8917-1723191B4E0C}"/>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98" name="Rectángulo redondeado 43">
              <a:extLst>
                <a:ext uri="{FF2B5EF4-FFF2-40B4-BE49-F238E27FC236}">
                  <a16:creationId xmlns:a16="http://schemas.microsoft.com/office/drawing/2014/main" id="{FBA504CC-B265-4083-806B-7A79D72D4C8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Rectángulo 44">
              <a:extLst>
                <a:ext uri="{FF2B5EF4-FFF2-40B4-BE49-F238E27FC236}">
                  <a16:creationId xmlns:a16="http://schemas.microsoft.com/office/drawing/2014/main" id="{D97BD2DD-79A6-4263-828E-1EA759E07FA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4" name="Rectángulo 45">
            <a:extLst>
              <a:ext uri="{FF2B5EF4-FFF2-40B4-BE49-F238E27FC236}">
                <a16:creationId xmlns:a16="http://schemas.microsoft.com/office/drawing/2014/main" id="{4B4D305A-1AD9-4C1F-B2C8-5B909B36A9D7}"/>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5" name="Agrupar 51">
            <a:extLst>
              <a:ext uri="{FF2B5EF4-FFF2-40B4-BE49-F238E27FC236}">
                <a16:creationId xmlns:a16="http://schemas.microsoft.com/office/drawing/2014/main" id="{E607927D-08E8-4BA1-85C6-F35BD1D165D0}"/>
              </a:ext>
            </a:extLst>
          </p:cNvPr>
          <p:cNvGrpSpPr/>
          <p:nvPr/>
        </p:nvGrpSpPr>
        <p:grpSpPr>
          <a:xfrm rot="16200000">
            <a:off x="8633319" y="3354381"/>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06" name="Rectángulo redondeado 48">
              <a:extLst>
                <a:ext uri="{FF2B5EF4-FFF2-40B4-BE49-F238E27FC236}">
                  <a16:creationId xmlns:a16="http://schemas.microsoft.com/office/drawing/2014/main" id="{E00A067A-FFBB-4791-8140-16DBD035E06C}"/>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7" name="Rectángulo 49">
              <a:extLst>
                <a:ext uri="{FF2B5EF4-FFF2-40B4-BE49-F238E27FC236}">
                  <a16:creationId xmlns:a16="http://schemas.microsoft.com/office/drawing/2014/main" id="{50CEEA62-8E9E-4A02-A503-B7E6D1567470}"/>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08" name="Agrupar 54">
            <a:extLst>
              <a:ext uri="{FF2B5EF4-FFF2-40B4-BE49-F238E27FC236}">
                <a16:creationId xmlns:a16="http://schemas.microsoft.com/office/drawing/2014/main" id="{D180A674-8C6C-48E3-B176-BBA73314C52D}"/>
              </a:ext>
            </a:extLst>
          </p:cNvPr>
          <p:cNvGrpSpPr/>
          <p:nvPr/>
        </p:nvGrpSpPr>
        <p:grpSpPr>
          <a:xfrm rot="16200000">
            <a:off x="9126242"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57">
              <a:extLst>
                <a:ext uri="{FF2B5EF4-FFF2-40B4-BE49-F238E27FC236}">
                  <a16:creationId xmlns:a16="http://schemas.microsoft.com/office/drawing/2014/main" id="{BCA8226C-EE44-4983-8E66-ACB96DA983B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58">
              <a:extLst>
                <a:ext uri="{FF2B5EF4-FFF2-40B4-BE49-F238E27FC236}">
                  <a16:creationId xmlns:a16="http://schemas.microsoft.com/office/drawing/2014/main" id="{72446CA1-1E46-47D2-BD83-027A91D79C24}"/>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1" name="Agrupar 60">
            <a:extLst>
              <a:ext uri="{FF2B5EF4-FFF2-40B4-BE49-F238E27FC236}">
                <a16:creationId xmlns:a16="http://schemas.microsoft.com/office/drawing/2014/main" id="{99A370EA-362B-4CF5-8F11-739DDE5553B1}"/>
              </a:ext>
            </a:extLst>
          </p:cNvPr>
          <p:cNvGrpSpPr/>
          <p:nvPr/>
        </p:nvGrpSpPr>
        <p:grpSpPr>
          <a:xfrm rot="16200000">
            <a:off x="9612934"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2" name="Rectángulo redondeado 63">
              <a:extLst>
                <a:ext uri="{FF2B5EF4-FFF2-40B4-BE49-F238E27FC236}">
                  <a16:creationId xmlns:a16="http://schemas.microsoft.com/office/drawing/2014/main" id="{87A107D9-0B69-458E-B4B1-DC6D2BD5C447}"/>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64">
              <a:extLst>
                <a:ext uri="{FF2B5EF4-FFF2-40B4-BE49-F238E27FC236}">
                  <a16:creationId xmlns:a16="http://schemas.microsoft.com/office/drawing/2014/main" id="{09E7248C-E8A1-42A6-AD10-F2B98064388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4" name="Rectángulo 65">
            <a:extLst>
              <a:ext uri="{FF2B5EF4-FFF2-40B4-BE49-F238E27FC236}">
                <a16:creationId xmlns:a16="http://schemas.microsoft.com/office/drawing/2014/main" id="{8B23ADB2-02AE-4E47-AD03-B8EF4116068E}"/>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5" name="Agrupar 54">
            <a:extLst>
              <a:ext uri="{FF2B5EF4-FFF2-40B4-BE49-F238E27FC236}">
                <a16:creationId xmlns:a16="http://schemas.microsoft.com/office/drawing/2014/main" id="{AFE64E84-9E5B-4A29-A36E-9918CF249800}"/>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16" name="Rectángulo redondeado 75">
              <a:extLst>
                <a:ext uri="{FF2B5EF4-FFF2-40B4-BE49-F238E27FC236}">
                  <a16:creationId xmlns:a16="http://schemas.microsoft.com/office/drawing/2014/main" id="{794B9A43-4B13-4230-AD9A-555E11075CE9}"/>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ectángulo 76">
              <a:extLst>
                <a:ext uri="{FF2B5EF4-FFF2-40B4-BE49-F238E27FC236}">
                  <a16:creationId xmlns:a16="http://schemas.microsoft.com/office/drawing/2014/main" id="{55AE065A-8900-4F86-957E-02A69797261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18" name="Rectángulo 83">
            <a:extLst>
              <a:ext uri="{FF2B5EF4-FFF2-40B4-BE49-F238E27FC236}">
                <a16:creationId xmlns:a16="http://schemas.microsoft.com/office/drawing/2014/main" id="{2E1922AE-734D-40C6-A808-23B40ABC2A85}"/>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9" name="Agrupar 60">
            <a:extLst>
              <a:ext uri="{FF2B5EF4-FFF2-40B4-BE49-F238E27FC236}">
                <a16:creationId xmlns:a16="http://schemas.microsoft.com/office/drawing/2014/main" id="{19260A1F-D8F8-4234-B8BF-C3122008CA14}"/>
              </a:ext>
            </a:extLst>
          </p:cNvPr>
          <p:cNvGrpSpPr/>
          <p:nvPr/>
        </p:nvGrpSpPr>
        <p:grpSpPr>
          <a:xfrm rot="16200000">
            <a:off x="10088062"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0" name="Rectángulo redondeado 85">
              <a:extLst>
                <a:ext uri="{FF2B5EF4-FFF2-40B4-BE49-F238E27FC236}">
                  <a16:creationId xmlns:a16="http://schemas.microsoft.com/office/drawing/2014/main" id="{ECB2691D-3496-4554-8A39-939618BB796A}"/>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1" name="Rectángulo 89">
              <a:extLst>
                <a:ext uri="{FF2B5EF4-FFF2-40B4-BE49-F238E27FC236}">
                  <a16:creationId xmlns:a16="http://schemas.microsoft.com/office/drawing/2014/main" id="{9EE66B77-F37D-439F-8AB3-F41D7B276AC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52" name="CuadroTexto 51">
            <a:extLst>
              <a:ext uri="{FF2B5EF4-FFF2-40B4-BE49-F238E27FC236}">
                <a16:creationId xmlns:a16="http://schemas.microsoft.com/office/drawing/2014/main" id="{7A8CACBD-619A-422E-9065-E6B9DABA7832}"/>
              </a:ext>
            </a:extLst>
          </p:cNvPr>
          <p:cNvSpPr txBox="1"/>
          <p:nvPr/>
        </p:nvSpPr>
        <p:spPr>
          <a:xfrm>
            <a:off x="2034331" y="4863084"/>
            <a:ext cx="1877502" cy="369332"/>
          </a:xfrm>
          <a:prstGeom prst="rect">
            <a:avLst/>
          </a:prstGeom>
          <a:noFill/>
        </p:spPr>
        <p:txBody>
          <a:bodyPr wrap="none" rtlCol="0">
            <a:spAutoFit/>
          </a:bodyPr>
          <a:lstStyle/>
          <a:p>
            <a:r>
              <a:rPr lang="es-ES" dirty="0">
                <a:solidFill>
                  <a:srgbClr val="00B0F0"/>
                </a:solidFill>
              </a:rPr>
              <a:t>Guarda el Mínimo</a:t>
            </a:r>
          </a:p>
        </p:txBody>
      </p:sp>
    </p:spTree>
    <p:extLst>
      <p:ext uri="{BB962C8B-B14F-4D97-AF65-F5344CB8AC3E}">
        <p14:creationId xmlns:p14="http://schemas.microsoft.com/office/powerpoint/2010/main" val="2681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666316" y="3402274"/>
            <a:ext cx="2868286" cy="507410"/>
          </a:xfrm>
        </p:spPr>
        <p:txBody>
          <a:bodyPr>
            <a:normAutofit fontScale="92500"/>
          </a:bodyPr>
          <a:lstStyle/>
          <a:p>
            <a:r>
              <a:rPr lang="es-ES" dirty="0">
                <a:solidFill>
                  <a:schemeClr val="bg1"/>
                </a:solidFill>
              </a:rPr>
              <a:t>Un caso de la vida real</a:t>
            </a:r>
          </a:p>
        </p:txBody>
      </p:sp>
      <p:pic>
        <p:nvPicPr>
          <p:cNvPr id="4" name="Imagen 3" descr="Captura de pantalla 2017-03-30 a las 12.06.17.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73175" y="5811619"/>
            <a:ext cx="3368524" cy="880850"/>
          </a:xfrm>
          <a:prstGeom prst="rect">
            <a:avLst/>
          </a:prstGeom>
        </p:spPr>
      </p:pic>
      <p:sp>
        <p:nvSpPr>
          <p:cNvPr id="6" name="Rectangle 2">
            <a:extLst>
              <a:ext uri="{FF2B5EF4-FFF2-40B4-BE49-F238E27FC236}">
                <a16:creationId xmlns:a16="http://schemas.microsoft.com/office/drawing/2014/main" id="{4F323DB6-6049-4407-8DD6-64DC0E8E4473}"/>
              </a:ext>
            </a:extLst>
          </p:cNvPr>
          <p:cNvSpPr>
            <a:spLocks noChangeArrowheads="1"/>
          </p:cNvSpPr>
          <p:nvPr/>
        </p:nvSpPr>
        <p:spPr bwMode="auto">
          <a:xfrm>
            <a:off x="3295945" y="981508"/>
            <a:ext cx="4464050" cy="611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2"/>
                </a:solidFill>
                <a:latin typeface="Comic Sans MS" panose="030F0702030302020204" pitchFamily="66" charset="0"/>
                <a:cs typeface="Times New Roman" panose="02020603050405020304" pitchFamily="18" charset="0"/>
              </a:defRPr>
            </a:lvl1pPr>
            <a:lvl2pPr marL="742950" indent="-285750">
              <a:defRPr sz="2000">
                <a:solidFill>
                  <a:schemeClr val="tx2"/>
                </a:solidFill>
                <a:latin typeface="Comic Sans MS" panose="030F0702030302020204" pitchFamily="66" charset="0"/>
                <a:cs typeface="Times New Roman" panose="02020603050405020304" pitchFamily="18" charset="0"/>
              </a:defRPr>
            </a:lvl2pPr>
            <a:lvl3pPr marL="1143000" indent="-228600">
              <a:defRPr sz="2000">
                <a:solidFill>
                  <a:schemeClr val="tx2"/>
                </a:solidFill>
                <a:latin typeface="Comic Sans MS" panose="030F0702030302020204" pitchFamily="66" charset="0"/>
                <a:cs typeface="Times New Roman" panose="02020603050405020304" pitchFamily="18" charset="0"/>
              </a:defRPr>
            </a:lvl3pPr>
            <a:lvl4pPr marL="1600200" indent="-228600">
              <a:defRPr sz="2000">
                <a:solidFill>
                  <a:schemeClr val="tx2"/>
                </a:solidFill>
                <a:latin typeface="Comic Sans MS" panose="030F0702030302020204" pitchFamily="66" charset="0"/>
                <a:cs typeface="Times New Roman" panose="02020603050405020304" pitchFamily="18" charset="0"/>
              </a:defRPr>
            </a:lvl4pPr>
            <a:lvl5pPr marL="2057400" indent="-228600">
              <a:defRPr sz="2000">
                <a:solidFill>
                  <a:schemeClr val="tx2"/>
                </a:solidFill>
                <a:latin typeface="Comic Sans MS" panose="030F0702030302020204" pitchFamily="66" charset="0"/>
                <a:cs typeface="Times New Roman" panose="02020603050405020304" pitchFamily="18" charset="0"/>
              </a:defRPr>
            </a:lvl5pPr>
            <a:lvl6pPr marL="25146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6pPr>
            <a:lvl7pPr marL="29718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7pPr>
            <a:lvl8pPr marL="34290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8pPr>
            <a:lvl9pPr marL="38862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9pPr>
          </a:lstStyle>
          <a:p>
            <a:pPr algn="ctr"/>
            <a:r>
              <a:rPr lang="es-ES_tradnl" altLang="es-AR" sz="3600" dirty="0">
                <a:solidFill>
                  <a:schemeClr val="tx1"/>
                </a:solidFill>
                <a:latin typeface="Calibri" panose="020F0502020204030204" pitchFamily="34" charset="0"/>
                <a:cs typeface="Calibri" panose="020F0502020204030204" pitchFamily="34" charset="0"/>
              </a:rPr>
              <a:t>El problema de </a:t>
            </a:r>
            <a:r>
              <a:rPr lang="es-ES_tradnl" altLang="es-AR" sz="3600" dirty="0" err="1">
                <a:solidFill>
                  <a:schemeClr val="tx1"/>
                </a:solidFill>
                <a:latin typeface="Calibri" panose="020F0502020204030204" pitchFamily="34" charset="0"/>
                <a:cs typeface="Calibri" panose="020F0502020204030204" pitchFamily="34" charset="0"/>
              </a:rPr>
              <a:t>Merge</a:t>
            </a:r>
            <a:endParaRPr lang="es-ES_tradnl" altLang="es-AR" sz="3600" dirty="0">
              <a:solidFill>
                <a:schemeClr val="tx1"/>
              </a:solidFill>
              <a:latin typeface="Calibri" panose="020F0502020204030204" pitchFamily="34" charset="0"/>
              <a:cs typeface="Calibri" panose="020F0502020204030204" pitchFamily="34" charset="0"/>
            </a:endParaRPr>
          </a:p>
        </p:txBody>
      </p:sp>
      <p:sp>
        <p:nvSpPr>
          <p:cNvPr id="7" name="Text Box 26">
            <a:extLst>
              <a:ext uri="{FF2B5EF4-FFF2-40B4-BE49-F238E27FC236}">
                <a16:creationId xmlns:a16="http://schemas.microsoft.com/office/drawing/2014/main" id="{1E820B66-941F-4A1C-810A-D432F407C97D}"/>
              </a:ext>
            </a:extLst>
          </p:cNvPr>
          <p:cNvSpPr txBox="1">
            <a:spLocks noChangeArrowheads="1"/>
          </p:cNvSpPr>
          <p:nvPr/>
        </p:nvSpPr>
        <p:spPr bwMode="auto">
          <a:xfrm>
            <a:off x="782781" y="2547995"/>
            <a:ext cx="10626437" cy="2308324"/>
          </a:xfrm>
          <a:prstGeom prst="rect">
            <a:avLst/>
          </a:prstGeom>
          <a:noFill/>
          <a:ln w="12700">
            <a:solidFill>
              <a:schemeClr val="tx2"/>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2"/>
                </a:solidFill>
                <a:latin typeface="Comic Sans MS" panose="030F0702030302020204" pitchFamily="66" charset="0"/>
                <a:cs typeface="Times New Roman" panose="02020603050405020304" pitchFamily="18" charset="0"/>
              </a:defRPr>
            </a:lvl1pPr>
            <a:lvl2pPr marL="742950" indent="-285750">
              <a:defRPr sz="2000">
                <a:solidFill>
                  <a:schemeClr val="tx2"/>
                </a:solidFill>
                <a:latin typeface="Comic Sans MS" panose="030F0702030302020204" pitchFamily="66" charset="0"/>
                <a:cs typeface="Times New Roman" panose="02020603050405020304" pitchFamily="18" charset="0"/>
              </a:defRPr>
            </a:lvl2pPr>
            <a:lvl3pPr marL="1143000" indent="-228600">
              <a:defRPr sz="2000">
                <a:solidFill>
                  <a:schemeClr val="tx2"/>
                </a:solidFill>
                <a:latin typeface="Comic Sans MS" panose="030F0702030302020204" pitchFamily="66" charset="0"/>
                <a:cs typeface="Times New Roman" panose="02020603050405020304" pitchFamily="18" charset="0"/>
              </a:defRPr>
            </a:lvl3pPr>
            <a:lvl4pPr marL="1600200" indent="-228600">
              <a:defRPr sz="2000">
                <a:solidFill>
                  <a:schemeClr val="tx2"/>
                </a:solidFill>
                <a:latin typeface="Comic Sans MS" panose="030F0702030302020204" pitchFamily="66" charset="0"/>
                <a:cs typeface="Times New Roman" panose="02020603050405020304" pitchFamily="18" charset="0"/>
              </a:defRPr>
            </a:lvl4pPr>
            <a:lvl5pPr marL="2057400" indent="-228600">
              <a:defRPr sz="2000">
                <a:solidFill>
                  <a:schemeClr val="tx2"/>
                </a:solidFill>
                <a:latin typeface="Comic Sans MS" panose="030F0702030302020204" pitchFamily="66" charset="0"/>
                <a:cs typeface="Times New Roman" panose="02020603050405020304" pitchFamily="18" charset="0"/>
              </a:defRPr>
            </a:lvl5pPr>
            <a:lvl6pPr marL="25146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6pPr>
            <a:lvl7pPr marL="29718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7pPr>
            <a:lvl8pPr marL="34290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8pPr>
            <a:lvl9pPr marL="3886200" indent="-228600" algn="just" eaLnBrk="0" fontAlgn="base" hangingPunct="0">
              <a:lnSpc>
                <a:spcPct val="135000"/>
              </a:lnSpc>
              <a:spcBef>
                <a:spcPct val="20000"/>
              </a:spcBef>
              <a:spcAft>
                <a:spcPct val="0"/>
              </a:spcAft>
              <a:buClr>
                <a:srgbClr val="FFCC66"/>
              </a:buClr>
              <a:buSzPct val="80000"/>
              <a:buFont typeface="Wingdings" panose="05000000000000000000" pitchFamily="2" charset="2"/>
              <a:defRPr sz="2000">
                <a:solidFill>
                  <a:schemeClr val="tx2"/>
                </a:solidFill>
                <a:latin typeface="Comic Sans MS" panose="030F0702030302020204" pitchFamily="66" charset="0"/>
                <a:cs typeface="Times New Roman" panose="02020603050405020304" pitchFamily="18" charset="0"/>
              </a:defRPr>
            </a:lvl9pPr>
          </a:lstStyle>
          <a:p>
            <a:pPr>
              <a:buClr>
                <a:srgbClr val="002060"/>
              </a:buClr>
              <a:buSzPct val="100000"/>
            </a:pPr>
            <a:r>
              <a:rPr lang="es-AR" altLang="es-AR" sz="2400" dirty="0">
                <a:solidFill>
                  <a:schemeClr val="tx1"/>
                </a:solidFill>
                <a:latin typeface="Calibri" panose="020F0502020204030204" pitchFamily="34" charset="0"/>
                <a:cs typeface="Calibri" panose="020F0502020204030204" pitchFamily="34" charset="0"/>
              </a:rPr>
              <a:t>La operación de </a:t>
            </a:r>
            <a:r>
              <a:rPr lang="es-AR" altLang="es-AR" sz="2400" dirty="0" err="1">
                <a:solidFill>
                  <a:schemeClr val="tx1"/>
                </a:solidFill>
                <a:latin typeface="Calibri" panose="020F0502020204030204" pitchFamily="34" charset="0"/>
                <a:cs typeface="Calibri" panose="020F0502020204030204" pitchFamily="34" charset="0"/>
              </a:rPr>
              <a:t>Merge</a:t>
            </a:r>
            <a:r>
              <a:rPr lang="es-AR" altLang="es-AR" sz="2400" dirty="0">
                <a:solidFill>
                  <a:schemeClr val="tx1"/>
                </a:solidFill>
                <a:latin typeface="Calibri" panose="020F0502020204030204" pitchFamily="34" charset="0"/>
                <a:cs typeface="Calibri" panose="020F0502020204030204" pitchFamily="34" charset="0"/>
              </a:rPr>
              <a:t> consiste en generar una nueva estructura de datos (arreglos, listas) ordenada a partir de la mezcla de dos o mas estructuras de datos previamente ordenadas. </a:t>
            </a:r>
          </a:p>
          <a:p>
            <a:pPr>
              <a:buClr>
                <a:srgbClr val="002060"/>
              </a:buClr>
              <a:buSzPct val="100000"/>
            </a:pPr>
            <a:endParaRPr lang="es-AR" altLang="es-AR" sz="2400" dirty="0">
              <a:solidFill>
                <a:schemeClr val="tx1"/>
              </a:solidFill>
              <a:latin typeface="Calibri" panose="020F0502020204030204" pitchFamily="34" charset="0"/>
              <a:cs typeface="Calibri" panose="020F0502020204030204" pitchFamily="34" charset="0"/>
            </a:endParaRPr>
          </a:p>
          <a:p>
            <a:pPr>
              <a:buClr>
                <a:srgbClr val="002060"/>
              </a:buClr>
              <a:buSzPct val="100000"/>
            </a:pPr>
            <a:r>
              <a:rPr lang="es-AR" altLang="es-AR" sz="2400" dirty="0">
                <a:solidFill>
                  <a:schemeClr val="tx1"/>
                </a:solidFill>
                <a:latin typeface="Calibri" panose="020F0502020204030204" pitchFamily="34" charset="0"/>
                <a:cs typeface="Calibri" panose="020F0502020204030204" pitchFamily="34" charset="0"/>
              </a:rPr>
              <a:t>Las estructuras que se combinan guardan el mismo orden lógico interno (por ejemplo datos ordenados alfabéticamente)</a:t>
            </a:r>
            <a:endParaRPr lang="en-US" altLang="es-AR"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9891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Agrupar 32"/>
          <p:cNvGrpSpPr/>
          <p:nvPr/>
        </p:nvGrpSpPr>
        <p:grpSpPr>
          <a:xfrm rot="16200000">
            <a:off x="-47216" y="2210822"/>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3462790"/>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pic>
        <p:nvPicPr>
          <p:cNvPr id="54"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pic>
        <p:nvPicPr>
          <p:cNvPr id="55"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4721333" y="2120378"/>
            <a:ext cx="1035424" cy="3146612"/>
          </a:xfrm>
        </p:spPr>
      </p:pic>
      <p:sp>
        <p:nvSpPr>
          <p:cNvPr id="52" name="Rectángulo redondeado 69">
            <a:extLst>
              <a:ext uri="{FF2B5EF4-FFF2-40B4-BE49-F238E27FC236}">
                <a16:creationId xmlns:a16="http://schemas.microsoft.com/office/drawing/2014/main" id="{1519A855-717C-40E9-A31B-7DBFD5B9DA2B}"/>
              </a:ext>
            </a:extLst>
          </p:cNvPr>
          <p:cNvSpPr/>
          <p:nvPr/>
        </p:nvSpPr>
        <p:spPr>
          <a:xfrm rot="16200000">
            <a:off x="605386" y="2210817"/>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sp>
        <p:nvSpPr>
          <p:cNvPr id="53" name="CuadroTexto 20">
            <a:extLst>
              <a:ext uri="{FF2B5EF4-FFF2-40B4-BE49-F238E27FC236}">
                <a16:creationId xmlns:a16="http://schemas.microsoft.com/office/drawing/2014/main" id="{1F20C110-EBA8-4137-B581-1B682DAB4167}"/>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6" name="CuadroTexto 35">
            <a:extLst>
              <a:ext uri="{FF2B5EF4-FFF2-40B4-BE49-F238E27FC236}">
                <a16:creationId xmlns:a16="http://schemas.microsoft.com/office/drawing/2014/main" id="{D7640F65-A2E6-43D6-A001-9CB005255CF8}"/>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7" name="CuadroTexto 46">
            <a:extLst>
              <a:ext uri="{FF2B5EF4-FFF2-40B4-BE49-F238E27FC236}">
                <a16:creationId xmlns:a16="http://schemas.microsoft.com/office/drawing/2014/main" id="{D8BB0843-EEA9-4E40-805F-D7549F7C560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58" name="CuadroTexto 66">
            <a:extLst>
              <a:ext uri="{FF2B5EF4-FFF2-40B4-BE49-F238E27FC236}">
                <a16:creationId xmlns:a16="http://schemas.microsoft.com/office/drawing/2014/main" id="{114E68EC-6A04-41B6-BA83-6328EEF01487}"/>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0" name="Agrupar 51">
            <a:extLst>
              <a:ext uri="{FF2B5EF4-FFF2-40B4-BE49-F238E27FC236}">
                <a16:creationId xmlns:a16="http://schemas.microsoft.com/office/drawing/2014/main" id="{50773577-7A80-4025-BA99-A9C6583CF762}"/>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4" name="Rectángulo redondeado 52">
              <a:extLst>
                <a:ext uri="{FF2B5EF4-FFF2-40B4-BE49-F238E27FC236}">
                  <a16:creationId xmlns:a16="http://schemas.microsoft.com/office/drawing/2014/main" id="{C159F6D0-0636-424B-A041-EAD0AB91B476}"/>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5" name="Rectángulo 64">
              <a:extLst>
                <a:ext uri="{FF2B5EF4-FFF2-40B4-BE49-F238E27FC236}">
                  <a16:creationId xmlns:a16="http://schemas.microsoft.com/office/drawing/2014/main" id="{0D573C93-C1AB-4B57-BC74-35573EE38F7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6" name="Agrupar 54">
            <a:extLst>
              <a:ext uri="{FF2B5EF4-FFF2-40B4-BE49-F238E27FC236}">
                <a16:creationId xmlns:a16="http://schemas.microsoft.com/office/drawing/2014/main" id="{F1C32C9B-B6D7-4F6A-AFA6-8C8B130ACD40}"/>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7" name="Rectángulo redondeado 55">
              <a:extLst>
                <a:ext uri="{FF2B5EF4-FFF2-40B4-BE49-F238E27FC236}">
                  <a16:creationId xmlns:a16="http://schemas.microsoft.com/office/drawing/2014/main" id="{A6FAB6AC-F21C-40FC-B9AC-415DF1BEB00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8" name="Rectángulo 67">
              <a:extLst>
                <a:ext uri="{FF2B5EF4-FFF2-40B4-BE49-F238E27FC236}">
                  <a16:creationId xmlns:a16="http://schemas.microsoft.com/office/drawing/2014/main" id="{6ED9024C-2C99-4B26-834A-C1B5F05AA76F}"/>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9" name="Agrupar 60">
            <a:extLst>
              <a:ext uri="{FF2B5EF4-FFF2-40B4-BE49-F238E27FC236}">
                <a16:creationId xmlns:a16="http://schemas.microsoft.com/office/drawing/2014/main" id="{7BD86E13-D6B3-4EC1-AA44-24D662032C5E}"/>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70" name="Rectángulo redondeado 61">
              <a:extLst>
                <a:ext uri="{FF2B5EF4-FFF2-40B4-BE49-F238E27FC236}">
                  <a16:creationId xmlns:a16="http://schemas.microsoft.com/office/drawing/2014/main" id="{492D8902-5B6F-447A-8790-5A0812BB204E}"/>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95">
              <a:extLst>
                <a:ext uri="{FF2B5EF4-FFF2-40B4-BE49-F238E27FC236}">
                  <a16:creationId xmlns:a16="http://schemas.microsoft.com/office/drawing/2014/main" id="{2EEE1E3C-A4CD-4CE1-9227-0C28F1775BA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7" name="Rectángulo 96">
            <a:extLst>
              <a:ext uri="{FF2B5EF4-FFF2-40B4-BE49-F238E27FC236}">
                <a16:creationId xmlns:a16="http://schemas.microsoft.com/office/drawing/2014/main" id="{DFDFD729-ACEC-48B8-ADFB-2D1F20A9A26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8" name="Agrupar 54">
            <a:extLst>
              <a:ext uri="{FF2B5EF4-FFF2-40B4-BE49-F238E27FC236}">
                <a16:creationId xmlns:a16="http://schemas.microsoft.com/office/drawing/2014/main" id="{22652501-2147-4D85-8742-522B218F2EF5}"/>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3" name="Rectángulo redondeado 40">
              <a:extLst>
                <a:ext uri="{FF2B5EF4-FFF2-40B4-BE49-F238E27FC236}">
                  <a16:creationId xmlns:a16="http://schemas.microsoft.com/office/drawing/2014/main" id="{37FD089E-2F12-48B7-9CCE-A589F06D8D44}"/>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4" name="Rectángulo 41">
              <a:extLst>
                <a:ext uri="{FF2B5EF4-FFF2-40B4-BE49-F238E27FC236}">
                  <a16:creationId xmlns:a16="http://schemas.microsoft.com/office/drawing/2014/main" id="{C51041C8-6667-4141-A326-44F462FD702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5" name="Agrupar 60">
            <a:extLst>
              <a:ext uri="{FF2B5EF4-FFF2-40B4-BE49-F238E27FC236}">
                <a16:creationId xmlns:a16="http://schemas.microsoft.com/office/drawing/2014/main" id="{EC32AF16-A507-478B-932D-88761D17F798}"/>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6" name="Rectángulo redondeado 43">
              <a:extLst>
                <a:ext uri="{FF2B5EF4-FFF2-40B4-BE49-F238E27FC236}">
                  <a16:creationId xmlns:a16="http://schemas.microsoft.com/office/drawing/2014/main" id="{91904EFC-5C67-4B4D-BAC6-6DE942AD503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7" name="Rectángulo 44">
              <a:extLst>
                <a:ext uri="{FF2B5EF4-FFF2-40B4-BE49-F238E27FC236}">
                  <a16:creationId xmlns:a16="http://schemas.microsoft.com/office/drawing/2014/main" id="{4395721A-2CE4-4E54-9A75-8E0F31C23AAE}"/>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8" name="Rectángulo 45">
            <a:extLst>
              <a:ext uri="{FF2B5EF4-FFF2-40B4-BE49-F238E27FC236}">
                <a16:creationId xmlns:a16="http://schemas.microsoft.com/office/drawing/2014/main" id="{D4871EEC-E7A5-44B9-80AD-C0EFD0440C57}"/>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9" name="Agrupar 51">
            <a:extLst>
              <a:ext uri="{FF2B5EF4-FFF2-40B4-BE49-F238E27FC236}">
                <a16:creationId xmlns:a16="http://schemas.microsoft.com/office/drawing/2014/main" id="{73F39BEE-981E-4E9C-AC3F-3AD5134A5EBC}"/>
              </a:ext>
            </a:extLst>
          </p:cNvPr>
          <p:cNvGrpSpPr/>
          <p:nvPr/>
        </p:nvGrpSpPr>
        <p:grpSpPr>
          <a:xfrm rot="16200000">
            <a:off x="8633319" y="3354381"/>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0" name="Rectángulo redondeado 48">
              <a:extLst>
                <a:ext uri="{FF2B5EF4-FFF2-40B4-BE49-F238E27FC236}">
                  <a16:creationId xmlns:a16="http://schemas.microsoft.com/office/drawing/2014/main" id="{8CE7D42D-58C1-4E2B-90E2-A351E07AF092}"/>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1" name="Rectángulo 49">
              <a:extLst>
                <a:ext uri="{FF2B5EF4-FFF2-40B4-BE49-F238E27FC236}">
                  <a16:creationId xmlns:a16="http://schemas.microsoft.com/office/drawing/2014/main" id="{F1788DE1-506E-412C-AB44-E71C8A055FC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2" name="Agrupar 54">
            <a:extLst>
              <a:ext uri="{FF2B5EF4-FFF2-40B4-BE49-F238E27FC236}">
                <a16:creationId xmlns:a16="http://schemas.microsoft.com/office/drawing/2014/main" id="{0F487CC2-8B45-4C71-BC0A-E74EA92F611D}"/>
              </a:ext>
            </a:extLst>
          </p:cNvPr>
          <p:cNvGrpSpPr/>
          <p:nvPr/>
        </p:nvGrpSpPr>
        <p:grpSpPr>
          <a:xfrm rot="16200000">
            <a:off x="9126242"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3" name="Rectángulo redondeado 57">
              <a:extLst>
                <a:ext uri="{FF2B5EF4-FFF2-40B4-BE49-F238E27FC236}">
                  <a16:creationId xmlns:a16="http://schemas.microsoft.com/office/drawing/2014/main" id="{78999E8B-A651-43BC-BA1B-EDE99EB088B0}"/>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ectángulo 58">
              <a:extLst>
                <a:ext uri="{FF2B5EF4-FFF2-40B4-BE49-F238E27FC236}">
                  <a16:creationId xmlns:a16="http://schemas.microsoft.com/office/drawing/2014/main" id="{77F59F36-B4D8-47D3-BC7C-297D3AE98278}"/>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5" name="Agrupar 60">
            <a:extLst>
              <a:ext uri="{FF2B5EF4-FFF2-40B4-BE49-F238E27FC236}">
                <a16:creationId xmlns:a16="http://schemas.microsoft.com/office/drawing/2014/main" id="{7B58B274-A858-4DEB-87D5-52E5ADD64947}"/>
              </a:ext>
            </a:extLst>
          </p:cNvPr>
          <p:cNvGrpSpPr/>
          <p:nvPr/>
        </p:nvGrpSpPr>
        <p:grpSpPr>
          <a:xfrm rot="16200000">
            <a:off x="9612934"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6" name="Rectángulo redondeado 63">
              <a:extLst>
                <a:ext uri="{FF2B5EF4-FFF2-40B4-BE49-F238E27FC236}">
                  <a16:creationId xmlns:a16="http://schemas.microsoft.com/office/drawing/2014/main" id="{2D824A6C-A3C5-4558-90C6-B9FE6EE5812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ectángulo 64">
              <a:extLst>
                <a:ext uri="{FF2B5EF4-FFF2-40B4-BE49-F238E27FC236}">
                  <a16:creationId xmlns:a16="http://schemas.microsoft.com/office/drawing/2014/main" id="{9B7B5188-895A-4E8E-A61A-9CA9B6C749A6}"/>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8" name="Rectángulo 65">
            <a:extLst>
              <a:ext uri="{FF2B5EF4-FFF2-40B4-BE49-F238E27FC236}">
                <a16:creationId xmlns:a16="http://schemas.microsoft.com/office/drawing/2014/main" id="{DA113C0F-4AA3-44D6-927B-CF6F6411506F}"/>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9" name="Agrupar 54">
            <a:extLst>
              <a:ext uri="{FF2B5EF4-FFF2-40B4-BE49-F238E27FC236}">
                <a16:creationId xmlns:a16="http://schemas.microsoft.com/office/drawing/2014/main" id="{DC66217C-E391-4569-A1D7-9F7CD3A9C90C}"/>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0" name="Rectángulo redondeado 75">
              <a:extLst>
                <a:ext uri="{FF2B5EF4-FFF2-40B4-BE49-F238E27FC236}">
                  <a16:creationId xmlns:a16="http://schemas.microsoft.com/office/drawing/2014/main" id="{873CD877-697C-46FE-A673-8AAF0F9C2A9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1" name="Rectángulo 76">
              <a:extLst>
                <a:ext uri="{FF2B5EF4-FFF2-40B4-BE49-F238E27FC236}">
                  <a16:creationId xmlns:a16="http://schemas.microsoft.com/office/drawing/2014/main" id="{ACE214AE-17F9-4705-BD69-4FC6C0CE98E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2" name="Rectángulo 83">
            <a:extLst>
              <a:ext uri="{FF2B5EF4-FFF2-40B4-BE49-F238E27FC236}">
                <a16:creationId xmlns:a16="http://schemas.microsoft.com/office/drawing/2014/main" id="{0E29BA14-5B1F-49EA-BF34-C5C849C808D4}"/>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3" name="Agrupar 60">
            <a:extLst>
              <a:ext uri="{FF2B5EF4-FFF2-40B4-BE49-F238E27FC236}">
                <a16:creationId xmlns:a16="http://schemas.microsoft.com/office/drawing/2014/main" id="{63A9D585-4617-484F-9FFA-2EDAC454BEAE}"/>
              </a:ext>
            </a:extLst>
          </p:cNvPr>
          <p:cNvGrpSpPr/>
          <p:nvPr/>
        </p:nvGrpSpPr>
        <p:grpSpPr>
          <a:xfrm rot="16200000">
            <a:off x="10088062"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4" name="Rectángulo redondeado 85">
              <a:extLst>
                <a:ext uri="{FF2B5EF4-FFF2-40B4-BE49-F238E27FC236}">
                  <a16:creationId xmlns:a16="http://schemas.microsoft.com/office/drawing/2014/main" id="{079153F2-18B7-4D27-99D9-090BC97A5C5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5" name="Rectángulo 89">
              <a:extLst>
                <a:ext uri="{FF2B5EF4-FFF2-40B4-BE49-F238E27FC236}">
                  <a16:creationId xmlns:a16="http://schemas.microsoft.com/office/drawing/2014/main" id="{EA29AFC0-A275-405D-B21D-A2E1B7830B46}"/>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Tree>
    <p:extLst>
      <p:ext uri="{BB962C8B-B14F-4D97-AF65-F5344CB8AC3E}">
        <p14:creationId xmlns:p14="http://schemas.microsoft.com/office/powerpoint/2010/main" val="248102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pic>
        <p:nvPicPr>
          <p:cNvPr id="54"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52" name="Llamada ovalada 36"/>
          <p:cNvSpPr/>
          <p:nvPr/>
        </p:nvSpPr>
        <p:spPr>
          <a:xfrm>
            <a:off x="4951717" y="499412"/>
            <a:ext cx="3053798" cy="1184321"/>
          </a:xfrm>
          <a:prstGeom prst="wedgeEllipseCallout">
            <a:avLst>
              <a:gd name="adj1" fmla="val -37707"/>
              <a:gd name="adj2" fmla="val 106128"/>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53" name="CuadroTexto 48"/>
          <p:cNvSpPr txBox="1"/>
          <p:nvPr/>
        </p:nvSpPr>
        <p:spPr>
          <a:xfrm>
            <a:off x="5251390" y="884673"/>
            <a:ext cx="2534865" cy="369332"/>
          </a:xfrm>
          <a:prstGeom prst="rect">
            <a:avLst/>
          </a:prstGeom>
          <a:noFill/>
        </p:spPr>
        <p:txBody>
          <a:bodyPr wrap="square" rtlCol="0">
            <a:spAutoFit/>
          </a:bodyPr>
          <a:lstStyle/>
          <a:p>
            <a:r>
              <a:rPr lang="es-ES" dirty="0">
                <a:solidFill>
                  <a:srgbClr val="7F7F7F"/>
                </a:solidFill>
              </a:rPr>
              <a:t>Moni, pásame un libro</a:t>
            </a:r>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8633319" y="3354381"/>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9126242"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612934"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10088062"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bIns="612000"/>
          <a:lstStyle/>
          <a:p>
            <a:pPr algn="ctr"/>
            <a:r>
              <a:rPr lang="es-AR" sz="1600" dirty="0"/>
              <a:t>   Edad Prohibida</a:t>
            </a:r>
          </a:p>
        </p:txBody>
      </p:sp>
    </p:spTree>
    <p:extLst>
      <p:ext uri="{BB962C8B-B14F-4D97-AF65-F5344CB8AC3E}">
        <p14:creationId xmlns:p14="http://schemas.microsoft.com/office/powerpoint/2010/main" val="31621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pic>
        <p:nvPicPr>
          <p:cNvPr id="54"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8633319" y="3354381"/>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9126242"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612934"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10088062"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sp>
        <p:nvSpPr>
          <p:cNvPr id="56" name="CuadroTexto 73">
            <a:extLst>
              <a:ext uri="{FF2B5EF4-FFF2-40B4-BE49-F238E27FC236}">
                <a16:creationId xmlns:a16="http://schemas.microsoft.com/office/drawing/2014/main" id="{FE777923-3A94-40CA-8BC5-168D92CDCBBD}"/>
              </a:ext>
            </a:extLst>
          </p:cNvPr>
          <p:cNvSpPr txBox="1"/>
          <p:nvPr/>
        </p:nvSpPr>
        <p:spPr>
          <a:xfrm>
            <a:off x="7253063" y="5414887"/>
            <a:ext cx="1719904" cy="369332"/>
          </a:xfrm>
          <a:prstGeom prst="rect">
            <a:avLst/>
          </a:prstGeom>
          <a:noFill/>
        </p:spPr>
        <p:txBody>
          <a:bodyPr wrap="none" rtlCol="0">
            <a:spAutoFit/>
          </a:bodyPr>
          <a:lstStyle/>
          <a:p>
            <a:r>
              <a:rPr lang="es-ES" dirty="0">
                <a:solidFill>
                  <a:srgbClr val="FF0000"/>
                </a:solidFill>
              </a:rPr>
              <a:t>Busca el mínimo</a:t>
            </a:r>
          </a:p>
        </p:txBody>
      </p:sp>
      <p:sp>
        <p:nvSpPr>
          <p:cNvPr id="61" name="Rectángulo 77">
            <a:extLst>
              <a:ext uri="{FF2B5EF4-FFF2-40B4-BE49-F238E27FC236}">
                <a16:creationId xmlns:a16="http://schemas.microsoft.com/office/drawing/2014/main" id="{1CFE7436-F245-4E1A-B4D4-0E3902A529CC}"/>
              </a:ext>
            </a:extLst>
          </p:cNvPr>
          <p:cNvSpPr/>
          <p:nvPr/>
        </p:nvSpPr>
        <p:spPr>
          <a:xfrm>
            <a:off x="8850420" y="271512"/>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spTree>
    <p:extLst>
      <p:ext uri="{BB962C8B-B14F-4D97-AF65-F5344CB8AC3E}">
        <p14:creationId xmlns:p14="http://schemas.microsoft.com/office/powerpoint/2010/main" val="232309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pic>
        <p:nvPicPr>
          <p:cNvPr id="62" name="Imagen 61" descr="susana_arriba.jpg">
            <a:extLst>
              <a:ext uri="{FF2B5EF4-FFF2-40B4-BE49-F238E27FC236}">
                <a16:creationId xmlns:a16="http://schemas.microsoft.com/office/drawing/2014/main" id="{FD00A156-BAB3-4939-B8C0-BB8127C13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981" y="1548284"/>
            <a:ext cx="1042416" cy="3657600"/>
          </a:xfrm>
          <a:prstGeom prst="rect">
            <a:avLst/>
          </a:prstGeom>
        </p:spPr>
      </p:pic>
      <p:grpSp>
        <p:nvGrpSpPr>
          <p:cNvPr id="63" name="Agrupar 51">
            <a:extLst>
              <a:ext uri="{FF2B5EF4-FFF2-40B4-BE49-F238E27FC236}">
                <a16:creationId xmlns:a16="http://schemas.microsoft.com/office/drawing/2014/main" id="{2D9DF81F-35E0-4447-8AE8-6A329CB532EC}"/>
              </a:ext>
            </a:extLst>
          </p:cNvPr>
          <p:cNvGrpSpPr/>
          <p:nvPr/>
        </p:nvGrpSpPr>
        <p:grpSpPr>
          <a:xfrm rot="16200000">
            <a:off x="6220919" y="1319022"/>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71" name="Rectángulo redondeado 48">
              <a:extLst>
                <a:ext uri="{FF2B5EF4-FFF2-40B4-BE49-F238E27FC236}">
                  <a16:creationId xmlns:a16="http://schemas.microsoft.com/office/drawing/2014/main" id="{E65ECD0A-7AB6-4512-9C3F-8F531A1AE4EF}"/>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Rectángulo 49">
              <a:extLst>
                <a:ext uri="{FF2B5EF4-FFF2-40B4-BE49-F238E27FC236}">
                  <a16:creationId xmlns:a16="http://schemas.microsoft.com/office/drawing/2014/main" id="{81CBBD13-76C5-420C-A08C-B11E10F7C2F9}"/>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spTree>
    <p:extLst>
      <p:ext uri="{BB962C8B-B14F-4D97-AF65-F5344CB8AC3E}">
        <p14:creationId xmlns:p14="http://schemas.microsoft.com/office/powerpoint/2010/main" val="327873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grpSp>
        <p:nvGrpSpPr>
          <p:cNvPr id="53" name="Agrupar 51">
            <a:extLst>
              <a:ext uri="{FF2B5EF4-FFF2-40B4-BE49-F238E27FC236}">
                <a16:creationId xmlns:a16="http://schemas.microsoft.com/office/drawing/2014/main" id="{3ED2BD60-9019-4470-8D7A-A6F2DBB96999}"/>
              </a:ext>
            </a:extLst>
          </p:cNvPr>
          <p:cNvGrpSpPr/>
          <p:nvPr/>
        </p:nvGrpSpPr>
        <p:grpSpPr>
          <a:xfrm rot="16200000">
            <a:off x="5291005" y="2242289"/>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54" name="Rectángulo redondeado 48">
              <a:extLst>
                <a:ext uri="{FF2B5EF4-FFF2-40B4-BE49-F238E27FC236}">
                  <a16:creationId xmlns:a16="http://schemas.microsoft.com/office/drawing/2014/main" id="{9899DE5C-D22E-427E-BD0C-679919DC62B3}"/>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6" name="Rectángulo 49">
              <a:extLst>
                <a:ext uri="{FF2B5EF4-FFF2-40B4-BE49-F238E27FC236}">
                  <a16:creationId xmlns:a16="http://schemas.microsoft.com/office/drawing/2014/main" id="{3D24F5E2-BF09-4674-9A74-9FD02E985010}"/>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sp>
        <p:nvSpPr>
          <p:cNvPr id="61" name="CuadroTexto 60">
            <a:extLst>
              <a:ext uri="{FF2B5EF4-FFF2-40B4-BE49-F238E27FC236}">
                <a16:creationId xmlns:a16="http://schemas.microsoft.com/office/drawing/2014/main" id="{7B6B009F-3360-4223-9C93-9C74CAC15F93}"/>
              </a:ext>
            </a:extLst>
          </p:cNvPr>
          <p:cNvSpPr txBox="1"/>
          <p:nvPr/>
        </p:nvSpPr>
        <p:spPr>
          <a:xfrm>
            <a:off x="2034331" y="4863084"/>
            <a:ext cx="1877502" cy="369332"/>
          </a:xfrm>
          <a:prstGeom prst="rect">
            <a:avLst/>
          </a:prstGeom>
          <a:noFill/>
        </p:spPr>
        <p:txBody>
          <a:bodyPr wrap="none" rtlCol="0">
            <a:spAutoFit/>
          </a:bodyPr>
          <a:lstStyle/>
          <a:p>
            <a:r>
              <a:rPr lang="es-ES" dirty="0">
                <a:solidFill>
                  <a:srgbClr val="00B0F0"/>
                </a:solidFill>
              </a:rPr>
              <a:t>Guarda el Mínimo</a:t>
            </a:r>
          </a:p>
        </p:txBody>
      </p:sp>
    </p:spTree>
    <p:extLst>
      <p:ext uri="{BB962C8B-B14F-4D97-AF65-F5344CB8AC3E}">
        <p14:creationId xmlns:p14="http://schemas.microsoft.com/office/powerpoint/2010/main" val="152131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pic>
        <p:nvPicPr>
          <p:cNvPr id="53" name="Marcador de contenido 3">
            <a:extLst>
              <a:ext uri="{FF2B5EF4-FFF2-40B4-BE49-F238E27FC236}">
                <a16:creationId xmlns:a16="http://schemas.microsoft.com/office/drawing/2014/main" id="{7A3B5908-79D1-4C10-933B-2E556D30D7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4721333" y="2120378"/>
            <a:ext cx="1035424" cy="3146612"/>
          </a:xfrm>
        </p:spPr>
      </p:pic>
    </p:spTree>
    <p:extLst>
      <p:ext uri="{BB962C8B-B14F-4D97-AF65-F5344CB8AC3E}">
        <p14:creationId xmlns:p14="http://schemas.microsoft.com/office/powerpoint/2010/main" val="97330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a:extLst>
              <a:ext uri="{FF2B5EF4-FFF2-40B4-BE49-F238E27FC236}">
                <a16:creationId xmlns:a16="http://schemas.microsoft.com/office/drawing/2014/main" id="{F71C62AC-B77B-40A4-898E-ABEC1D60E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8633319" y="800002"/>
            <a:ext cx="1005859" cy="415551"/>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9126242"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612934"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8641333" y="4586378"/>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sp>
        <p:nvSpPr>
          <p:cNvPr id="127" name="Rectángulo redondeado 69">
            <a:extLst>
              <a:ext uri="{FF2B5EF4-FFF2-40B4-BE49-F238E27FC236}">
                <a16:creationId xmlns:a16="http://schemas.microsoft.com/office/drawing/2014/main" id="{5B32DE75-1D20-4598-BBF3-7D2F597F9834}"/>
              </a:ext>
            </a:extLst>
          </p:cNvPr>
          <p:cNvSpPr/>
          <p:nvPr/>
        </p:nvSpPr>
        <p:spPr>
          <a:xfrm rot="16200000">
            <a:off x="591531" y="2834274"/>
            <a:ext cx="1584000" cy="540000"/>
          </a:xfrm>
          <a:prstGeom prst="roundRect">
            <a:avLst/>
          </a:prstGeom>
          <a:solidFill>
            <a:schemeClr val="accent2">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s-AR" sz="1600" dirty="0"/>
              <a:t>   Edad Prohibida</a:t>
            </a:r>
          </a:p>
        </p:txBody>
      </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54" name="Llamada ovalada 36">
            <a:extLst>
              <a:ext uri="{FF2B5EF4-FFF2-40B4-BE49-F238E27FC236}">
                <a16:creationId xmlns:a16="http://schemas.microsoft.com/office/drawing/2014/main" id="{A1C355D7-5271-4685-AB6A-AC17701794B9}"/>
              </a:ext>
            </a:extLst>
          </p:cNvPr>
          <p:cNvSpPr/>
          <p:nvPr/>
        </p:nvSpPr>
        <p:spPr>
          <a:xfrm>
            <a:off x="4951717" y="305446"/>
            <a:ext cx="3053798" cy="1184321"/>
          </a:xfrm>
          <a:prstGeom prst="wedgeEllipseCallout">
            <a:avLst>
              <a:gd name="adj1" fmla="val -37707"/>
              <a:gd name="adj2" fmla="val 106128"/>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56" name="CuadroTexto 48">
            <a:extLst>
              <a:ext uri="{FF2B5EF4-FFF2-40B4-BE49-F238E27FC236}">
                <a16:creationId xmlns:a16="http://schemas.microsoft.com/office/drawing/2014/main" id="{1B762A61-BE80-4A2F-B04F-32E034206988}"/>
              </a:ext>
            </a:extLst>
          </p:cNvPr>
          <p:cNvSpPr txBox="1"/>
          <p:nvPr/>
        </p:nvSpPr>
        <p:spPr>
          <a:xfrm>
            <a:off x="5251390" y="690707"/>
            <a:ext cx="2534865" cy="369332"/>
          </a:xfrm>
          <a:prstGeom prst="rect">
            <a:avLst/>
          </a:prstGeom>
          <a:noFill/>
        </p:spPr>
        <p:txBody>
          <a:bodyPr wrap="square" rtlCol="0">
            <a:spAutoFit/>
          </a:bodyPr>
          <a:lstStyle/>
          <a:p>
            <a:r>
              <a:rPr lang="es-ES" dirty="0">
                <a:solidFill>
                  <a:srgbClr val="7F7F7F"/>
                </a:solidFill>
              </a:rPr>
              <a:t>Moni, pásame un libro</a:t>
            </a:r>
          </a:p>
        </p:txBody>
      </p:sp>
    </p:spTree>
    <p:extLst>
      <p:ext uri="{BB962C8B-B14F-4D97-AF65-F5344CB8AC3E}">
        <p14:creationId xmlns:p14="http://schemas.microsoft.com/office/powerpoint/2010/main" val="147003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AR"/>
              <a:t>Taller de Programación - Imperativo - 2019</a:t>
            </a:r>
            <a:endParaRPr lang="es-ES"/>
          </a:p>
        </p:txBody>
      </p:sp>
      <p:pic>
        <p:nvPicPr>
          <p:cNvPr id="5" name="Imagen 120"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2458105" y="1489011"/>
            <a:ext cx="7230927" cy="3044352"/>
          </a:xfrm>
          <a:prstGeom prst="rect">
            <a:avLst/>
          </a:prstGeom>
        </p:spPr>
      </p:pic>
      <p:sp>
        <p:nvSpPr>
          <p:cNvPr id="6" name="5 CuadroTexto"/>
          <p:cNvSpPr txBox="1"/>
          <p:nvPr/>
        </p:nvSpPr>
        <p:spPr>
          <a:xfrm>
            <a:off x="3298972" y="2288381"/>
            <a:ext cx="5368509" cy="584775"/>
          </a:xfrm>
          <a:prstGeom prst="rect">
            <a:avLst/>
          </a:prstGeom>
          <a:noFill/>
        </p:spPr>
        <p:txBody>
          <a:bodyPr wrap="square" rtlCol="0">
            <a:spAutoFit/>
          </a:bodyPr>
          <a:lstStyle/>
          <a:p>
            <a:r>
              <a:rPr lang="es-AR" sz="3200" dirty="0">
                <a:solidFill>
                  <a:schemeClr val="bg1"/>
                </a:solidFill>
              </a:rPr>
              <a:t>Siguiendo los mismos pasos…</a:t>
            </a:r>
          </a:p>
        </p:txBody>
      </p:sp>
    </p:spTree>
    <p:extLst>
      <p:ext uri="{BB962C8B-B14F-4D97-AF65-F5344CB8AC3E}">
        <p14:creationId xmlns:p14="http://schemas.microsoft.com/office/powerpoint/2010/main" val="3876076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a:extLst>
              <a:ext uri="{FF2B5EF4-FFF2-40B4-BE49-F238E27FC236}">
                <a16:creationId xmlns:a16="http://schemas.microsoft.com/office/drawing/2014/main" id="{F71C62AC-B77B-40A4-898E-ABEC1D60E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1858954" y="2848353"/>
            <a:ext cx="1558427" cy="501509"/>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La Broma</a:t>
              </a:r>
              <a:endParaRPr lang="es-ES_tradnl" sz="16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8613615"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100307"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586958" y="2837790"/>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a:t>   Edad Prohibida </a:t>
              </a:r>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sp>
        <p:nvSpPr>
          <p:cNvPr id="54" name="Llamada ovalada 36">
            <a:extLst>
              <a:ext uri="{FF2B5EF4-FFF2-40B4-BE49-F238E27FC236}">
                <a16:creationId xmlns:a16="http://schemas.microsoft.com/office/drawing/2014/main" id="{A1C355D7-5271-4685-AB6A-AC17701794B9}"/>
              </a:ext>
            </a:extLst>
          </p:cNvPr>
          <p:cNvSpPr/>
          <p:nvPr/>
        </p:nvSpPr>
        <p:spPr>
          <a:xfrm>
            <a:off x="4951717" y="305446"/>
            <a:ext cx="3053798" cy="1184321"/>
          </a:xfrm>
          <a:prstGeom prst="wedgeEllipseCallout">
            <a:avLst>
              <a:gd name="adj1" fmla="val -37707"/>
              <a:gd name="adj2" fmla="val 106128"/>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56" name="CuadroTexto 48">
            <a:extLst>
              <a:ext uri="{FF2B5EF4-FFF2-40B4-BE49-F238E27FC236}">
                <a16:creationId xmlns:a16="http://schemas.microsoft.com/office/drawing/2014/main" id="{1B762A61-BE80-4A2F-B04F-32E034206988}"/>
              </a:ext>
            </a:extLst>
          </p:cNvPr>
          <p:cNvSpPr txBox="1"/>
          <p:nvPr/>
        </p:nvSpPr>
        <p:spPr>
          <a:xfrm>
            <a:off x="5251390" y="690707"/>
            <a:ext cx="2534865" cy="369332"/>
          </a:xfrm>
          <a:prstGeom prst="rect">
            <a:avLst/>
          </a:prstGeom>
          <a:noFill/>
        </p:spPr>
        <p:txBody>
          <a:bodyPr wrap="square" rtlCol="0">
            <a:spAutoFit/>
          </a:bodyPr>
          <a:lstStyle/>
          <a:p>
            <a:r>
              <a:rPr lang="es-ES" dirty="0">
                <a:solidFill>
                  <a:srgbClr val="7F7F7F"/>
                </a:solidFill>
              </a:rPr>
              <a:t>Moni, pásame un libro</a:t>
            </a:r>
          </a:p>
        </p:txBody>
      </p:sp>
      <p:grpSp>
        <p:nvGrpSpPr>
          <p:cNvPr id="61" name="Agrupar 54">
            <a:extLst>
              <a:ext uri="{FF2B5EF4-FFF2-40B4-BE49-F238E27FC236}">
                <a16:creationId xmlns:a16="http://schemas.microsoft.com/office/drawing/2014/main" id="{53F4F94B-A5DD-4571-BFF6-71CAC0B48026}"/>
              </a:ext>
            </a:extLst>
          </p:cNvPr>
          <p:cNvGrpSpPr/>
          <p:nvPr/>
        </p:nvGrpSpPr>
        <p:grpSpPr>
          <a:xfrm rot="16200000">
            <a:off x="2498725" y="2850228"/>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62" name="Rectángulo redondeado 75">
              <a:extLst>
                <a:ext uri="{FF2B5EF4-FFF2-40B4-BE49-F238E27FC236}">
                  <a16:creationId xmlns:a16="http://schemas.microsoft.com/office/drawing/2014/main" id="{A814C050-846A-4A29-A546-E6D0D3045328}"/>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76">
              <a:extLst>
                <a:ext uri="{FF2B5EF4-FFF2-40B4-BE49-F238E27FC236}">
                  <a16:creationId xmlns:a16="http://schemas.microsoft.com/office/drawing/2014/main" id="{0C32FBA8-038B-4710-B951-BD96B797C15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err="1"/>
                <a:t>Mr</a:t>
              </a:r>
              <a:r>
                <a:rPr lang="es-ES_tradnl" sz="1600" kern="1200" dirty="0"/>
                <a:t> </a:t>
              </a:r>
              <a:r>
                <a:rPr lang="es-ES_tradnl" sz="1600" kern="1200" dirty="0" err="1"/>
                <a:t>Vertigo</a:t>
              </a:r>
              <a:endParaRPr lang="es-ES_tradnl" sz="1600" kern="1200" dirty="0"/>
            </a:p>
          </p:txBody>
        </p:sp>
      </p:grpSp>
    </p:spTree>
    <p:extLst>
      <p:ext uri="{BB962C8B-B14F-4D97-AF65-F5344CB8AC3E}">
        <p14:creationId xmlns:p14="http://schemas.microsoft.com/office/powerpoint/2010/main" val="2312406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34" descr="roberto_aderecha.jpg">
            <a:extLst>
              <a:ext uri="{FF2B5EF4-FFF2-40B4-BE49-F238E27FC236}">
                <a16:creationId xmlns:a16="http://schemas.microsoft.com/office/drawing/2014/main" id="{F71C62AC-B77B-40A4-898E-ABEC1D60E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86" y="2111800"/>
            <a:ext cx="1968500" cy="3162300"/>
          </a:xfrm>
          <a:prstGeom prst="rect">
            <a:avLst/>
          </a:prstGeom>
        </p:spPr>
      </p:pic>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1858954" y="2848353"/>
            <a:ext cx="1558427" cy="501509"/>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La Broma</a:t>
              </a:r>
              <a:endParaRPr lang="es-ES_tradnl" sz="1600" kern="1200" dirty="0"/>
            </a:p>
          </p:txBody>
        </p:sp>
      </p:grpSp>
      <p:grpSp>
        <p:nvGrpSpPr>
          <p:cNvPr id="67" name="Agrupar 54">
            <a:extLst>
              <a:ext uri="{FF2B5EF4-FFF2-40B4-BE49-F238E27FC236}">
                <a16:creationId xmlns:a16="http://schemas.microsoft.com/office/drawing/2014/main" id="{0E0D9E7E-C9EB-4DFD-9105-5D259618B79D}"/>
              </a:ext>
            </a:extLst>
          </p:cNvPr>
          <p:cNvGrpSpPr/>
          <p:nvPr/>
        </p:nvGrpSpPr>
        <p:grpSpPr>
          <a:xfrm rot="16200000">
            <a:off x="8613615" y="801800"/>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B2FCD083-AFD5-474C-BEE0-FA47A8957C4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ángulo 68">
              <a:extLst>
                <a:ext uri="{FF2B5EF4-FFF2-40B4-BE49-F238E27FC236}">
                  <a16:creationId xmlns:a16="http://schemas.microsoft.com/office/drawing/2014/main" id="{181ECF0A-D788-4A76-93A5-FF3FFB197BB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0" name="Agrupar 60">
            <a:extLst>
              <a:ext uri="{FF2B5EF4-FFF2-40B4-BE49-F238E27FC236}">
                <a16:creationId xmlns:a16="http://schemas.microsoft.com/office/drawing/2014/main" id="{D9363E25-769F-4204-A987-EFC01F4D6E6A}"/>
              </a:ext>
            </a:extLst>
          </p:cNvPr>
          <p:cNvGrpSpPr/>
          <p:nvPr/>
        </p:nvGrpSpPr>
        <p:grpSpPr>
          <a:xfrm rot="16200000">
            <a:off x="9100307" y="816070"/>
            <a:ext cx="1005859" cy="415550"/>
            <a:chOff x="2890257" y="505119"/>
            <a:chExt cx="1374951" cy="673493"/>
          </a:xfrm>
          <a:solidFill>
            <a:srgbClr val="92456C"/>
          </a:solidFill>
          <a:effectLst>
            <a:reflection blurRad="6350" stA="44000" endA="300" endPos="28000" dist="38100" dir="5400000" sy="-100000" algn="bl" rotWithShape="0"/>
          </a:effectLst>
        </p:grpSpPr>
        <p:sp>
          <p:nvSpPr>
            <p:cNvPr id="96" name="Rectángulo redondeado 61">
              <a:extLst>
                <a:ext uri="{FF2B5EF4-FFF2-40B4-BE49-F238E27FC236}">
                  <a16:creationId xmlns:a16="http://schemas.microsoft.com/office/drawing/2014/main" id="{A3146CBA-5524-45C5-B387-58A71B4EF69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id="{ED116EE6-8183-4FF2-A62D-7430EF65D10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3" name="Agrupar 54">
            <a:extLst>
              <a:ext uri="{FF2B5EF4-FFF2-40B4-BE49-F238E27FC236}">
                <a16:creationId xmlns:a16="http://schemas.microsoft.com/office/drawing/2014/main" id="{BCBE679B-7D97-4000-B104-61B76A83C50E}"/>
              </a:ext>
            </a:extLst>
          </p:cNvPr>
          <p:cNvGrpSpPr/>
          <p:nvPr/>
        </p:nvGrpSpPr>
        <p:grpSpPr>
          <a:xfrm rot="16200000">
            <a:off x="8627476" y="2083174"/>
            <a:ext cx="1005859" cy="415551"/>
            <a:chOff x="2858" y="505119"/>
            <a:chExt cx="1374951" cy="673493"/>
          </a:xfrm>
          <a:solidFill>
            <a:srgbClr val="0070C0"/>
          </a:solidFill>
          <a:effectLst>
            <a:reflection blurRad="6350" stA="44000" endA="300" endPos="28000" dist="38100" dir="5400000" sy="-100000" algn="bl" rotWithShape="0"/>
          </a:effectLst>
        </p:grpSpPr>
        <p:sp>
          <p:nvSpPr>
            <p:cNvPr id="104" name="Rectángulo redondeado 40">
              <a:extLst>
                <a:ext uri="{FF2B5EF4-FFF2-40B4-BE49-F238E27FC236}">
                  <a16:creationId xmlns:a16="http://schemas.microsoft.com/office/drawing/2014/main" id="{9EA90BDC-73D0-49A0-92B4-E48DA4CA2DF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1">
              <a:extLst>
                <a:ext uri="{FF2B5EF4-FFF2-40B4-BE49-F238E27FC236}">
                  <a16:creationId xmlns:a16="http://schemas.microsoft.com/office/drawing/2014/main" id="{6FFADC37-026A-4F35-875C-9A22F2269FB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106" name="Agrupar 60">
            <a:extLst>
              <a:ext uri="{FF2B5EF4-FFF2-40B4-BE49-F238E27FC236}">
                <a16:creationId xmlns:a16="http://schemas.microsoft.com/office/drawing/2014/main" id="{00A52282-44EA-474E-A693-FE4542E2A866}"/>
              </a:ext>
            </a:extLst>
          </p:cNvPr>
          <p:cNvGrpSpPr/>
          <p:nvPr/>
        </p:nvGrpSpPr>
        <p:grpSpPr>
          <a:xfrm rot="16200000">
            <a:off x="9114168" y="2097444"/>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7" name="Rectángulo redondeado 43">
              <a:extLst>
                <a:ext uri="{FF2B5EF4-FFF2-40B4-BE49-F238E27FC236}">
                  <a16:creationId xmlns:a16="http://schemas.microsoft.com/office/drawing/2014/main" id="{55A24459-496C-488F-A24C-5DDE6A87216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8" name="Rectángulo 44">
              <a:extLst>
                <a:ext uri="{FF2B5EF4-FFF2-40B4-BE49-F238E27FC236}">
                  <a16:creationId xmlns:a16="http://schemas.microsoft.com/office/drawing/2014/main" id="{310A55DF-4EAB-4B72-8B31-415445DB29E2}"/>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3" name="Agrupar 54">
            <a:extLst>
              <a:ext uri="{FF2B5EF4-FFF2-40B4-BE49-F238E27FC236}">
                <a16:creationId xmlns:a16="http://schemas.microsoft.com/office/drawing/2014/main" id="{7D6CD435-47F5-435A-9773-084D0272C749}"/>
              </a:ext>
            </a:extLst>
          </p:cNvPr>
          <p:cNvGrpSpPr/>
          <p:nvPr/>
        </p:nvGrpSpPr>
        <p:grpSpPr>
          <a:xfrm rot="16200000">
            <a:off x="8627476" y="3356179"/>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4" name="Rectángulo redondeado 57">
              <a:extLst>
                <a:ext uri="{FF2B5EF4-FFF2-40B4-BE49-F238E27FC236}">
                  <a16:creationId xmlns:a16="http://schemas.microsoft.com/office/drawing/2014/main" id="{D5191D3C-54B8-4FA0-A0E0-5FD75B9FA6E3}"/>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5" name="Rectángulo 58">
              <a:extLst>
                <a:ext uri="{FF2B5EF4-FFF2-40B4-BE49-F238E27FC236}">
                  <a16:creationId xmlns:a16="http://schemas.microsoft.com/office/drawing/2014/main" id="{BCE9322D-B1C7-4271-85E6-C28F1E1823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6" name="Agrupar 60">
            <a:extLst>
              <a:ext uri="{FF2B5EF4-FFF2-40B4-BE49-F238E27FC236}">
                <a16:creationId xmlns:a16="http://schemas.microsoft.com/office/drawing/2014/main" id="{0DCF7452-8F2A-4F66-BF42-1A4E75345476}"/>
              </a:ext>
            </a:extLst>
          </p:cNvPr>
          <p:cNvGrpSpPr/>
          <p:nvPr/>
        </p:nvGrpSpPr>
        <p:grpSpPr>
          <a:xfrm rot="16200000">
            <a:off x="9114168" y="3370449"/>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7" name="Rectángulo redondeado 63">
              <a:extLst>
                <a:ext uri="{FF2B5EF4-FFF2-40B4-BE49-F238E27FC236}">
                  <a16:creationId xmlns:a16="http://schemas.microsoft.com/office/drawing/2014/main" id="{CA30E2F3-9CC1-4237-923C-025968945008}"/>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8" name="Rectángulo 64">
              <a:extLst>
                <a:ext uri="{FF2B5EF4-FFF2-40B4-BE49-F238E27FC236}">
                  <a16:creationId xmlns:a16="http://schemas.microsoft.com/office/drawing/2014/main" id="{8AD6E9FA-50E3-4852-9FFF-38B89B5A39F4}"/>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586958" y="2837790"/>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a:t>   Edad Prohibida </a:t>
              </a:r>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4" name="Agrupar 60">
            <a:extLst>
              <a:ext uri="{FF2B5EF4-FFF2-40B4-BE49-F238E27FC236}">
                <a16:creationId xmlns:a16="http://schemas.microsoft.com/office/drawing/2014/main" id="{0C5D450B-F969-44A8-B54C-08397E812729}"/>
              </a:ext>
            </a:extLst>
          </p:cNvPr>
          <p:cNvGrpSpPr/>
          <p:nvPr/>
        </p:nvGrpSpPr>
        <p:grpSpPr>
          <a:xfrm rot="16200000">
            <a:off x="9589296" y="3361485"/>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5" name="Rectángulo redondeado 85">
              <a:extLst>
                <a:ext uri="{FF2B5EF4-FFF2-40B4-BE49-F238E27FC236}">
                  <a16:creationId xmlns:a16="http://schemas.microsoft.com/office/drawing/2014/main" id="{B27FA712-A43B-473B-ABC9-C9618722EE1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6" name="Rectángulo 89">
              <a:extLst>
                <a:ext uri="{FF2B5EF4-FFF2-40B4-BE49-F238E27FC236}">
                  <a16:creationId xmlns:a16="http://schemas.microsoft.com/office/drawing/2014/main" id="{D10CA17C-FF7D-4291-8FB2-CC9412D9CC5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grpSp>
        <p:nvGrpSpPr>
          <p:cNvPr id="61" name="Agrupar 54">
            <a:extLst>
              <a:ext uri="{FF2B5EF4-FFF2-40B4-BE49-F238E27FC236}">
                <a16:creationId xmlns:a16="http://schemas.microsoft.com/office/drawing/2014/main" id="{53F4F94B-A5DD-4571-BFF6-71CAC0B48026}"/>
              </a:ext>
            </a:extLst>
          </p:cNvPr>
          <p:cNvGrpSpPr/>
          <p:nvPr/>
        </p:nvGrpSpPr>
        <p:grpSpPr>
          <a:xfrm rot="16200000">
            <a:off x="2498725" y="2850228"/>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62" name="Rectángulo redondeado 75">
              <a:extLst>
                <a:ext uri="{FF2B5EF4-FFF2-40B4-BE49-F238E27FC236}">
                  <a16:creationId xmlns:a16="http://schemas.microsoft.com/office/drawing/2014/main" id="{A814C050-846A-4A29-A546-E6D0D3045328}"/>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76">
              <a:extLst>
                <a:ext uri="{FF2B5EF4-FFF2-40B4-BE49-F238E27FC236}">
                  <a16:creationId xmlns:a16="http://schemas.microsoft.com/office/drawing/2014/main" id="{0C32FBA8-038B-4710-B951-BD96B797C15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err="1"/>
                <a:t>Mr</a:t>
              </a:r>
              <a:r>
                <a:rPr lang="es-ES_tradnl" sz="1600" kern="1200" dirty="0"/>
                <a:t> </a:t>
              </a:r>
              <a:r>
                <a:rPr lang="es-ES_tradnl" sz="1600" kern="1200" dirty="0" err="1"/>
                <a:t>Vertigo</a:t>
              </a:r>
              <a:endParaRPr lang="es-ES_tradnl" sz="1600" kern="1200" dirty="0"/>
            </a:p>
          </p:txBody>
        </p:sp>
      </p:grpSp>
      <p:sp>
        <p:nvSpPr>
          <p:cNvPr id="71" name="CuadroTexto 73">
            <a:extLst>
              <a:ext uri="{FF2B5EF4-FFF2-40B4-BE49-F238E27FC236}">
                <a16:creationId xmlns:a16="http://schemas.microsoft.com/office/drawing/2014/main" id="{CEC6ED6D-3F70-4184-B735-18D7D414B768}"/>
              </a:ext>
            </a:extLst>
          </p:cNvPr>
          <p:cNvSpPr txBox="1"/>
          <p:nvPr/>
        </p:nvSpPr>
        <p:spPr>
          <a:xfrm>
            <a:off x="6975816" y="5815729"/>
            <a:ext cx="1719904" cy="369332"/>
          </a:xfrm>
          <a:prstGeom prst="rect">
            <a:avLst/>
          </a:prstGeom>
          <a:noFill/>
        </p:spPr>
        <p:txBody>
          <a:bodyPr wrap="none" rtlCol="0">
            <a:spAutoFit/>
          </a:bodyPr>
          <a:lstStyle/>
          <a:p>
            <a:r>
              <a:rPr lang="es-ES" dirty="0">
                <a:solidFill>
                  <a:srgbClr val="FF0000"/>
                </a:solidFill>
              </a:rPr>
              <a:t>Busca el mínimo</a:t>
            </a:r>
          </a:p>
        </p:txBody>
      </p:sp>
      <p:sp>
        <p:nvSpPr>
          <p:cNvPr id="72" name="Rectángulo 77">
            <a:extLst>
              <a:ext uri="{FF2B5EF4-FFF2-40B4-BE49-F238E27FC236}">
                <a16:creationId xmlns:a16="http://schemas.microsoft.com/office/drawing/2014/main" id="{28D0F083-0626-4962-A719-250B9E68FE40}"/>
              </a:ext>
            </a:extLst>
          </p:cNvPr>
          <p:cNvSpPr/>
          <p:nvPr/>
        </p:nvSpPr>
        <p:spPr>
          <a:xfrm>
            <a:off x="8804019" y="422968"/>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spTree>
    <p:extLst>
      <p:ext uri="{BB962C8B-B14F-4D97-AF65-F5344CB8AC3E}">
        <p14:creationId xmlns:p14="http://schemas.microsoft.com/office/powerpoint/2010/main" val="25824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55480-O86KUM.eps"/>
          <p:cNvPicPr>
            <a:picLocks noChangeAspect="1"/>
          </p:cNvPicPr>
          <p:nvPr/>
        </p:nvPicPr>
        <p:blipFill rotWithShape="1">
          <a:blip r:embed="rId2">
            <a:extLst>
              <a:ext uri="{28A0092B-C50C-407E-A947-70E740481C1C}">
                <a14:useLocalDpi xmlns:a14="http://schemas.microsoft.com/office/drawing/2010/main" val="0"/>
              </a:ext>
            </a:extLst>
          </a:blip>
          <a:srcRect l="7536" t="39115" r="52097" b="32796"/>
          <a:stretch/>
        </p:blipFill>
        <p:spPr>
          <a:xfrm>
            <a:off x="3324928" y="1532958"/>
            <a:ext cx="5650952" cy="3932043"/>
          </a:xfrm>
          <a:prstGeom prst="rect">
            <a:avLst/>
          </a:prstGeom>
        </p:spPr>
      </p:pic>
      <p:sp>
        <p:nvSpPr>
          <p:cNvPr id="2" name="Título 1"/>
          <p:cNvSpPr>
            <a:spLocks noGrp="1"/>
          </p:cNvSpPr>
          <p:nvPr>
            <p:ph type="ctrTitle"/>
          </p:nvPr>
        </p:nvSpPr>
        <p:spPr/>
        <p:txBody>
          <a:bodyPr/>
          <a:lstStyle/>
          <a:p>
            <a:r>
              <a:rPr lang="es-ES" sz="8000" kern="1400" spc="-800" dirty="0" err="1">
                <a:solidFill>
                  <a:schemeClr val="bg1"/>
                </a:solidFill>
                <a:latin typeface="Silom"/>
                <a:cs typeface="Silom"/>
              </a:rPr>
              <a:t>Merge</a:t>
            </a:r>
            <a:endParaRPr lang="es-ES" kern="1400" spc="-800" dirty="0">
              <a:solidFill>
                <a:schemeClr val="bg1"/>
              </a:solidFill>
              <a:latin typeface="Silom"/>
              <a:cs typeface="Silom"/>
            </a:endParaRPr>
          </a:p>
        </p:txBody>
      </p:sp>
      <p:sp>
        <p:nvSpPr>
          <p:cNvPr id="3" name="Subtítulo 2"/>
          <p:cNvSpPr>
            <a:spLocks noGrp="1"/>
          </p:cNvSpPr>
          <p:nvPr>
            <p:ph type="subTitle" idx="1"/>
          </p:nvPr>
        </p:nvSpPr>
        <p:spPr>
          <a:xfrm>
            <a:off x="4666316" y="3402274"/>
            <a:ext cx="2868286" cy="507410"/>
          </a:xfrm>
        </p:spPr>
        <p:txBody>
          <a:bodyPr>
            <a:normAutofit fontScale="92500"/>
          </a:bodyPr>
          <a:lstStyle/>
          <a:p>
            <a:r>
              <a:rPr lang="es-ES" dirty="0">
                <a:solidFill>
                  <a:schemeClr val="bg1"/>
                </a:solidFill>
              </a:rPr>
              <a:t>Un caso de la vida real</a:t>
            </a:r>
          </a:p>
        </p:txBody>
      </p:sp>
      <p:pic>
        <p:nvPicPr>
          <p:cNvPr id="4" name="Imagen 3" descr="Captura de pantalla 2017-03-30 a las 12.06.17.png"/>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173175" y="5811619"/>
            <a:ext cx="3368524" cy="880850"/>
          </a:xfrm>
          <a:prstGeom prst="rect">
            <a:avLst/>
          </a:prstGeom>
        </p:spPr>
      </p:pic>
    </p:spTree>
    <p:extLst>
      <p:ext uri="{BB962C8B-B14F-4D97-AF65-F5344CB8AC3E}">
        <p14:creationId xmlns:p14="http://schemas.microsoft.com/office/powerpoint/2010/main" val="314245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AR"/>
              <a:t>Taller de Programación - Imperativo - 2019</a:t>
            </a:r>
            <a:endParaRPr lang="es-ES"/>
          </a:p>
        </p:txBody>
      </p:sp>
      <p:pic>
        <p:nvPicPr>
          <p:cNvPr id="5" name="Imagen 120"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2458105" y="1489011"/>
            <a:ext cx="7230927" cy="3044352"/>
          </a:xfrm>
          <a:prstGeom prst="rect">
            <a:avLst/>
          </a:prstGeom>
        </p:spPr>
      </p:pic>
      <p:sp>
        <p:nvSpPr>
          <p:cNvPr id="6" name="5 CuadroTexto"/>
          <p:cNvSpPr txBox="1"/>
          <p:nvPr/>
        </p:nvSpPr>
        <p:spPr>
          <a:xfrm>
            <a:off x="3298972" y="2288381"/>
            <a:ext cx="5368509" cy="584775"/>
          </a:xfrm>
          <a:prstGeom prst="rect">
            <a:avLst/>
          </a:prstGeom>
          <a:noFill/>
        </p:spPr>
        <p:txBody>
          <a:bodyPr wrap="square" rtlCol="0">
            <a:spAutoFit/>
          </a:bodyPr>
          <a:lstStyle/>
          <a:p>
            <a:r>
              <a:rPr lang="es-AR" sz="3200" dirty="0">
                <a:solidFill>
                  <a:schemeClr val="bg1"/>
                </a:solidFill>
              </a:rPr>
              <a:t>Siguiendo los mismos pasos…</a:t>
            </a:r>
          </a:p>
        </p:txBody>
      </p:sp>
    </p:spTree>
    <p:extLst>
      <p:ext uri="{BB962C8B-B14F-4D97-AF65-F5344CB8AC3E}">
        <p14:creationId xmlns:p14="http://schemas.microsoft.com/office/powerpoint/2010/main" val="770115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n 34" descr="roberto_aderecha.jpg">
            <a:extLst>
              <a:ext uri="{FF2B5EF4-FFF2-40B4-BE49-F238E27FC236}">
                <a16:creationId xmlns:a16="http://schemas.microsoft.com/office/drawing/2014/main" id="{F3296C65-510D-4C87-8014-3584DF795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198" y="2111800"/>
            <a:ext cx="1956474" cy="3162300"/>
          </a:xfrm>
          <a:prstGeom prst="rect">
            <a:avLst/>
          </a:prstGeom>
        </p:spPr>
      </p:pic>
      <p:sp>
        <p:nvSpPr>
          <p:cNvPr id="77" name="Llamada ovalada 36">
            <a:extLst>
              <a:ext uri="{FF2B5EF4-FFF2-40B4-BE49-F238E27FC236}">
                <a16:creationId xmlns:a16="http://schemas.microsoft.com/office/drawing/2014/main" id="{19172F88-C1D4-4F51-B17A-4A99B2CE3CFA}"/>
              </a:ext>
            </a:extLst>
          </p:cNvPr>
          <p:cNvSpPr/>
          <p:nvPr/>
        </p:nvSpPr>
        <p:spPr>
          <a:xfrm>
            <a:off x="5113097" y="331985"/>
            <a:ext cx="2445498" cy="1184321"/>
          </a:xfrm>
          <a:prstGeom prst="wedgeEllipseCallout">
            <a:avLst>
              <a:gd name="adj1" fmla="val -24098"/>
              <a:gd name="adj2" fmla="val 94166"/>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78" name="CuadroTexto 48">
            <a:extLst>
              <a:ext uri="{FF2B5EF4-FFF2-40B4-BE49-F238E27FC236}">
                <a16:creationId xmlns:a16="http://schemas.microsoft.com/office/drawing/2014/main" id="{5D00F311-100F-455B-94A8-7C542051FB57}"/>
              </a:ext>
            </a:extLst>
          </p:cNvPr>
          <p:cNvSpPr txBox="1"/>
          <p:nvPr/>
        </p:nvSpPr>
        <p:spPr>
          <a:xfrm>
            <a:off x="5296859" y="717246"/>
            <a:ext cx="3108296" cy="369332"/>
          </a:xfrm>
          <a:prstGeom prst="rect">
            <a:avLst/>
          </a:prstGeom>
          <a:noFill/>
        </p:spPr>
        <p:txBody>
          <a:bodyPr wrap="square" rtlCol="0">
            <a:spAutoFit/>
          </a:bodyPr>
          <a:lstStyle/>
          <a:p>
            <a:r>
              <a:rPr lang="es-ES" dirty="0">
                <a:solidFill>
                  <a:srgbClr val="7F7F7F"/>
                </a:solidFill>
              </a:rPr>
              <a:t>Moni, pásame un libro</a:t>
            </a:r>
          </a:p>
        </p:txBody>
      </p:sp>
      <p:grpSp>
        <p:nvGrpSpPr>
          <p:cNvPr id="33" name="Agrupar 32"/>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4" name="Rectángulo redondeado 33"/>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35"/>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2" name="Rectángulo 31"/>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0" name="CuadroTexto 39"/>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5" name="CuadroTexto 20">
            <a:extLst>
              <a:ext uri="{FF2B5EF4-FFF2-40B4-BE49-F238E27FC236}">
                <a16:creationId xmlns:a16="http://schemas.microsoft.com/office/drawing/2014/main" id="{0E2BA32A-AFF7-43DC-95F9-D8D7BACCF13A}"/>
              </a:ext>
            </a:extLst>
          </p:cNvPr>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57" name="CuadroTexto 35">
            <a:extLst>
              <a:ext uri="{FF2B5EF4-FFF2-40B4-BE49-F238E27FC236}">
                <a16:creationId xmlns:a16="http://schemas.microsoft.com/office/drawing/2014/main" id="{68C346EC-5E5B-44A1-8DB8-BF5222DFEB72}"/>
              </a:ext>
            </a:extLst>
          </p:cNvPr>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58" name="CuadroTexto 46">
            <a:extLst>
              <a:ext uri="{FF2B5EF4-FFF2-40B4-BE49-F238E27FC236}">
                <a16:creationId xmlns:a16="http://schemas.microsoft.com/office/drawing/2014/main" id="{03FD3A06-74C9-4C61-8A8D-15263D4C3078}"/>
              </a:ext>
            </a:extLst>
          </p:cNvPr>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60" name="CuadroTexto 66">
            <a:extLst>
              <a:ext uri="{FF2B5EF4-FFF2-40B4-BE49-F238E27FC236}">
                <a16:creationId xmlns:a16="http://schemas.microsoft.com/office/drawing/2014/main" id="{6C6B6367-3541-444D-B033-AF173684856D}"/>
              </a:ext>
            </a:extLst>
          </p:cNvPr>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64" name="Agrupar 51">
            <a:extLst>
              <a:ext uri="{FF2B5EF4-FFF2-40B4-BE49-F238E27FC236}">
                <a16:creationId xmlns:a16="http://schemas.microsoft.com/office/drawing/2014/main" id="{3179BFCC-4A49-42DA-9CA8-7D4180713E6E}"/>
              </a:ext>
            </a:extLst>
          </p:cNvPr>
          <p:cNvGrpSpPr/>
          <p:nvPr/>
        </p:nvGrpSpPr>
        <p:grpSpPr>
          <a:xfrm rot="16200000">
            <a:off x="1858954" y="2848353"/>
            <a:ext cx="1558427" cy="501509"/>
            <a:chOff x="2480412" y="0"/>
            <a:chExt cx="1399894" cy="656610"/>
          </a:xfrm>
          <a:solidFill>
            <a:srgbClr val="92456C"/>
          </a:solidFill>
          <a:effectLst>
            <a:reflection stA="41000" endPos="23000" dist="38100" dir="5400000" sy="-100000" algn="bl" rotWithShape="0"/>
          </a:effectLst>
        </p:grpSpPr>
        <p:sp>
          <p:nvSpPr>
            <p:cNvPr id="65" name="Rectángulo redondeado 52">
              <a:extLst>
                <a:ext uri="{FF2B5EF4-FFF2-40B4-BE49-F238E27FC236}">
                  <a16:creationId xmlns:a16="http://schemas.microsoft.com/office/drawing/2014/main" id="{ED03EA09-C5B9-4874-83AC-931A808D6E2F}"/>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a:extLst>
                <a:ext uri="{FF2B5EF4-FFF2-40B4-BE49-F238E27FC236}">
                  <a16:creationId xmlns:a16="http://schemas.microsoft.com/office/drawing/2014/main" id="{A53EBE8D-47BC-407C-BCD8-34323CD60FD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La Broma</a:t>
              </a:r>
              <a:endParaRPr lang="es-ES_tradnl" sz="1600" kern="1200" dirty="0"/>
            </a:p>
          </p:txBody>
        </p:sp>
      </p:grpSp>
      <p:sp>
        <p:nvSpPr>
          <p:cNvPr id="98" name="Rectángulo 97">
            <a:extLst>
              <a:ext uri="{FF2B5EF4-FFF2-40B4-BE49-F238E27FC236}">
                <a16:creationId xmlns:a16="http://schemas.microsoft.com/office/drawing/2014/main" id="{222EC9BB-D0AB-4DC9-B821-C3A67CECCEF6}"/>
              </a:ext>
            </a:extLst>
          </p:cNvPr>
          <p:cNvSpPr/>
          <p:nvPr/>
        </p:nvSpPr>
        <p:spPr>
          <a:xfrm>
            <a:off x="8898630" y="154828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9" name="Rectángulo 45">
            <a:extLst>
              <a:ext uri="{FF2B5EF4-FFF2-40B4-BE49-F238E27FC236}">
                <a16:creationId xmlns:a16="http://schemas.microsoft.com/office/drawing/2014/main" id="{1B183743-9274-42B8-9D0E-2CA600650623}"/>
              </a:ext>
            </a:extLst>
          </p:cNvPr>
          <p:cNvSpPr/>
          <p:nvPr/>
        </p:nvSpPr>
        <p:spPr>
          <a:xfrm>
            <a:off x="8898630" y="2829658"/>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9" name="Rectángulo 65">
            <a:extLst>
              <a:ext uri="{FF2B5EF4-FFF2-40B4-BE49-F238E27FC236}">
                <a16:creationId xmlns:a16="http://schemas.microsoft.com/office/drawing/2014/main" id="{D3CCD455-1BCD-46F9-8541-92A56BCA61CB}"/>
              </a:ext>
            </a:extLst>
          </p:cNvPr>
          <p:cNvSpPr/>
          <p:nvPr/>
        </p:nvSpPr>
        <p:spPr>
          <a:xfrm>
            <a:off x="8898630" y="410266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0" name="Agrupar 54">
            <a:extLst>
              <a:ext uri="{FF2B5EF4-FFF2-40B4-BE49-F238E27FC236}">
                <a16:creationId xmlns:a16="http://schemas.microsoft.com/office/drawing/2014/main" id="{6698AA11-F9E6-4EF6-9421-4834B0F6E6F6}"/>
              </a:ext>
            </a:extLst>
          </p:cNvPr>
          <p:cNvGrpSpPr/>
          <p:nvPr/>
        </p:nvGrpSpPr>
        <p:grpSpPr>
          <a:xfrm rot="16200000">
            <a:off x="586958" y="2837790"/>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1" name="Rectángulo redondeado 75">
              <a:extLst>
                <a:ext uri="{FF2B5EF4-FFF2-40B4-BE49-F238E27FC236}">
                  <a16:creationId xmlns:a16="http://schemas.microsoft.com/office/drawing/2014/main" id="{A2F206F6-FE9A-496E-9FFE-93EA2DD65197}"/>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Rectángulo 76">
              <a:extLst>
                <a:ext uri="{FF2B5EF4-FFF2-40B4-BE49-F238E27FC236}">
                  <a16:creationId xmlns:a16="http://schemas.microsoft.com/office/drawing/2014/main" id="{DCC50DA9-AE4E-4618-895C-F5B4C10ED732}"/>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a:t>   Edad Prohibida </a:t>
              </a:r>
            </a:p>
          </p:txBody>
        </p:sp>
      </p:grpSp>
      <p:sp>
        <p:nvSpPr>
          <p:cNvPr id="123" name="Rectángulo 83">
            <a:extLst>
              <a:ext uri="{FF2B5EF4-FFF2-40B4-BE49-F238E27FC236}">
                <a16:creationId xmlns:a16="http://schemas.microsoft.com/office/drawing/2014/main" id="{8C78D1E2-2A3C-4453-B8C3-4427DAE6C103}"/>
              </a:ext>
            </a:extLst>
          </p:cNvPr>
          <p:cNvSpPr/>
          <p:nvPr/>
        </p:nvSpPr>
        <p:spPr>
          <a:xfrm>
            <a:off x="8898630" y="5332862"/>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10" name="Agrupar 51">
            <a:extLst>
              <a:ext uri="{FF2B5EF4-FFF2-40B4-BE49-F238E27FC236}">
                <a16:creationId xmlns:a16="http://schemas.microsoft.com/office/drawing/2014/main" id="{F101DFCD-2F9E-4B83-9510-A4FFE236D67E}"/>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111" name="Rectángulo redondeado 48">
              <a:extLst>
                <a:ext uri="{FF2B5EF4-FFF2-40B4-BE49-F238E27FC236}">
                  <a16:creationId xmlns:a16="http://schemas.microsoft.com/office/drawing/2014/main" id="{62CE603E-F013-4E90-8BC7-740430526F4A}"/>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2" name="Rectángulo 49">
              <a:extLst>
                <a:ext uri="{FF2B5EF4-FFF2-40B4-BE49-F238E27FC236}">
                  <a16:creationId xmlns:a16="http://schemas.microsoft.com/office/drawing/2014/main" id="{122B54BD-42DD-4037-89C7-398A53C1749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pic>
        <p:nvPicPr>
          <p:cNvPr id="52" name="Marcador de contenido 3">
            <a:extLst>
              <a:ext uri="{FF2B5EF4-FFF2-40B4-BE49-F238E27FC236}">
                <a16:creationId xmlns:a16="http://schemas.microsoft.com/office/drawing/2014/main" id="{CC9E57D5-F4B5-4EF3-B6EA-65C27D29C300}"/>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97190" y="2238113"/>
            <a:ext cx="1035423" cy="2971800"/>
          </a:xfrm>
          <a:prstGeom prst="rect">
            <a:avLst/>
          </a:prstGeom>
        </p:spPr>
      </p:pic>
      <p:grpSp>
        <p:nvGrpSpPr>
          <p:cNvPr id="61" name="Agrupar 54">
            <a:extLst>
              <a:ext uri="{FF2B5EF4-FFF2-40B4-BE49-F238E27FC236}">
                <a16:creationId xmlns:a16="http://schemas.microsoft.com/office/drawing/2014/main" id="{53F4F94B-A5DD-4571-BFF6-71CAC0B48026}"/>
              </a:ext>
            </a:extLst>
          </p:cNvPr>
          <p:cNvGrpSpPr/>
          <p:nvPr/>
        </p:nvGrpSpPr>
        <p:grpSpPr>
          <a:xfrm rot="16200000">
            <a:off x="2498725" y="2850228"/>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62" name="Rectángulo redondeado 75">
              <a:extLst>
                <a:ext uri="{FF2B5EF4-FFF2-40B4-BE49-F238E27FC236}">
                  <a16:creationId xmlns:a16="http://schemas.microsoft.com/office/drawing/2014/main" id="{A814C050-846A-4A29-A546-E6D0D3045328}"/>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76">
              <a:extLst>
                <a:ext uri="{FF2B5EF4-FFF2-40B4-BE49-F238E27FC236}">
                  <a16:creationId xmlns:a16="http://schemas.microsoft.com/office/drawing/2014/main" id="{0C32FBA8-038B-4710-B951-BD96B797C15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err="1"/>
                <a:t>Mr</a:t>
              </a:r>
              <a:r>
                <a:rPr lang="es-ES_tradnl" sz="1600" kern="1200" dirty="0"/>
                <a:t> </a:t>
              </a:r>
              <a:r>
                <a:rPr lang="es-ES_tradnl" sz="1600" kern="1200" dirty="0" err="1"/>
                <a:t>Vertigo</a:t>
              </a:r>
              <a:endParaRPr lang="es-ES_tradnl" sz="1600" kern="1200" dirty="0"/>
            </a:p>
          </p:txBody>
        </p:sp>
      </p:grpSp>
      <p:sp>
        <p:nvSpPr>
          <p:cNvPr id="71" name="CuadroTexto 73">
            <a:extLst>
              <a:ext uri="{FF2B5EF4-FFF2-40B4-BE49-F238E27FC236}">
                <a16:creationId xmlns:a16="http://schemas.microsoft.com/office/drawing/2014/main" id="{CEC6ED6D-3F70-4184-B735-18D7D414B768}"/>
              </a:ext>
            </a:extLst>
          </p:cNvPr>
          <p:cNvSpPr txBox="1"/>
          <p:nvPr/>
        </p:nvSpPr>
        <p:spPr>
          <a:xfrm>
            <a:off x="6975816" y="5815729"/>
            <a:ext cx="1719904" cy="369332"/>
          </a:xfrm>
          <a:prstGeom prst="rect">
            <a:avLst/>
          </a:prstGeom>
          <a:noFill/>
        </p:spPr>
        <p:txBody>
          <a:bodyPr wrap="none" rtlCol="0">
            <a:spAutoFit/>
          </a:bodyPr>
          <a:lstStyle/>
          <a:p>
            <a:r>
              <a:rPr lang="es-ES" dirty="0">
                <a:solidFill>
                  <a:srgbClr val="FF0000"/>
                </a:solidFill>
              </a:rPr>
              <a:t>Busca el mínimo</a:t>
            </a:r>
          </a:p>
        </p:txBody>
      </p:sp>
      <p:sp>
        <p:nvSpPr>
          <p:cNvPr id="72" name="Rectángulo 77">
            <a:extLst>
              <a:ext uri="{FF2B5EF4-FFF2-40B4-BE49-F238E27FC236}">
                <a16:creationId xmlns:a16="http://schemas.microsoft.com/office/drawing/2014/main" id="{28D0F083-0626-4962-A719-250B9E68FE40}"/>
              </a:ext>
            </a:extLst>
          </p:cNvPr>
          <p:cNvSpPr/>
          <p:nvPr/>
        </p:nvSpPr>
        <p:spPr>
          <a:xfrm>
            <a:off x="8804019" y="422968"/>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grpSp>
        <p:nvGrpSpPr>
          <p:cNvPr id="56" name="Agrupar 51">
            <a:extLst>
              <a:ext uri="{FF2B5EF4-FFF2-40B4-BE49-F238E27FC236}">
                <a16:creationId xmlns:a16="http://schemas.microsoft.com/office/drawing/2014/main" id="{8E4B6FF4-FE51-42EF-B29D-916AB40EFEC9}"/>
              </a:ext>
            </a:extLst>
          </p:cNvPr>
          <p:cNvGrpSpPr/>
          <p:nvPr/>
        </p:nvGrpSpPr>
        <p:grpSpPr>
          <a:xfrm rot="16200000">
            <a:off x="3150806" y="2862031"/>
            <a:ext cx="1558427" cy="501509"/>
            <a:chOff x="2480412" y="0"/>
            <a:chExt cx="1399894" cy="656610"/>
          </a:xfrm>
          <a:solidFill>
            <a:srgbClr val="92456C"/>
          </a:solidFill>
          <a:effectLst>
            <a:reflection stA="41000" endPos="23000" dist="38100" dir="5400000" sy="-100000" algn="bl" rotWithShape="0"/>
          </a:effectLst>
        </p:grpSpPr>
        <p:sp>
          <p:nvSpPr>
            <p:cNvPr id="73" name="Rectángulo redondeado 52">
              <a:extLst>
                <a:ext uri="{FF2B5EF4-FFF2-40B4-BE49-F238E27FC236}">
                  <a16:creationId xmlns:a16="http://schemas.microsoft.com/office/drawing/2014/main" id="{5C33BFEF-B458-4BFE-A0B3-53F9E5386C16}"/>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4" name="Rectángulo 73">
              <a:extLst>
                <a:ext uri="{FF2B5EF4-FFF2-40B4-BE49-F238E27FC236}">
                  <a16:creationId xmlns:a16="http://schemas.microsoft.com/office/drawing/2014/main" id="{D33C215D-90EC-4BB2-BA4F-480F7FFEF6EB}"/>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Platero y Yo</a:t>
              </a:r>
              <a:endParaRPr lang="es-ES_tradnl" sz="1600" kern="1200" dirty="0"/>
            </a:p>
          </p:txBody>
        </p:sp>
      </p:grpSp>
      <p:sp>
        <p:nvSpPr>
          <p:cNvPr id="75" name="CuadroTexto 2">
            <a:extLst>
              <a:ext uri="{FF2B5EF4-FFF2-40B4-BE49-F238E27FC236}">
                <a16:creationId xmlns:a16="http://schemas.microsoft.com/office/drawing/2014/main" id="{77DF67E5-07AC-421C-981E-7913DF99935A}"/>
              </a:ext>
            </a:extLst>
          </p:cNvPr>
          <p:cNvSpPr txBox="1"/>
          <p:nvPr/>
        </p:nvSpPr>
        <p:spPr>
          <a:xfrm>
            <a:off x="4099428" y="3040332"/>
            <a:ext cx="888385"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t>
            </a:r>
          </a:p>
        </p:txBody>
      </p:sp>
    </p:spTree>
    <p:extLst>
      <p:ext uri="{BB962C8B-B14F-4D97-AF65-F5344CB8AC3E}">
        <p14:creationId xmlns:p14="http://schemas.microsoft.com/office/powerpoint/2010/main" val="3623966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Agrupar 40"/>
          <p:cNvGrpSpPr/>
          <p:nvPr/>
        </p:nvGrpSpPr>
        <p:grpSpPr>
          <a:xfrm>
            <a:off x="8918800" y="-114152"/>
            <a:ext cx="3244660" cy="1812153"/>
            <a:chOff x="8947340" y="0"/>
            <a:chExt cx="3244660" cy="1812153"/>
          </a:xfrm>
        </p:grpSpPr>
        <p:sp>
          <p:nvSpPr>
            <p:cNvPr id="42"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43"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44" name="CuadroTexto 20"/>
          <p:cNvSpPr txBox="1"/>
          <p:nvPr/>
        </p:nvSpPr>
        <p:spPr>
          <a:xfrm>
            <a:off x="7998688"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72" name="Rectángulo 67"/>
          <p:cNvSpPr/>
          <p:nvPr/>
        </p:nvSpPr>
        <p:spPr>
          <a:xfrm>
            <a:off x="8926248" y="184212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3" name="CuadroTexto 35"/>
          <p:cNvSpPr txBox="1"/>
          <p:nvPr/>
        </p:nvSpPr>
        <p:spPr>
          <a:xfrm>
            <a:off x="7998688"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80" name="Rectángulo 45"/>
          <p:cNvSpPr/>
          <p:nvPr/>
        </p:nvSpPr>
        <p:spPr>
          <a:xfrm>
            <a:off x="8926248" y="312349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1" name="CuadroTexto 46"/>
          <p:cNvSpPr txBox="1"/>
          <p:nvPr/>
        </p:nvSpPr>
        <p:spPr>
          <a:xfrm>
            <a:off x="7998688"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91" name="Rectángulo 65"/>
          <p:cNvSpPr/>
          <p:nvPr/>
        </p:nvSpPr>
        <p:spPr>
          <a:xfrm>
            <a:off x="8926248" y="439650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2" name="CuadroTexto 66"/>
          <p:cNvSpPr txBox="1"/>
          <p:nvPr/>
        </p:nvSpPr>
        <p:spPr>
          <a:xfrm>
            <a:off x="7998688" y="458506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99" name="Rectángulo 83"/>
          <p:cNvSpPr/>
          <p:nvPr/>
        </p:nvSpPr>
        <p:spPr>
          <a:xfrm>
            <a:off x="8926248" y="562670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4"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527915" y="2238113"/>
            <a:ext cx="1035423" cy="2971800"/>
          </a:xfrm>
          <a:prstGeom prst="rect">
            <a:avLst/>
          </a:prstGeom>
        </p:spPr>
      </p:pic>
      <p:pic>
        <p:nvPicPr>
          <p:cNvPr id="55"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5120582" y="2120378"/>
            <a:ext cx="1035424" cy="3146612"/>
          </a:xfrm>
        </p:spPr>
      </p:pic>
      <p:sp>
        <p:nvSpPr>
          <p:cNvPr id="35" name="Llamada ovalada 30"/>
          <p:cNvSpPr/>
          <p:nvPr/>
        </p:nvSpPr>
        <p:spPr>
          <a:xfrm>
            <a:off x="5077723" y="884305"/>
            <a:ext cx="2497265" cy="1013093"/>
          </a:xfrm>
          <a:prstGeom prst="wedgeEllipseCallout">
            <a:avLst>
              <a:gd name="adj1" fmla="val 25543"/>
              <a:gd name="adj2" fmla="val 86972"/>
            </a:avLst>
          </a:prstGeom>
          <a:solidFill>
            <a:schemeClr val="bg1"/>
          </a:solidFill>
          <a:ln>
            <a:solidFill>
              <a:schemeClr val="bg1">
                <a:lumMod val="50000"/>
              </a:schemeClr>
            </a:solidFill>
          </a:ln>
          <a:effectLst>
            <a:outerShdw blurRad="222250" dir="18900000" sy="23000" kx="-1200000" algn="bl" rotWithShape="0">
              <a:prstClr val="black">
                <a:alpha val="13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37" name="CuadroTexto 36"/>
          <p:cNvSpPr txBox="1"/>
          <p:nvPr/>
        </p:nvSpPr>
        <p:spPr>
          <a:xfrm>
            <a:off x="5348856" y="1212489"/>
            <a:ext cx="2183322" cy="369332"/>
          </a:xfrm>
          <a:prstGeom prst="rect">
            <a:avLst/>
          </a:prstGeom>
          <a:noFill/>
        </p:spPr>
        <p:txBody>
          <a:bodyPr wrap="square" rtlCol="0">
            <a:spAutoFit/>
          </a:bodyPr>
          <a:lstStyle/>
          <a:p>
            <a:r>
              <a:rPr lang="es-ES" dirty="0">
                <a:solidFill>
                  <a:srgbClr val="7F7F7F"/>
                </a:solidFill>
              </a:rPr>
              <a:t>Ya no quedan libros</a:t>
            </a:r>
          </a:p>
        </p:txBody>
      </p:sp>
      <p:grpSp>
        <p:nvGrpSpPr>
          <p:cNvPr id="29" name="Agrupar 32">
            <a:extLst>
              <a:ext uri="{FF2B5EF4-FFF2-40B4-BE49-F238E27FC236}">
                <a16:creationId xmlns:a16="http://schemas.microsoft.com/office/drawing/2014/main" id="{77612180-2FF9-4E9A-8C79-F7FFCB34FBD0}"/>
              </a:ext>
            </a:extLst>
          </p:cNvPr>
          <p:cNvGrpSpPr/>
          <p:nvPr/>
        </p:nvGrpSpPr>
        <p:grpSpPr>
          <a:xfrm rot="16200000">
            <a:off x="-47216" y="2841893"/>
            <a:ext cx="1583990" cy="539999"/>
            <a:chOff x="0" y="0"/>
            <a:chExt cx="1399894" cy="656610"/>
          </a:xfrm>
          <a:solidFill>
            <a:srgbClr val="2E75B6"/>
          </a:solidFill>
          <a:effectLst>
            <a:reflection stA="41000" endPos="23000" dist="38100" dir="5400000" sy="-100000" algn="bl" rotWithShape="0"/>
          </a:effectLst>
        </p:grpSpPr>
        <p:sp>
          <p:nvSpPr>
            <p:cNvPr id="30" name="Rectángulo redondeado 33">
              <a:extLst>
                <a:ext uri="{FF2B5EF4-FFF2-40B4-BE49-F238E27FC236}">
                  <a16:creationId xmlns:a16="http://schemas.microsoft.com/office/drawing/2014/main" id="{9B978305-408F-46A5-A4A2-79FE761847FB}"/>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Rectángulo 30">
              <a:extLst>
                <a:ext uri="{FF2B5EF4-FFF2-40B4-BE49-F238E27FC236}">
                  <a16:creationId xmlns:a16="http://schemas.microsoft.com/office/drawing/2014/main" id="{C71FA720-CFE4-4B51-BF36-0D09D11A18FA}"/>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38" name="Rectángulo 37">
            <a:extLst>
              <a:ext uri="{FF2B5EF4-FFF2-40B4-BE49-F238E27FC236}">
                <a16:creationId xmlns:a16="http://schemas.microsoft.com/office/drawing/2014/main" id="{D23223C1-30EC-4429-8DD3-2BCEC7F996F6}"/>
              </a:ext>
            </a:extLst>
          </p:cNvPr>
          <p:cNvSpPr/>
          <p:nvPr/>
        </p:nvSpPr>
        <p:spPr>
          <a:xfrm>
            <a:off x="442367" y="3941464"/>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AFF13D54-B0A6-4E48-B012-0EE912D987F1}"/>
              </a:ext>
            </a:extLst>
          </p:cNvPr>
          <p:cNvSpPr txBox="1"/>
          <p:nvPr/>
        </p:nvSpPr>
        <p:spPr>
          <a:xfrm>
            <a:off x="380719" y="4093861"/>
            <a:ext cx="2758700" cy="369332"/>
          </a:xfrm>
          <a:prstGeom prst="rect">
            <a:avLst/>
          </a:prstGeom>
          <a:noFill/>
        </p:spPr>
        <p:txBody>
          <a:bodyPr wrap="square" rtlCol="0">
            <a:spAutoFit/>
          </a:bodyPr>
          <a:lstStyle/>
          <a:p>
            <a:r>
              <a:rPr lang="es-ES" dirty="0"/>
              <a:t>Estante nuevo</a:t>
            </a:r>
          </a:p>
        </p:txBody>
      </p:sp>
      <p:grpSp>
        <p:nvGrpSpPr>
          <p:cNvPr id="45" name="Agrupar 51">
            <a:extLst>
              <a:ext uri="{FF2B5EF4-FFF2-40B4-BE49-F238E27FC236}">
                <a16:creationId xmlns:a16="http://schemas.microsoft.com/office/drawing/2014/main" id="{5E831AFA-91CF-46DC-8484-29AE4345F787}"/>
              </a:ext>
            </a:extLst>
          </p:cNvPr>
          <p:cNvGrpSpPr/>
          <p:nvPr/>
        </p:nvGrpSpPr>
        <p:grpSpPr>
          <a:xfrm rot="16200000">
            <a:off x="1858954" y="2848353"/>
            <a:ext cx="1558427" cy="501509"/>
            <a:chOff x="2480412" y="0"/>
            <a:chExt cx="1399894" cy="656610"/>
          </a:xfrm>
          <a:solidFill>
            <a:srgbClr val="92456C"/>
          </a:solidFill>
          <a:effectLst>
            <a:reflection stA="41000" endPos="23000" dist="38100" dir="5400000" sy="-100000" algn="bl" rotWithShape="0"/>
          </a:effectLst>
        </p:grpSpPr>
        <p:sp>
          <p:nvSpPr>
            <p:cNvPr id="46" name="Rectángulo redondeado 52">
              <a:extLst>
                <a:ext uri="{FF2B5EF4-FFF2-40B4-BE49-F238E27FC236}">
                  <a16:creationId xmlns:a16="http://schemas.microsoft.com/office/drawing/2014/main" id="{9A01AE24-999C-46B3-9044-7A8CCC88D5C9}"/>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Rectángulo 46">
              <a:extLst>
                <a:ext uri="{FF2B5EF4-FFF2-40B4-BE49-F238E27FC236}">
                  <a16:creationId xmlns:a16="http://schemas.microsoft.com/office/drawing/2014/main" id="{E37423C7-9AE2-4C1A-91EB-6CA79408D78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La Broma</a:t>
              </a:r>
              <a:endParaRPr lang="es-ES_tradnl" sz="1600" kern="1200" dirty="0"/>
            </a:p>
          </p:txBody>
        </p:sp>
      </p:grpSp>
      <p:grpSp>
        <p:nvGrpSpPr>
          <p:cNvPr id="48" name="Agrupar 54">
            <a:extLst>
              <a:ext uri="{FF2B5EF4-FFF2-40B4-BE49-F238E27FC236}">
                <a16:creationId xmlns:a16="http://schemas.microsoft.com/office/drawing/2014/main" id="{FC1F4A82-4BFF-4311-A057-C11AB1EE1472}"/>
              </a:ext>
            </a:extLst>
          </p:cNvPr>
          <p:cNvGrpSpPr/>
          <p:nvPr/>
        </p:nvGrpSpPr>
        <p:grpSpPr>
          <a:xfrm rot="16200000">
            <a:off x="586958" y="2837790"/>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49" name="Rectángulo redondeado 75">
              <a:extLst>
                <a:ext uri="{FF2B5EF4-FFF2-40B4-BE49-F238E27FC236}">
                  <a16:creationId xmlns:a16="http://schemas.microsoft.com/office/drawing/2014/main" id="{57D860A3-E7F9-42D1-9F10-17336045A232}"/>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Rectángulo 76">
              <a:extLst>
                <a:ext uri="{FF2B5EF4-FFF2-40B4-BE49-F238E27FC236}">
                  <a16:creationId xmlns:a16="http://schemas.microsoft.com/office/drawing/2014/main" id="{77FBEB7B-0683-4773-B073-F614A5FA66DC}"/>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a:t>   Edad Prohibida </a:t>
              </a:r>
            </a:p>
          </p:txBody>
        </p:sp>
      </p:grpSp>
      <p:grpSp>
        <p:nvGrpSpPr>
          <p:cNvPr id="52" name="Agrupar 51">
            <a:extLst>
              <a:ext uri="{FF2B5EF4-FFF2-40B4-BE49-F238E27FC236}">
                <a16:creationId xmlns:a16="http://schemas.microsoft.com/office/drawing/2014/main" id="{4CCF7032-F534-4749-80CE-39164D30D34B}"/>
              </a:ext>
            </a:extLst>
          </p:cNvPr>
          <p:cNvGrpSpPr/>
          <p:nvPr/>
        </p:nvGrpSpPr>
        <p:grpSpPr>
          <a:xfrm rot="16200000">
            <a:off x="1233750" y="2838431"/>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53" name="Rectángulo redondeado 48">
              <a:extLst>
                <a:ext uri="{FF2B5EF4-FFF2-40B4-BE49-F238E27FC236}">
                  <a16:creationId xmlns:a16="http://schemas.microsoft.com/office/drawing/2014/main" id="{E31E9BAA-A77F-442C-A24C-B70D83402AA8}"/>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Rectángulo 49">
              <a:extLst>
                <a:ext uri="{FF2B5EF4-FFF2-40B4-BE49-F238E27FC236}">
                  <a16:creationId xmlns:a16="http://schemas.microsoft.com/office/drawing/2014/main" id="{854E28B2-EB6E-4387-B01C-820A0A335F87}"/>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grpSp>
        <p:nvGrpSpPr>
          <p:cNvPr id="58" name="Agrupar 54">
            <a:extLst>
              <a:ext uri="{FF2B5EF4-FFF2-40B4-BE49-F238E27FC236}">
                <a16:creationId xmlns:a16="http://schemas.microsoft.com/office/drawing/2014/main" id="{C35756AD-B2E3-440F-BAD4-8B8E16D38639}"/>
              </a:ext>
            </a:extLst>
          </p:cNvPr>
          <p:cNvGrpSpPr/>
          <p:nvPr/>
        </p:nvGrpSpPr>
        <p:grpSpPr>
          <a:xfrm rot="16200000">
            <a:off x="2498725" y="2850228"/>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59" name="Rectángulo redondeado 75">
              <a:extLst>
                <a:ext uri="{FF2B5EF4-FFF2-40B4-BE49-F238E27FC236}">
                  <a16:creationId xmlns:a16="http://schemas.microsoft.com/office/drawing/2014/main" id="{5E65FBE5-5F84-475C-91F7-521FD692308C}"/>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Rectángulo 76">
              <a:extLst>
                <a:ext uri="{FF2B5EF4-FFF2-40B4-BE49-F238E27FC236}">
                  <a16:creationId xmlns:a16="http://schemas.microsoft.com/office/drawing/2014/main" id="{4A5BD389-19B9-4501-A952-312BB5514D81}"/>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err="1"/>
                <a:t>Mr</a:t>
              </a:r>
              <a:r>
                <a:rPr lang="es-ES_tradnl" sz="1600" kern="1200" dirty="0"/>
                <a:t> </a:t>
              </a:r>
              <a:r>
                <a:rPr lang="es-ES_tradnl" sz="1600" kern="1200" dirty="0" err="1"/>
                <a:t>Vertigo</a:t>
              </a:r>
              <a:endParaRPr lang="es-ES_tradnl" sz="1600" kern="1200" dirty="0"/>
            </a:p>
          </p:txBody>
        </p:sp>
      </p:grpSp>
      <p:grpSp>
        <p:nvGrpSpPr>
          <p:cNvPr id="61" name="Agrupar 51">
            <a:extLst>
              <a:ext uri="{FF2B5EF4-FFF2-40B4-BE49-F238E27FC236}">
                <a16:creationId xmlns:a16="http://schemas.microsoft.com/office/drawing/2014/main" id="{625D5AB8-BAA6-4D64-952D-F1153F32DBCC}"/>
              </a:ext>
            </a:extLst>
          </p:cNvPr>
          <p:cNvGrpSpPr/>
          <p:nvPr/>
        </p:nvGrpSpPr>
        <p:grpSpPr>
          <a:xfrm rot="16200000">
            <a:off x="3150806" y="2862031"/>
            <a:ext cx="1558427" cy="501509"/>
            <a:chOff x="2480412" y="0"/>
            <a:chExt cx="1399894" cy="656610"/>
          </a:xfrm>
          <a:solidFill>
            <a:srgbClr val="92456C"/>
          </a:solidFill>
          <a:effectLst>
            <a:reflection stA="41000" endPos="23000" dist="38100" dir="5400000" sy="-100000" algn="bl" rotWithShape="0"/>
          </a:effectLst>
        </p:grpSpPr>
        <p:sp>
          <p:nvSpPr>
            <p:cNvPr id="62" name="Rectángulo redondeado 52">
              <a:extLst>
                <a:ext uri="{FF2B5EF4-FFF2-40B4-BE49-F238E27FC236}">
                  <a16:creationId xmlns:a16="http://schemas.microsoft.com/office/drawing/2014/main" id="{00E29925-72AF-4A80-9EC3-AF206771D0D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ángulo 63">
              <a:extLst>
                <a:ext uri="{FF2B5EF4-FFF2-40B4-BE49-F238E27FC236}">
                  <a16:creationId xmlns:a16="http://schemas.microsoft.com/office/drawing/2014/main" id="{D5D6993B-0559-415A-99A6-8BF6343F274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Platero y Yo</a:t>
              </a:r>
              <a:endParaRPr lang="es-ES_tradnl" sz="1600" kern="1200" dirty="0"/>
            </a:p>
          </p:txBody>
        </p:sp>
      </p:grpSp>
      <p:sp>
        <p:nvSpPr>
          <p:cNvPr id="65" name="CuadroTexto 2">
            <a:extLst>
              <a:ext uri="{FF2B5EF4-FFF2-40B4-BE49-F238E27FC236}">
                <a16:creationId xmlns:a16="http://schemas.microsoft.com/office/drawing/2014/main" id="{D788E888-E1D0-4605-820D-FA1DCC925443}"/>
              </a:ext>
            </a:extLst>
          </p:cNvPr>
          <p:cNvSpPr txBox="1"/>
          <p:nvPr/>
        </p:nvSpPr>
        <p:spPr>
          <a:xfrm>
            <a:off x="4099428" y="3040332"/>
            <a:ext cx="888385"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t>
            </a:r>
          </a:p>
        </p:txBody>
      </p:sp>
    </p:spTree>
    <p:extLst>
      <p:ext uri="{BB962C8B-B14F-4D97-AF65-F5344CB8AC3E}">
        <p14:creationId xmlns:p14="http://schemas.microsoft.com/office/powerpoint/2010/main" val="276186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pic>
        <p:nvPicPr>
          <p:cNvPr id="56"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4707063" y="2120378"/>
            <a:ext cx="1035424" cy="3146612"/>
          </a:xfrm>
        </p:spPr>
      </p:pic>
      <p:grpSp>
        <p:nvGrpSpPr>
          <p:cNvPr id="58" name="Agrupar 57"/>
          <p:cNvGrpSpPr/>
          <p:nvPr/>
        </p:nvGrpSpPr>
        <p:grpSpPr>
          <a:xfrm>
            <a:off x="8918800" y="-114152"/>
            <a:ext cx="3244660" cy="1812153"/>
            <a:chOff x="8947340" y="0"/>
            <a:chExt cx="3244660" cy="1812153"/>
          </a:xfrm>
        </p:grpSpPr>
        <p:sp>
          <p:nvSpPr>
            <p:cNvPr id="59"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60"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4" name="CuadroTexto 3"/>
          <p:cNvSpPr txBox="1"/>
          <p:nvPr/>
        </p:nvSpPr>
        <p:spPr>
          <a:xfrm rot="322968">
            <a:off x="8001922" y="2635702"/>
            <a:ext cx="3744757" cy="2677656"/>
          </a:xfrm>
          <a:prstGeom prst="rect">
            <a:avLst/>
          </a:prstGeom>
          <a:noFill/>
        </p:spPr>
        <p:txBody>
          <a:bodyPr wrap="square" rtlCol="0">
            <a:spAutoFit/>
          </a:bodyPr>
          <a:lstStyle/>
          <a:p>
            <a:r>
              <a:rPr lang="es-ES" sz="2800" dirty="0">
                <a:solidFill>
                  <a:srgbClr val="000099"/>
                </a:solidFill>
                <a:latin typeface="Angelina" panose="00000400000000000000" pitchFamily="2" charset="0"/>
              </a:rPr>
              <a:t>Todos los libros quedaron ordenados alfabéticamente en el nuevo estante</a:t>
            </a:r>
          </a:p>
        </p:txBody>
      </p:sp>
      <p:pic>
        <p:nvPicPr>
          <p:cNvPr id="1028" name="Picture 4" descr="Resultado de imagen para lik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3699" y="5637981"/>
            <a:ext cx="741369" cy="63458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Agrupar 32">
            <a:extLst>
              <a:ext uri="{FF2B5EF4-FFF2-40B4-BE49-F238E27FC236}">
                <a16:creationId xmlns:a16="http://schemas.microsoft.com/office/drawing/2014/main" id="{43C12D5E-0A51-4C0C-851B-7A724ED83E60}"/>
              </a:ext>
            </a:extLst>
          </p:cNvPr>
          <p:cNvGrpSpPr/>
          <p:nvPr/>
        </p:nvGrpSpPr>
        <p:grpSpPr>
          <a:xfrm rot="16200000">
            <a:off x="-238283" y="2886951"/>
            <a:ext cx="1583990" cy="539999"/>
            <a:chOff x="0" y="0"/>
            <a:chExt cx="1399894" cy="656610"/>
          </a:xfrm>
          <a:solidFill>
            <a:srgbClr val="2E75B6"/>
          </a:solidFill>
          <a:effectLst>
            <a:reflection stA="41000" endPos="23000" dist="38100" dir="5400000" sy="-100000" algn="bl" rotWithShape="0"/>
          </a:effectLst>
        </p:grpSpPr>
        <p:sp>
          <p:nvSpPr>
            <p:cNvPr id="22" name="Rectángulo redondeado 33">
              <a:extLst>
                <a:ext uri="{FF2B5EF4-FFF2-40B4-BE49-F238E27FC236}">
                  <a16:creationId xmlns:a16="http://schemas.microsoft.com/office/drawing/2014/main" id="{6F3DD548-FDE2-48C9-85CD-908B31358153}"/>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ángulo 23">
              <a:extLst>
                <a:ext uri="{FF2B5EF4-FFF2-40B4-BE49-F238E27FC236}">
                  <a16:creationId xmlns:a16="http://schemas.microsoft.com/office/drawing/2014/main" id="{7967F2FA-50E7-4CC9-85D1-A39581E30B9F}"/>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Crónicas marcianas</a:t>
              </a:r>
            </a:p>
          </p:txBody>
        </p:sp>
      </p:grpSp>
      <p:sp>
        <p:nvSpPr>
          <p:cNvPr id="25" name="Rectángulo 24">
            <a:extLst>
              <a:ext uri="{FF2B5EF4-FFF2-40B4-BE49-F238E27FC236}">
                <a16:creationId xmlns:a16="http://schemas.microsoft.com/office/drawing/2014/main" id="{17CAAC79-8725-491B-8287-034AF40D8905}"/>
              </a:ext>
            </a:extLst>
          </p:cNvPr>
          <p:cNvSpPr/>
          <p:nvPr/>
        </p:nvSpPr>
        <p:spPr>
          <a:xfrm>
            <a:off x="251300" y="3986522"/>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43D264F4-C352-4547-BF4E-FD4FAB599E15}"/>
              </a:ext>
            </a:extLst>
          </p:cNvPr>
          <p:cNvSpPr txBox="1"/>
          <p:nvPr/>
        </p:nvSpPr>
        <p:spPr>
          <a:xfrm>
            <a:off x="189652" y="4138919"/>
            <a:ext cx="2758700" cy="369332"/>
          </a:xfrm>
          <a:prstGeom prst="rect">
            <a:avLst/>
          </a:prstGeom>
          <a:noFill/>
        </p:spPr>
        <p:txBody>
          <a:bodyPr wrap="square" rtlCol="0">
            <a:spAutoFit/>
          </a:bodyPr>
          <a:lstStyle/>
          <a:p>
            <a:r>
              <a:rPr lang="es-ES" dirty="0"/>
              <a:t>Estante nuevo</a:t>
            </a:r>
          </a:p>
        </p:txBody>
      </p:sp>
      <p:grpSp>
        <p:nvGrpSpPr>
          <p:cNvPr id="27" name="Agrupar 51">
            <a:extLst>
              <a:ext uri="{FF2B5EF4-FFF2-40B4-BE49-F238E27FC236}">
                <a16:creationId xmlns:a16="http://schemas.microsoft.com/office/drawing/2014/main" id="{640B6CB5-7DFE-4EF5-8061-85CF24FEDD86}"/>
              </a:ext>
            </a:extLst>
          </p:cNvPr>
          <p:cNvGrpSpPr/>
          <p:nvPr/>
        </p:nvGrpSpPr>
        <p:grpSpPr>
          <a:xfrm rot="16200000">
            <a:off x="1667887" y="2893411"/>
            <a:ext cx="1558427" cy="501509"/>
            <a:chOff x="2480412" y="0"/>
            <a:chExt cx="1399894" cy="656610"/>
          </a:xfrm>
          <a:solidFill>
            <a:srgbClr val="92456C"/>
          </a:solidFill>
          <a:effectLst>
            <a:reflection stA="41000" endPos="23000" dist="38100" dir="5400000" sy="-100000" algn="bl" rotWithShape="0"/>
          </a:effectLst>
        </p:grpSpPr>
        <p:sp>
          <p:nvSpPr>
            <p:cNvPr id="28" name="Rectángulo redondeado 52">
              <a:extLst>
                <a:ext uri="{FF2B5EF4-FFF2-40B4-BE49-F238E27FC236}">
                  <a16:creationId xmlns:a16="http://schemas.microsoft.com/office/drawing/2014/main" id="{F46D5E72-CC35-4AB5-A11A-7C1182D40FE0}"/>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Rectángulo 28">
              <a:extLst>
                <a:ext uri="{FF2B5EF4-FFF2-40B4-BE49-F238E27FC236}">
                  <a16:creationId xmlns:a16="http://schemas.microsoft.com/office/drawing/2014/main" id="{4DDC85C8-DDFA-45C0-99F9-CAC195385EDF}"/>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La Broma</a:t>
              </a:r>
              <a:endParaRPr lang="es-ES_tradnl" sz="1600" kern="1200" dirty="0"/>
            </a:p>
          </p:txBody>
        </p:sp>
      </p:grpSp>
      <p:grpSp>
        <p:nvGrpSpPr>
          <p:cNvPr id="30" name="Agrupar 54">
            <a:extLst>
              <a:ext uri="{FF2B5EF4-FFF2-40B4-BE49-F238E27FC236}">
                <a16:creationId xmlns:a16="http://schemas.microsoft.com/office/drawing/2014/main" id="{152CC501-B387-4A71-A666-8956C09D2BAA}"/>
              </a:ext>
            </a:extLst>
          </p:cNvPr>
          <p:cNvGrpSpPr/>
          <p:nvPr/>
        </p:nvGrpSpPr>
        <p:grpSpPr>
          <a:xfrm rot="16200000">
            <a:off x="395891" y="2882848"/>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31" name="Rectángulo redondeado 75">
              <a:extLst>
                <a:ext uri="{FF2B5EF4-FFF2-40B4-BE49-F238E27FC236}">
                  <a16:creationId xmlns:a16="http://schemas.microsoft.com/office/drawing/2014/main" id="{FF1CF76C-B818-4CC1-A36F-5CE98CFC0A09}"/>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Rectángulo 76">
              <a:extLst>
                <a:ext uri="{FF2B5EF4-FFF2-40B4-BE49-F238E27FC236}">
                  <a16:creationId xmlns:a16="http://schemas.microsoft.com/office/drawing/2014/main" id="{E49D87AE-6133-428B-86DC-9E7628F78E74}"/>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a:t>   Edad Prohibida </a:t>
              </a:r>
            </a:p>
          </p:txBody>
        </p:sp>
      </p:grpSp>
      <p:grpSp>
        <p:nvGrpSpPr>
          <p:cNvPr id="33" name="Agrupar 51">
            <a:extLst>
              <a:ext uri="{FF2B5EF4-FFF2-40B4-BE49-F238E27FC236}">
                <a16:creationId xmlns:a16="http://schemas.microsoft.com/office/drawing/2014/main" id="{777AB115-A41F-47A6-B1C2-CB27ED5A1C56}"/>
              </a:ext>
            </a:extLst>
          </p:cNvPr>
          <p:cNvGrpSpPr/>
          <p:nvPr/>
        </p:nvGrpSpPr>
        <p:grpSpPr>
          <a:xfrm rot="16200000">
            <a:off x="1042683" y="2883489"/>
            <a:ext cx="1576377" cy="539309"/>
            <a:chOff x="2480413" y="0"/>
            <a:chExt cx="1527643" cy="656610"/>
          </a:xfrm>
          <a:solidFill>
            <a:schemeClr val="accent6">
              <a:lumMod val="75000"/>
            </a:schemeClr>
          </a:solidFill>
          <a:effectLst>
            <a:reflection stA="41000" endPos="23000" dist="38100" dir="5400000" sy="-100000" algn="bl" rotWithShape="0"/>
          </a:effectLst>
        </p:grpSpPr>
        <p:sp>
          <p:nvSpPr>
            <p:cNvPr id="34" name="Rectángulo redondeado 48">
              <a:extLst>
                <a:ext uri="{FF2B5EF4-FFF2-40B4-BE49-F238E27FC236}">
                  <a16:creationId xmlns:a16="http://schemas.microsoft.com/office/drawing/2014/main" id="{B19C6E22-F289-46CD-8802-B6C128984C6C}"/>
                </a:ext>
              </a:extLst>
            </p:cNvPr>
            <p:cNvSpPr/>
            <p:nvPr/>
          </p:nvSpPr>
          <p:spPr>
            <a:xfrm>
              <a:off x="2480413" y="0"/>
              <a:ext cx="1527643"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ángulo 49">
              <a:extLst>
                <a:ext uri="{FF2B5EF4-FFF2-40B4-BE49-F238E27FC236}">
                  <a16:creationId xmlns:a16="http://schemas.microsoft.com/office/drawing/2014/main" id="{2564DE9D-E9E8-48A2-AC7A-340B93FC1F2B}"/>
                </a:ext>
              </a:extLst>
            </p:cNvPr>
            <p:cNvSpPr/>
            <p:nvPr/>
          </p:nvSpPr>
          <p:spPr>
            <a:xfrm>
              <a:off x="2631667" y="2430"/>
              <a:ext cx="1153019" cy="651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Edad Prohi</a:t>
              </a:r>
              <a:r>
                <a:rPr lang="es-ES_tradnl" sz="1600" dirty="0"/>
                <a:t>bida</a:t>
              </a:r>
              <a:endParaRPr lang="es-ES_tradnl" sz="1600" kern="1200" dirty="0"/>
            </a:p>
          </p:txBody>
        </p:sp>
      </p:grpSp>
      <p:grpSp>
        <p:nvGrpSpPr>
          <p:cNvPr id="38" name="Agrupar 54">
            <a:extLst>
              <a:ext uri="{FF2B5EF4-FFF2-40B4-BE49-F238E27FC236}">
                <a16:creationId xmlns:a16="http://schemas.microsoft.com/office/drawing/2014/main" id="{F6867F53-FB82-48EC-B20B-CD62B911E775}"/>
              </a:ext>
            </a:extLst>
          </p:cNvPr>
          <p:cNvGrpSpPr/>
          <p:nvPr/>
        </p:nvGrpSpPr>
        <p:grpSpPr>
          <a:xfrm rot="16200000">
            <a:off x="2307658" y="2895286"/>
            <a:ext cx="1576377" cy="539310"/>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39" name="Rectángulo redondeado 75">
              <a:extLst>
                <a:ext uri="{FF2B5EF4-FFF2-40B4-BE49-F238E27FC236}">
                  <a16:creationId xmlns:a16="http://schemas.microsoft.com/office/drawing/2014/main" id="{867CF718-ED73-486A-97FA-4B219ABF239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Rectángulo 76">
              <a:extLst>
                <a:ext uri="{FF2B5EF4-FFF2-40B4-BE49-F238E27FC236}">
                  <a16:creationId xmlns:a16="http://schemas.microsoft.com/office/drawing/2014/main" id="{34F7C437-2EFE-4848-A7AA-4BFA832F31F8}"/>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600" kern="1200" dirty="0" err="1"/>
                <a:t>Mr</a:t>
              </a:r>
              <a:r>
                <a:rPr lang="es-ES_tradnl" sz="1600" kern="1200" dirty="0"/>
                <a:t> </a:t>
              </a:r>
              <a:r>
                <a:rPr lang="es-ES_tradnl" sz="1600" kern="1200" dirty="0" err="1"/>
                <a:t>Vertigo</a:t>
              </a:r>
              <a:endParaRPr lang="es-ES_tradnl" sz="1600" kern="1200" dirty="0"/>
            </a:p>
          </p:txBody>
        </p:sp>
      </p:grpSp>
      <p:grpSp>
        <p:nvGrpSpPr>
          <p:cNvPr id="41" name="Agrupar 51">
            <a:extLst>
              <a:ext uri="{FF2B5EF4-FFF2-40B4-BE49-F238E27FC236}">
                <a16:creationId xmlns:a16="http://schemas.microsoft.com/office/drawing/2014/main" id="{295B3E6B-8937-4466-892E-3C9147DAF43C}"/>
              </a:ext>
            </a:extLst>
          </p:cNvPr>
          <p:cNvGrpSpPr/>
          <p:nvPr/>
        </p:nvGrpSpPr>
        <p:grpSpPr>
          <a:xfrm rot="16200000">
            <a:off x="2959739" y="2907089"/>
            <a:ext cx="1558427" cy="501509"/>
            <a:chOff x="2480412" y="0"/>
            <a:chExt cx="1399894" cy="656610"/>
          </a:xfrm>
          <a:solidFill>
            <a:srgbClr val="92456C"/>
          </a:solidFill>
          <a:effectLst>
            <a:reflection stA="41000" endPos="23000" dist="38100" dir="5400000" sy="-100000" algn="bl" rotWithShape="0"/>
          </a:effectLst>
        </p:grpSpPr>
        <p:sp>
          <p:nvSpPr>
            <p:cNvPr id="42" name="Rectángulo redondeado 52">
              <a:extLst>
                <a:ext uri="{FF2B5EF4-FFF2-40B4-BE49-F238E27FC236}">
                  <a16:creationId xmlns:a16="http://schemas.microsoft.com/office/drawing/2014/main" id="{BDAD23F2-94CE-4DAC-8AA6-19A91E10419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Rectángulo 42">
              <a:extLst>
                <a:ext uri="{FF2B5EF4-FFF2-40B4-BE49-F238E27FC236}">
                  <a16:creationId xmlns:a16="http://schemas.microsoft.com/office/drawing/2014/main" id="{564967B7-0BE1-4101-8A64-02CD5A65DB50}"/>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dirty="0"/>
                <a:t>Platero y Yo</a:t>
              </a:r>
              <a:endParaRPr lang="es-ES_tradnl" sz="1600" kern="1200" dirty="0"/>
            </a:p>
          </p:txBody>
        </p:sp>
      </p:grpSp>
      <p:sp>
        <p:nvSpPr>
          <p:cNvPr id="48" name="CuadroTexto 2">
            <a:extLst>
              <a:ext uri="{FF2B5EF4-FFF2-40B4-BE49-F238E27FC236}">
                <a16:creationId xmlns:a16="http://schemas.microsoft.com/office/drawing/2014/main" id="{B2D81A3A-B0EB-4B27-97F1-B576F6BE58CF}"/>
              </a:ext>
            </a:extLst>
          </p:cNvPr>
          <p:cNvSpPr txBox="1"/>
          <p:nvPr/>
        </p:nvSpPr>
        <p:spPr>
          <a:xfrm>
            <a:off x="3908361" y="3085390"/>
            <a:ext cx="888385"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t>
            </a:r>
          </a:p>
        </p:txBody>
      </p:sp>
    </p:spTree>
    <p:extLst>
      <p:ext uri="{BB962C8B-B14F-4D97-AF65-F5344CB8AC3E}">
        <p14:creationId xmlns:p14="http://schemas.microsoft.com/office/powerpoint/2010/main" val="1458268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12" name="Text Box 26"/>
          <p:cNvSpPr txBox="1">
            <a:spLocks noChangeArrowheads="1"/>
          </p:cNvSpPr>
          <p:nvPr/>
        </p:nvSpPr>
        <p:spPr bwMode="auto">
          <a:xfrm rot="21289916">
            <a:off x="833235" y="3139235"/>
            <a:ext cx="493555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1200"/>
              </a:spcBef>
              <a:buFontTx/>
              <a:buNone/>
            </a:pPr>
            <a:r>
              <a:rPr lang="es-ES" sz="4000" dirty="0">
                <a:solidFill>
                  <a:srgbClr val="000099"/>
                </a:solidFill>
                <a:latin typeface="Angelina" panose="00000400000000000000" pitchFamily="2" charset="0"/>
              </a:rPr>
              <a:t>¿Cuándo se termina la tarea?</a:t>
            </a:r>
          </a:p>
          <a:p>
            <a:pPr algn="ctr">
              <a:lnSpc>
                <a:spcPct val="100000"/>
              </a:lnSpc>
              <a:spcBef>
                <a:spcPts val="1200"/>
              </a:spcBef>
              <a:buFontTx/>
              <a:buNone/>
            </a:pPr>
            <a:endParaRPr lang="es-AR" altLang="es-ES" sz="2000" dirty="0">
              <a:solidFill>
                <a:srgbClr val="002060"/>
              </a:solidFill>
              <a:cs typeface="Arial" panose="020B0604020202020204" pitchFamily="34" charset="0"/>
            </a:endParaRPr>
          </a:p>
        </p:txBody>
      </p:sp>
      <p:sp>
        <p:nvSpPr>
          <p:cNvPr id="11" name="CuadroTexto 20"/>
          <p:cNvSpPr txBox="1"/>
          <p:nvPr/>
        </p:nvSpPr>
        <p:spPr>
          <a:xfrm>
            <a:off x="7728229" y="800488"/>
            <a:ext cx="888998" cy="646331"/>
          </a:xfrm>
          <a:prstGeom prst="rect">
            <a:avLst/>
          </a:prstGeom>
          <a:noFill/>
        </p:spPr>
        <p:txBody>
          <a:bodyPr wrap="none" rtlCol="0">
            <a:spAutoFit/>
          </a:bodyPr>
          <a:lstStyle/>
          <a:p>
            <a:pPr algn="ctr"/>
            <a:r>
              <a:rPr lang="es-ES" dirty="0"/>
              <a:t>Estante</a:t>
            </a:r>
          </a:p>
          <a:p>
            <a:pPr algn="ctr"/>
            <a:r>
              <a:rPr lang="es-ES" dirty="0"/>
              <a:t> 1</a:t>
            </a:r>
          </a:p>
        </p:txBody>
      </p:sp>
      <p:sp>
        <p:nvSpPr>
          <p:cNvPr id="14" name="Rectángulo 67"/>
          <p:cNvSpPr/>
          <p:nvPr/>
        </p:nvSpPr>
        <p:spPr>
          <a:xfrm>
            <a:off x="8655789" y="184212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CuadroTexto 35"/>
          <p:cNvSpPr txBox="1"/>
          <p:nvPr/>
        </p:nvSpPr>
        <p:spPr>
          <a:xfrm>
            <a:off x="7728229" y="2081862"/>
            <a:ext cx="888998" cy="646331"/>
          </a:xfrm>
          <a:prstGeom prst="rect">
            <a:avLst/>
          </a:prstGeom>
          <a:noFill/>
        </p:spPr>
        <p:txBody>
          <a:bodyPr wrap="none" rtlCol="0">
            <a:spAutoFit/>
          </a:bodyPr>
          <a:lstStyle/>
          <a:p>
            <a:pPr algn="ctr"/>
            <a:r>
              <a:rPr lang="es-ES" dirty="0"/>
              <a:t>Estante</a:t>
            </a:r>
          </a:p>
          <a:p>
            <a:pPr algn="ctr"/>
            <a:r>
              <a:rPr lang="es-ES" dirty="0"/>
              <a:t> 2</a:t>
            </a:r>
          </a:p>
        </p:txBody>
      </p:sp>
      <p:sp>
        <p:nvSpPr>
          <p:cNvPr id="16" name="Rectángulo 45"/>
          <p:cNvSpPr/>
          <p:nvPr/>
        </p:nvSpPr>
        <p:spPr>
          <a:xfrm>
            <a:off x="8655789" y="312349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CuadroTexto 46"/>
          <p:cNvSpPr txBox="1"/>
          <p:nvPr/>
        </p:nvSpPr>
        <p:spPr>
          <a:xfrm>
            <a:off x="7728229" y="3354867"/>
            <a:ext cx="888998" cy="646331"/>
          </a:xfrm>
          <a:prstGeom prst="rect">
            <a:avLst/>
          </a:prstGeom>
          <a:noFill/>
        </p:spPr>
        <p:txBody>
          <a:bodyPr wrap="none" rtlCol="0">
            <a:spAutoFit/>
          </a:bodyPr>
          <a:lstStyle/>
          <a:p>
            <a:pPr algn="ctr"/>
            <a:r>
              <a:rPr lang="es-ES" dirty="0"/>
              <a:t>Estante</a:t>
            </a:r>
          </a:p>
          <a:p>
            <a:pPr algn="ctr"/>
            <a:r>
              <a:rPr lang="es-ES" dirty="0"/>
              <a:t> 3</a:t>
            </a:r>
          </a:p>
        </p:txBody>
      </p:sp>
      <p:sp>
        <p:nvSpPr>
          <p:cNvPr id="18" name="Rectángulo 65"/>
          <p:cNvSpPr/>
          <p:nvPr/>
        </p:nvSpPr>
        <p:spPr>
          <a:xfrm>
            <a:off x="8655789" y="439650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CuadroTexto 66"/>
          <p:cNvSpPr txBox="1"/>
          <p:nvPr/>
        </p:nvSpPr>
        <p:spPr>
          <a:xfrm>
            <a:off x="7728229" y="4585066"/>
            <a:ext cx="888998" cy="646331"/>
          </a:xfrm>
          <a:prstGeom prst="rect">
            <a:avLst/>
          </a:prstGeom>
          <a:noFill/>
        </p:spPr>
        <p:txBody>
          <a:bodyPr wrap="none" rtlCol="0">
            <a:spAutoFit/>
          </a:bodyPr>
          <a:lstStyle/>
          <a:p>
            <a:pPr algn="ctr"/>
            <a:r>
              <a:rPr lang="es-ES" dirty="0"/>
              <a:t>Estante</a:t>
            </a:r>
          </a:p>
          <a:p>
            <a:pPr algn="ctr"/>
            <a:r>
              <a:rPr lang="es-ES" dirty="0"/>
              <a:t> 4</a:t>
            </a:r>
          </a:p>
        </p:txBody>
      </p:sp>
      <p:sp>
        <p:nvSpPr>
          <p:cNvPr id="24" name="Rectángulo 83"/>
          <p:cNvSpPr/>
          <p:nvPr/>
        </p:nvSpPr>
        <p:spPr>
          <a:xfrm>
            <a:off x="8655789" y="562670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5"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14943"/>
          <a:stretch/>
        </p:blipFill>
        <p:spPr>
          <a:xfrm>
            <a:off x="6257456" y="2238113"/>
            <a:ext cx="1035423" cy="2971800"/>
          </a:xfrm>
          <a:prstGeom prst="rect">
            <a:avLst/>
          </a:prstGeom>
        </p:spPr>
      </p:pic>
      <p:sp>
        <p:nvSpPr>
          <p:cNvPr id="26" name="Llamada ovalada 30"/>
          <p:cNvSpPr/>
          <p:nvPr/>
        </p:nvSpPr>
        <p:spPr>
          <a:xfrm>
            <a:off x="4807264" y="884305"/>
            <a:ext cx="2497265" cy="1013093"/>
          </a:xfrm>
          <a:prstGeom prst="wedgeEllipseCallout">
            <a:avLst>
              <a:gd name="adj1" fmla="val 25543"/>
              <a:gd name="adj2" fmla="val 86972"/>
            </a:avLst>
          </a:prstGeom>
          <a:solidFill>
            <a:schemeClr val="bg1"/>
          </a:solidFill>
          <a:ln>
            <a:solidFill>
              <a:schemeClr val="bg1">
                <a:lumMod val="50000"/>
              </a:schemeClr>
            </a:solidFill>
          </a:ln>
          <a:effectLst>
            <a:outerShdw blurRad="222250" dir="18900000" sy="23000" kx="-1200000" algn="bl" rotWithShape="0">
              <a:prstClr val="black">
                <a:alpha val="13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27" name="CuadroTexto 36"/>
          <p:cNvSpPr txBox="1"/>
          <p:nvPr/>
        </p:nvSpPr>
        <p:spPr>
          <a:xfrm>
            <a:off x="5078397" y="1212489"/>
            <a:ext cx="2183322" cy="369332"/>
          </a:xfrm>
          <a:prstGeom prst="rect">
            <a:avLst/>
          </a:prstGeom>
          <a:noFill/>
        </p:spPr>
        <p:txBody>
          <a:bodyPr wrap="square" rtlCol="0">
            <a:spAutoFit/>
          </a:bodyPr>
          <a:lstStyle/>
          <a:p>
            <a:r>
              <a:rPr lang="es-ES" dirty="0">
                <a:solidFill>
                  <a:srgbClr val="7F7F7F"/>
                </a:solidFill>
              </a:rPr>
              <a:t>Ya no quedan libros</a:t>
            </a:r>
          </a:p>
        </p:txBody>
      </p:sp>
    </p:spTree>
    <p:extLst>
      <p:ext uri="{BB962C8B-B14F-4D97-AF65-F5344CB8AC3E}">
        <p14:creationId xmlns:p14="http://schemas.microsoft.com/office/powerpoint/2010/main" val="2011377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lamada de nube 1">
            <a:extLst>
              <a:ext uri="{FF2B5EF4-FFF2-40B4-BE49-F238E27FC236}">
                <a16:creationId xmlns:a16="http://schemas.microsoft.com/office/drawing/2014/main" id="{31C73749-2FC6-42BF-A207-FD2F91522555}"/>
              </a:ext>
            </a:extLst>
          </p:cNvPr>
          <p:cNvSpPr/>
          <p:nvPr/>
        </p:nvSpPr>
        <p:spPr>
          <a:xfrm>
            <a:off x="6578116" y="-11430"/>
            <a:ext cx="4192790" cy="2562535"/>
          </a:xfrm>
          <a:prstGeom prst="cloudCallout">
            <a:avLst>
              <a:gd name="adj1" fmla="val -43882"/>
              <a:gd name="adj2" fmla="val 83477"/>
            </a:avLst>
          </a:prstGeom>
          <a:solidFill>
            <a:srgbClr val="FFFFFF"/>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descr="55480-O86KUM.eps"/>
          <p:cNvPicPr>
            <a:picLocks noChangeAspect="1"/>
          </p:cNvPicPr>
          <p:nvPr/>
        </p:nvPicPr>
        <p:blipFill rotWithShape="1">
          <a:blip r:embed="rId2">
            <a:extLst>
              <a:ext uri="{28A0092B-C50C-407E-A947-70E740481C1C}">
                <a14:useLocalDpi xmlns:a14="http://schemas.microsoft.com/office/drawing/2010/main" val="0"/>
              </a:ext>
            </a:extLst>
          </a:blip>
          <a:srcRect l="48943" t="64915" r="6944" b="9077"/>
          <a:stretch/>
        </p:blipFill>
        <p:spPr>
          <a:xfrm>
            <a:off x="81854" y="31722"/>
            <a:ext cx="6121863" cy="4177608"/>
          </a:xfrm>
          <a:prstGeom prst="rect">
            <a:avLst/>
          </a:prstGeom>
        </p:spPr>
      </p:pic>
      <p:sp>
        <p:nvSpPr>
          <p:cNvPr id="5" name="CuadroTexto 4"/>
          <p:cNvSpPr txBox="1"/>
          <p:nvPr/>
        </p:nvSpPr>
        <p:spPr>
          <a:xfrm>
            <a:off x="1079682" y="1705028"/>
            <a:ext cx="4504764" cy="830997"/>
          </a:xfrm>
          <a:prstGeom prst="rect">
            <a:avLst/>
          </a:prstGeom>
          <a:noFill/>
        </p:spPr>
        <p:txBody>
          <a:bodyPr wrap="square" rtlCol="0">
            <a:spAutoFit/>
          </a:bodyPr>
          <a:lstStyle/>
          <a:p>
            <a:r>
              <a:rPr lang="es-ES" sz="2400" dirty="0">
                <a:solidFill>
                  <a:schemeClr val="bg1"/>
                </a:solidFill>
              </a:rPr>
              <a:t>Si pensamos en la representación de los datos …</a:t>
            </a:r>
          </a:p>
        </p:txBody>
      </p:sp>
      <p:pic>
        <p:nvPicPr>
          <p:cNvPr id="8"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7754736" y="3944202"/>
            <a:ext cx="1423196" cy="1807951"/>
          </a:xfrm>
          <a:prstGeom prst="rect">
            <a:avLst/>
          </a:prstGeom>
        </p:spPr>
      </p:pic>
      <p:pic>
        <p:nvPicPr>
          <p:cNvPr id="9"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50219"/>
          <a:stretch/>
        </p:blipFill>
        <p:spPr>
          <a:xfrm>
            <a:off x="5773958" y="3666955"/>
            <a:ext cx="1423197" cy="2085198"/>
          </a:xfrm>
        </p:spPr>
      </p:pic>
      <p:sp>
        <p:nvSpPr>
          <p:cNvPr id="10" name="Marcador de pie de página 9"/>
          <p:cNvSpPr>
            <a:spLocks noGrp="1"/>
          </p:cNvSpPr>
          <p:nvPr>
            <p:ph type="ftr" sz="quarter" idx="11"/>
          </p:nvPr>
        </p:nvSpPr>
        <p:spPr/>
        <p:txBody>
          <a:bodyPr/>
          <a:lstStyle/>
          <a:p>
            <a:r>
              <a:rPr lang="es-AR"/>
              <a:t>Taller de Programación - Imperativo - 2019</a:t>
            </a:r>
            <a:endParaRPr lang="es-ES"/>
          </a:p>
        </p:txBody>
      </p:sp>
      <p:grpSp>
        <p:nvGrpSpPr>
          <p:cNvPr id="27" name="Grupo 26">
            <a:extLst>
              <a:ext uri="{FF2B5EF4-FFF2-40B4-BE49-F238E27FC236}">
                <a16:creationId xmlns:a16="http://schemas.microsoft.com/office/drawing/2014/main" id="{B5847608-F7FE-4F3A-94E8-C03558738E7D}"/>
              </a:ext>
            </a:extLst>
          </p:cNvPr>
          <p:cNvGrpSpPr/>
          <p:nvPr/>
        </p:nvGrpSpPr>
        <p:grpSpPr>
          <a:xfrm>
            <a:off x="9735513" y="2615722"/>
            <a:ext cx="2011680" cy="1363426"/>
            <a:chOff x="3714750" y="4683044"/>
            <a:chExt cx="2011680" cy="1363426"/>
          </a:xfrm>
        </p:grpSpPr>
        <p:sp>
          <p:nvSpPr>
            <p:cNvPr id="25" name="Llamada de nube 1">
              <a:extLst>
                <a:ext uri="{FF2B5EF4-FFF2-40B4-BE49-F238E27FC236}">
                  <a16:creationId xmlns:a16="http://schemas.microsoft.com/office/drawing/2014/main" id="{496E061B-C2AB-4BD5-B0DF-14F6E5C9D003}"/>
                </a:ext>
              </a:extLst>
            </p:cNvPr>
            <p:cNvSpPr/>
            <p:nvPr/>
          </p:nvSpPr>
          <p:spPr>
            <a:xfrm>
              <a:off x="3714750" y="4683044"/>
              <a:ext cx="2011680" cy="1363426"/>
            </a:xfrm>
            <a:prstGeom prst="cloudCallout">
              <a:avLst>
                <a:gd name="adj1" fmla="val -43882"/>
                <a:gd name="adj2" fmla="val 83477"/>
              </a:avLst>
            </a:prstGeom>
            <a:solidFill>
              <a:srgbClr val="FFFFFF"/>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7D5B7491-C060-44C6-BA2E-4ED038E9EF71}"/>
                </a:ext>
              </a:extLst>
            </p:cNvPr>
            <p:cNvGrpSpPr/>
            <p:nvPr/>
          </p:nvGrpSpPr>
          <p:grpSpPr>
            <a:xfrm>
              <a:off x="4011236" y="5054324"/>
              <a:ext cx="1418707" cy="457032"/>
              <a:chOff x="5708910" y="4578006"/>
              <a:chExt cx="1418707" cy="457032"/>
            </a:xfrm>
          </p:grpSpPr>
          <p:sp>
            <p:nvSpPr>
              <p:cNvPr id="26" name="Rectángulo redondeado 61">
                <a:extLst>
                  <a:ext uri="{FF2B5EF4-FFF2-40B4-BE49-F238E27FC236}">
                    <a16:creationId xmlns:a16="http://schemas.microsoft.com/office/drawing/2014/main" id="{81CB0720-8903-45A5-BF06-1F6BC556B511}"/>
                  </a:ext>
                </a:extLst>
              </p:cNvPr>
              <p:cNvSpPr/>
              <p:nvPr/>
            </p:nvSpPr>
            <p:spPr>
              <a:xfrm>
                <a:off x="5708910" y="4578006"/>
                <a:ext cx="1418707" cy="457032"/>
              </a:xfrm>
              <a:prstGeom prst="roundRect">
                <a:avLst/>
              </a:prstGeom>
              <a:solidFill>
                <a:srgbClr val="92456C"/>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ángulo 23">
                <a:extLst>
                  <a:ext uri="{FF2B5EF4-FFF2-40B4-BE49-F238E27FC236}">
                    <a16:creationId xmlns:a16="http://schemas.microsoft.com/office/drawing/2014/main" id="{FD735554-8106-482B-A685-B2D79CAFD348}"/>
                  </a:ext>
                </a:extLst>
              </p:cNvPr>
              <p:cNvSpPr/>
              <p:nvPr/>
            </p:nvSpPr>
            <p:spPr>
              <a:xfrm>
                <a:off x="5726430" y="4620311"/>
                <a:ext cx="1383666" cy="372423"/>
              </a:xfrm>
              <a:prstGeom prst="rect">
                <a:avLst/>
              </a:prstGeom>
              <a:solidFill>
                <a:srgbClr val="92456C"/>
              </a:solid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Rayuela</a:t>
                </a:r>
              </a:p>
            </p:txBody>
          </p:sp>
        </p:grpSp>
      </p:grpSp>
      <p:sp>
        <p:nvSpPr>
          <p:cNvPr id="32" name="31 CuadroTexto"/>
          <p:cNvSpPr txBox="1"/>
          <p:nvPr/>
        </p:nvSpPr>
        <p:spPr>
          <a:xfrm>
            <a:off x="159133" y="4209330"/>
            <a:ext cx="5425313" cy="2308324"/>
          </a:xfrm>
          <a:prstGeom prst="rect">
            <a:avLst/>
          </a:prstGeom>
          <a:noFill/>
        </p:spPr>
        <p:txBody>
          <a:bodyPr wrap="square" rtlCol="0">
            <a:spAutoFit/>
          </a:bodyPr>
          <a:lstStyle/>
          <a:p>
            <a:r>
              <a:rPr lang="es-AR" sz="2400" dirty="0">
                <a:sym typeface="Wingdings" panose="05000000000000000000" pitchFamily="2" charset="2"/>
              </a:rPr>
              <a:t>Libro  Elemento de la Lista</a:t>
            </a:r>
          </a:p>
          <a:p>
            <a:endParaRPr lang="es-AR" sz="2400" dirty="0"/>
          </a:p>
          <a:p>
            <a:r>
              <a:rPr lang="es-AR" sz="2400" dirty="0"/>
              <a:t>Estante  </a:t>
            </a:r>
            <a:r>
              <a:rPr lang="es-AR" sz="2400" dirty="0">
                <a:sym typeface="Wingdings" panose="05000000000000000000" pitchFamily="2" charset="2"/>
              </a:rPr>
              <a:t> Lista</a:t>
            </a:r>
          </a:p>
          <a:p>
            <a:endParaRPr lang="es-AR" sz="2400" dirty="0">
              <a:sym typeface="Wingdings" panose="05000000000000000000" pitchFamily="2" charset="2"/>
            </a:endParaRPr>
          </a:p>
          <a:p>
            <a:r>
              <a:rPr lang="es-AR" sz="2400" dirty="0">
                <a:sym typeface="Wingdings" panose="05000000000000000000" pitchFamily="2" charset="2"/>
              </a:rPr>
              <a:t>Biblioteca (4 estantes)  Vector de Listas </a:t>
            </a:r>
          </a:p>
          <a:p>
            <a:endParaRPr lang="es-AR" sz="2400" dirty="0">
              <a:sym typeface="Wingdings" panose="05000000000000000000" pitchFamily="2" charset="2"/>
            </a:endParaRPr>
          </a:p>
        </p:txBody>
      </p:sp>
      <p:sp>
        <p:nvSpPr>
          <p:cNvPr id="28" name="CuadroTexto 20">
            <a:extLst>
              <a:ext uri="{FF2B5EF4-FFF2-40B4-BE49-F238E27FC236}">
                <a16:creationId xmlns:a16="http://schemas.microsoft.com/office/drawing/2014/main" id="{08F5FB8C-6CDA-4C42-A05F-BF3AEBF4C816}"/>
              </a:ext>
            </a:extLst>
          </p:cNvPr>
          <p:cNvSpPr txBox="1"/>
          <p:nvPr/>
        </p:nvSpPr>
        <p:spPr>
          <a:xfrm>
            <a:off x="6640945" y="939033"/>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29" name="Agrupar 51">
            <a:extLst>
              <a:ext uri="{FF2B5EF4-FFF2-40B4-BE49-F238E27FC236}">
                <a16:creationId xmlns:a16="http://schemas.microsoft.com/office/drawing/2014/main" id="{A9656E5E-617A-46DF-B7F8-BB053A6841C3}"/>
              </a:ext>
            </a:extLst>
          </p:cNvPr>
          <p:cNvGrpSpPr/>
          <p:nvPr/>
        </p:nvGrpSpPr>
        <p:grpSpPr>
          <a:xfrm rot="16200000">
            <a:off x="7275576" y="938547"/>
            <a:ext cx="1005859" cy="415551"/>
            <a:chOff x="2480412" y="0"/>
            <a:chExt cx="1399894" cy="656610"/>
          </a:xfrm>
          <a:solidFill>
            <a:srgbClr val="92456C"/>
          </a:solidFill>
          <a:effectLst>
            <a:reflection stA="41000" endPos="23000" dist="38100" dir="5400000" sy="-100000" algn="bl" rotWithShape="0"/>
          </a:effectLst>
        </p:grpSpPr>
        <p:sp>
          <p:nvSpPr>
            <p:cNvPr id="30" name="Rectángulo redondeado 52">
              <a:extLst>
                <a:ext uri="{FF2B5EF4-FFF2-40B4-BE49-F238E27FC236}">
                  <a16:creationId xmlns:a16="http://schemas.microsoft.com/office/drawing/2014/main" id="{BA045E1C-3BE6-4D49-BFF1-715344E95F56}"/>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Rectángulo 30">
              <a:extLst>
                <a:ext uri="{FF2B5EF4-FFF2-40B4-BE49-F238E27FC236}">
                  <a16:creationId xmlns:a16="http://schemas.microsoft.com/office/drawing/2014/main" id="{9E2D8EE1-E5F9-48FF-8DAC-2A4DAA49BBE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33" name="Agrupar 54">
            <a:extLst>
              <a:ext uri="{FF2B5EF4-FFF2-40B4-BE49-F238E27FC236}">
                <a16:creationId xmlns:a16="http://schemas.microsoft.com/office/drawing/2014/main" id="{9EE3E91E-DA57-4CB8-A6BC-6509483C5D0D}"/>
              </a:ext>
            </a:extLst>
          </p:cNvPr>
          <p:cNvGrpSpPr/>
          <p:nvPr/>
        </p:nvGrpSpPr>
        <p:grpSpPr>
          <a:xfrm rot="16200000">
            <a:off x="7768499" y="940345"/>
            <a:ext cx="1005859" cy="415551"/>
            <a:chOff x="2858" y="505119"/>
            <a:chExt cx="1374951" cy="673493"/>
          </a:xfrm>
          <a:solidFill>
            <a:srgbClr val="92456C"/>
          </a:solidFill>
          <a:effectLst>
            <a:reflection blurRad="6350" stA="44000" endA="300" endPos="28000" dist="38100" dir="5400000" sy="-100000" algn="bl" rotWithShape="0"/>
          </a:effectLst>
        </p:grpSpPr>
        <p:sp>
          <p:nvSpPr>
            <p:cNvPr id="34" name="Rectángulo redondeado 55">
              <a:extLst>
                <a:ext uri="{FF2B5EF4-FFF2-40B4-BE49-F238E27FC236}">
                  <a16:creationId xmlns:a16="http://schemas.microsoft.com/office/drawing/2014/main" id="{2DCA461C-6EF5-4F68-80E6-DC3789998AB5}"/>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5" name="Rectángulo 34">
              <a:extLst>
                <a:ext uri="{FF2B5EF4-FFF2-40B4-BE49-F238E27FC236}">
                  <a16:creationId xmlns:a16="http://schemas.microsoft.com/office/drawing/2014/main" id="{2305F433-F5CC-4E44-B8D0-8EB53C18F26F}"/>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36" name="Agrupar 60">
            <a:extLst>
              <a:ext uri="{FF2B5EF4-FFF2-40B4-BE49-F238E27FC236}">
                <a16:creationId xmlns:a16="http://schemas.microsoft.com/office/drawing/2014/main" id="{213ED396-5FE4-4051-A798-F85B4E59A061}"/>
              </a:ext>
            </a:extLst>
          </p:cNvPr>
          <p:cNvGrpSpPr/>
          <p:nvPr/>
        </p:nvGrpSpPr>
        <p:grpSpPr>
          <a:xfrm rot="16200000">
            <a:off x="8255191" y="954615"/>
            <a:ext cx="1005859" cy="415550"/>
            <a:chOff x="2890257" y="505119"/>
            <a:chExt cx="1374951" cy="673493"/>
          </a:xfrm>
          <a:solidFill>
            <a:srgbClr val="92456C"/>
          </a:solidFill>
          <a:effectLst>
            <a:reflection blurRad="6350" stA="44000" endA="300" endPos="28000" dist="38100" dir="5400000" sy="-100000" algn="bl" rotWithShape="0"/>
          </a:effectLst>
        </p:grpSpPr>
        <p:sp>
          <p:nvSpPr>
            <p:cNvPr id="37" name="Rectángulo redondeado 61">
              <a:extLst>
                <a:ext uri="{FF2B5EF4-FFF2-40B4-BE49-F238E27FC236}">
                  <a16:creationId xmlns:a16="http://schemas.microsoft.com/office/drawing/2014/main" id="{294ADC47-1D8A-49F0-86CB-8D62003DFF6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8" name="Rectángulo 37">
              <a:extLst>
                <a:ext uri="{FF2B5EF4-FFF2-40B4-BE49-F238E27FC236}">
                  <a16:creationId xmlns:a16="http://schemas.microsoft.com/office/drawing/2014/main" id="{998F02FC-C91D-4C9A-9C0D-D1B915663981}"/>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39" name="Rectángulo 38">
            <a:extLst>
              <a:ext uri="{FF2B5EF4-FFF2-40B4-BE49-F238E27FC236}">
                <a16:creationId xmlns:a16="http://schemas.microsoft.com/office/drawing/2014/main" id="{91B36E7A-42B5-45D8-8493-8FD686EFEF6C}"/>
              </a:ext>
            </a:extLst>
          </p:cNvPr>
          <p:cNvSpPr/>
          <p:nvPr/>
        </p:nvSpPr>
        <p:spPr>
          <a:xfrm>
            <a:off x="7540887" y="1686829"/>
            <a:ext cx="262834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8604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55480-O86KUM.eps"/>
          <p:cNvPicPr>
            <a:picLocks noChangeAspect="1"/>
          </p:cNvPicPr>
          <p:nvPr/>
        </p:nvPicPr>
        <p:blipFill rotWithShape="1">
          <a:blip r:embed="rId2">
            <a:extLst>
              <a:ext uri="{28A0092B-C50C-407E-A947-70E740481C1C}">
                <a14:useLocalDpi xmlns:a14="http://schemas.microsoft.com/office/drawing/2010/main" val="0"/>
              </a:ext>
            </a:extLst>
          </a:blip>
          <a:srcRect l="48943" t="64915" r="6944" b="9077"/>
          <a:stretch/>
        </p:blipFill>
        <p:spPr>
          <a:xfrm>
            <a:off x="271134" y="31723"/>
            <a:ext cx="5522304" cy="5208492"/>
          </a:xfrm>
          <a:prstGeom prst="rect">
            <a:avLst/>
          </a:prstGeom>
        </p:spPr>
      </p:pic>
      <p:sp>
        <p:nvSpPr>
          <p:cNvPr id="5" name="CuadroTexto 4"/>
          <p:cNvSpPr txBox="1"/>
          <p:nvPr/>
        </p:nvSpPr>
        <p:spPr>
          <a:xfrm>
            <a:off x="669376" y="1869150"/>
            <a:ext cx="5098377" cy="1569660"/>
          </a:xfrm>
          <a:prstGeom prst="rect">
            <a:avLst/>
          </a:prstGeom>
          <a:noFill/>
        </p:spPr>
        <p:txBody>
          <a:bodyPr wrap="square" rtlCol="0">
            <a:spAutoFit/>
          </a:bodyPr>
          <a:lstStyle/>
          <a:p>
            <a:r>
              <a:rPr lang="es-ES" sz="2400" dirty="0">
                <a:solidFill>
                  <a:schemeClr val="bg1"/>
                </a:solidFill>
              </a:rPr>
              <a:t>Si pensamos en el proceso de acomodar los libros ordenados alfabéticamente por título en un </a:t>
            </a:r>
          </a:p>
          <a:p>
            <a:r>
              <a:rPr lang="es-ES" sz="2400" dirty="0">
                <a:solidFill>
                  <a:schemeClr val="bg1"/>
                </a:solidFill>
              </a:rPr>
              <a:t>único estante (una nueva lista)…</a:t>
            </a:r>
          </a:p>
        </p:txBody>
      </p:sp>
      <p:grpSp>
        <p:nvGrpSpPr>
          <p:cNvPr id="2" name="Grupo 1">
            <a:extLst>
              <a:ext uri="{FF2B5EF4-FFF2-40B4-BE49-F238E27FC236}">
                <a16:creationId xmlns:a16="http://schemas.microsoft.com/office/drawing/2014/main" id="{E48AE85E-45B1-48E2-A1C1-C77AA03F4EF7}"/>
              </a:ext>
            </a:extLst>
          </p:cNvPr>
          <p:cNvGrpSpPr/>
          <p:nvPr/>
        </p:nvGrpSpPr>
        <p:grpSpPr>
          <a:xfrm>
            <a:off x="5977682" y="2050236"/>
            <a:ext cx="5950422" cy="2331264"/>
            <a:chOff x="6252882" y="1957555"/>
            <a:chExt cx="5465291" cy="2408399"/>
          </a:xfrm>
        </p:grpSpPr>
        <p:sp>
          <p:nvSpPr>
            <p:cNvPr id="6" name="Rectángulo 5"/>
            <p:cNvSpPr/>
            <p:nvPr/>
          </p:nvSpPr>
          <p:spPr>
            <a:xfrm>
              <a:off x="6252882" y="1957555"/>
              <a:ext cx="5465291" cy="2408399"/>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6476432" y="2423147"/>
              <a:ext cx="4963458" cy="1049268"/>
            </a:xfrm>
            <a:prstGeom prst="rect">
              <a:avLst/>
            </a:prstGeom>
            <a:noFill/>
          </p:spPr>
          <p:txBody>
            <a:bodyPr wrap="none" rtlCol="0">
              <a:spAutoFit/>
            </a:bodyPr>
            <a:lstStyle/>
            <a:p>
              <a:r>
                <a:rPr lang="es-ES" sz="2000" b="1" dirty="0">
                  <a:latin typeface="Consolas" panose="020B0609020204030204" pitchFamily="49" charset="0"/>
                  <a:cs typeface="Consolas" panose="020B0609020204030204" pitchFamily="49" charset="0"/>
                </a:rPr>
                <a:t>mientras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rPr>
                <a:t>los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cs typeface="Consolas" panose="020B0609020204030204" pitchFamily="49" charset="0"/>
                </a:rPr>
                <a:t>estantes tienen libros</a:t>
              </a:r>
              <a:r>
                <a:rPr lang="es-ES" sz="2000" dirty="0">
                  <a:latin typeface="Consolas" panose="020B0609020204030204" pitchFamily="49" charset="0"/>
                  <a:cs typeface="Consolas" panose="020B0609020204030204" pitchFamily="49" charset="0"/>
                </a:rPr>
                <a:t>)</a:t>
              </a:r>
            </a:p>
            <a:p>
              <a:r>
                <a:rPr lang="es-ES" sz="2000" dirty="0">
                  <a:solidFill>
                    <a:srgbClr val="FF0066"/>
                  </a:solidFill>
                  <a:latin typeface="Consolas" panose="020B0609020204030204" pitchFamily="49" charset="0"/>
                  <a:cs typeface="Consolas" panose="020B0609020204030204" pitchFamily="49" charset="0"/>
                </a:rPr>
                <a:t>   </a:t>
              </a:r>
              <a:r>
                <a:rPr lang="es-ES" sz="2000" dirty="0" err="1">
                  <a:solidFill>
                    <a:srgbClr val="FF0066"/>
                  </a:solidFill>
                  <a:latin typeface="Consolas" panose="020B0609020204030204" pitchFamily="49" charset="0"/>
                  <a:cs typeface="Consolas" panose="020B0609020204030204" pitchFamily="49" charset="0"/>
                </a:rPr>
                <a:t>MoniBuscaMinimo</a:t>
              </a:r>
              <a:endParaRPr lang="es-ES" sz="2000" dirty="0">
                <a:solidFill>
                  <a:srgbClr val="FF0066"/>
                </a:solidFill>
                <a:latin typeface="Consolas" panose="020B0609020204030204" pitchFamily="49" charset="0"/>
                <a:cs typeface="Consolas" panose="020B0609020204030204" pitchFamily="49" charset="0"/>
              </a:endParaRPr>
            </a:p>
            <a:p>
              <a:r>
                <a:rPr lang="es-ES" sz="2000" dirty="0">
                  <a:latin typeface="Consolas" panose="020B0609020204030204" pitchFamily="49" charset="0"/>
                  <a:cs typeface="Consolas" panose="020B0609020204030204" pitchFamily="49" charset="0"/>
                </a:rPr>
                <a:t>   </a:t>
              </a:r>
              <a:r>
                <a:rPr lang="es-ES" sz="2000" dirty="0" err="1">
                  <a:solidFill>
                    <a:srgbClr val="0070C0"/>
                  </a:solidFill>
                  <a:latin typeface="Consolas" panose="020B0609020204030204" pitchFamily="49" charset="0"/>
                  <a:cs typeface="Consolas" panose="020B0609020204030204" pitchFamily="49" charset="0"/>
                </a:rPr>
                <a:t>PepeGuardaMinimo</a:t>
              </a:r>
              <a:endParaRPr lang="es-ES" sz="2000" dirty="0">
                <a:solidFill>
                  <a:srgbClr val="FF0066"/>
                </a:solidFill>
                <a:latin typeface="Consolas" panose="020B0609020204030204" pitchFamily="49" charset="0"/>
                <a:cs typeface="Consolas" panose="020B0609020204030204" pitchFamily="49" charset="0"/>
              </a:endParaRPr>
            </a:p>
          </p:txBody>
        </p:sp>
      </p:grpSp>
      <p:pic>
        <p:nvPicPr>
          <p:cNvPr id="8"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10323997" y="5023154"/>
            <a:ext cx="1423196" cy="1807951"/>
          </a:xfrm>
          <a:prstGeom prst="rect">
            <a:avLst/>
          </a:prstGeom>
        </p:spPr>
      </p:pic>
      <p:pic>
        <p:nvPicPr>
          <p:cNvPr id="9"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50219"/>
          <a:stretch/>
        </p:blipFill>
        <p:spPr>
          <a:xfrm>
            <a:off x="8900800" y="4772802"/>
            <a:ext cx="1423197" cy="2085198"/>
          </a:xfrm>
        </p:spPr>
      </p:pic>
      <p:sp>
        <p:nvSpPr>
          <p:cNvPr id="10" name="Marcador de pie de página 9"/>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83088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9171487" y="2355701"/>
            <a:ext cx="1035424" cy="3146612"/>
          </a:xfrm>
        </p:spPr>
      </p:pic>
      <p:pic>
        <p:nvPicPr>
          <p:cNvPr id="15" name="Imagen 14" descr="55480-O86KUM.eps"/>
          <p:cNvPicPr>
            <a:picLocks noChangeAspect="1"/>
          </p:cNvPicPr>
          <p:nvPr/>
        </p:nvPicPr>
        <p:blipFill rotWithShape="1">
          <a:blip r:embed="rId3">
            <a:extLst>
              <a:ext uri="{28A0092B-C50C-407E-A947-70E740481C1C}">
                <a14:useLocalDpi xmlns:a14="http://schemas.microsoft.com/office/drawing/2010/main" val="0"/>
              </a:ext>
            </a:extLst>
          </a:blip>
          <a:srcRect l="11179" t="10382" r="54863" b="61361"/>
          <a:stretch/>
        </p:blipFill>
        <p:spPr>
          <a:xfrm>
            <a:off x="463328" y="708580"/>
            <a:ext cx="6215576" cy="4999634"/>
          </a:xfrm>
          <a:prstGeom prst="rect">
            <a:avLst/>
          </a:prstGeom>
        </p:spPr>
      </p:pic>
      <p:sp>
        <p:nvSpPr>
          <p:cNvPr id="14" name="Rectángulo 13"/>
          <p:cNvSpPr/>
          <p:nvPr/>
        </p:nvSpPr>
        <p:spPr>
          <a:xfrm>
            <a:off x="926772" y="1309230"/>
            <a:ext cx="5184557" cy="461665"/>
          </a:xfrm>
          <a:prstGeom prst="rect">
            <a:avLst/>
          </a:prstGeom>
        </p:spPr>
        <p:txBody>
          <a:bodyPr wrap="square">
            <a:spAutoFit/>
          </a:bodyPr>
          <a:lstStyle/>
          <a:p>
            <a:r>
              <a:rPr lang="es-ES" sz="2400" b="1" dirty="0" err="1">
                <a:latin typeface="Consolas" panose="020B0609020204030204" pitchFamily="49" charset="0"/>
                <a:cs typeface="Consolas" panose="020B0609020204030204" pitchFamily="49" charset="0"/>
              </a:rPr>
              <a:t>PepeGuardaMinimo</a:t>
            </a:r>
            <a:endParaRPr lang="es-ES" sz="2800" b="1" dirty="0"/>
          </a:p>
        </p:txBody>
      </p:sp>
      <p:sp>
        <p:nvSpPr>
          <p:cNvPr id="16" name="CuadroTexto 15"/>
          <p:cNvSpPr txBox="1"/>
          <p:nvPr/>
        </p:nvSpPr>
        <p:spPr>
          <a:xfrm>
            <a:off x="1163196" y="2015450"/>
            <a:ext cx="4262705" cy="830997"/>
          </a:xfrm>
          <a:prstGeom prst="rect">
            <a:avLst/>
          </a:prstGeom>
          <a:noFill/>
        </p:spPr>
        <p:txBody>
          <a:bodyPr wrap="square" rtlCol="0">
            <a:spAutoFit/>
          </a:bodyPr>
          <a:lstStyle/>
          <a:p>
            <a:r>
              <a:rPr lang="es-ES" sz="2400" dirty="0"/>
              <a:t>es tan solo un agregar atrás en la  lista nueva</a:t>
            </a:r>
          </a:p>
        </p:txBody>
      </p:sp>
      <p:sp>
        <p:nvSpPr>
          <p:cNvPr id="17" name="Marcador de pie de página 16"/>
          <p:cNvSpPr>
            <a:spLocks noGrp="1"/>
          </p:cNvSpPr>
          <p:nvPr>
            <p:ph type="ftr" sz="quarter" idx="11"/>
          </p:nvPr>
        </p:nvSpPr>
        <p:spPr/>
        <p:txBody>
          <a:bodyPr/>
          <a:lstStyle/>
          <a:p>
            <a:r>
              <a:rPr lang="es-AR"/>
              <a:t>Taller de Programación - Imperativo - 2019</a:t>
            </a:r>
            <a:endParaRPr lang="es-ES"/>
          </a:p>
        </p:txBody>
      </p:sp>
      <p:sp>
        <p:nvSpPr>
          <p:cNvPr id="8" name="Rectángulo 7">
            <a:extLst>
              <a:ext uri="{FF2B5EF4-FFF2-40B4-BE49-F238E27FC236}">
                <a16:creationId xmlns:a16="http://schemas.microsoft.com/office/drawing/2014/main" id="{AAB11F00-B147-4A7D-AD95-13A6462204D9}"/>
              </a:ext>
            </a:extLst>
          </p:cNvPr>
          <p:cNvSpPr/>
          <p:nvPr/>
        </p:nvSpPr>
        <p:spPr>
          <a:xfrm>
            <a:off x="6468600" y="89945"/>
            <a:ext cx="5620623" cy="1808555"/>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0DC86645-528E-4121-B384-021C78F52B01}"/>
              </a:ext>
            </a:extLst>
          </p:cNvPr>
          <p:cNvSpPr txBox="1"/>
          <p:nvPr/>
        </p:nvSpPr>
        <p:spPr>
          <a:xfrm>
            <a:off x="6544116" y="500583"/>
            <a:ext cx="5404043" cy="1015663"/>
          </a:xfrm>
          <a:prstGeom prst="rect">
            <a:avLst/>
          </a:prstGeom>
          <a:noFill/>
        </p:spPr>
        <p:txBody>
          <a:bodyPr wrap="none" rtlCol="0">
            <a:spAutoFit/>
          </a:bodyPr>
          <a:lstStyle/>
          <a:p>
            <a:r>
              <a:rPr lang="es-ES" sz="2000" b="1" dirty="0">
                <a:latin typeface="Consolas" panose="020B0609020204030204" pitchFamily="49" charset="0"/>
                <a:cs typeface="Consolas" panose="020B0609020204030204" pitchFamily="49" charset="0"/>
              </a:rPr>
              <a:t>mientras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rPr>
              <a:t>los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cs typeface="Consolas" panose="020B0609020204030204" pitchFamily="49" charset="0"/>
              </a:rPr>
              <a:t>estantes tienen libros</a:t>
            </a:r>
            <a:r>
              <a:rPr lang="es-ES" sz="2000" dirty="0">
                <a:latin typeface="Consolas" panose="020B0609020204030204" pitchFamily="49" charset="0"/>
                <a:cs typeface="Consolas" panose="020B0609020204030204" pitchFamily="49" charset="0"/>
              </a:rPr>
              <a:t>)</a:t>
            </a:r>
          </a:p>
          <a:p>
            <a:r>
              <a:rPr lang="es-ES" sz="2000" dirty="0">
                <a:solidFill>
                  <a:srgbClr val="FF0066"/>
                </a:solidFill>
                <a:latin typeface="Consolas" panose="020B0609020204030204" pitchFamily="49" charset="0"/>
                <a:cs typeface="Consolas" panose="020B0609020204030204" pitchFamily="49" charset="0"/>
              </a:rPr>
              <a:t>   </a:t>
            </a:r>
            <a:r>
              <a:rPr lang="es-ES" sz="2000" dirty="0" err="1">
                <a:solidFill>
                  <a:srgbClr val="FF0066"/>
                </a:solidFill>
                <a:latin typeface="Consolas" panose="020B0609020204030204" pitchFamily="49" charset="0"/>
                <a:cs typeface="Consolas" panose="020B0609020204030204" pitchFamily="49" charset="0"/>
              </a:rPr>
              <a:t>MoniBuscaMinimo</a:t>
            </a:r>
            <a:endParaRPr lang="es-ES" sz="2000" dirty="0">
              <a:solidFill>
                <a:srgbClr val="FF0066"/>
              </a:solidFill>
              <a:latin typeface="Consolas" panose="020B0609020204030204" pitchFamily="49" charset="0"/>
              <a:cs typeface="Consolas" panose="020B0609020204030204" pitchFamily="49" charset="0"/>
            </a:endParaRPr>
          </a:p>
          <a:p>
            <a:r>
              <a:rPr lang="es-ES" sz="2000" dirty="0">
                <a:latin typeface="Consolas" panose="020B0609020204030204" pitchFamily="49" charset="0"/>
                <a:cs typeface="Consolas" panose="020B0609020204030204" pitchFamily="49" charset="0"/>
              </a:rPr>
              <a:t>   </a:t>
            </a:r>
            <a:r>
              <a:rPr lang="es-ES" sz="2000" dirty="0" err="1">
                <a:solidFill>
                  <a:srgbClr val="0070C0"/>
                </a:solidFill>
                <a:latin typeface="Consolas" panose="020B0609020204030204" pitchFamily="49" charset="0"/>
                <a:cs typeface="Consolas" panose="020B0609020204030204" pitchFamily="49" charset="0"/>
              </a:rPr>
              <a:t>PepeGuardaMinimo</a:t>
            </a:r>
            <a:endParaRPr lang="es-ES" sz="2000" dirty="0">
              <a:solidFill>
                <a:srgbClr val="FF006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0125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55480-O86KUM.eps"/>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1" y="566826"/>
            <a:ext cx="5190979" cy="4999634"/>
          </a:xfrm>
          <a:prstGeom prst="rect">
            <a:avLst/>
          </a:prstGeom>
        </p:spPr>
      </p:pic>
      <p:pic>
        <p:nvPicPr>
          <p:cNvPr id="6"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9214414" y="2594660"/>
            <a:ext cx="1035423" cy="2971800"/>
          </a:xfrm>
          <a:prstGeom prst="rect">
            <a:avLst/>
          </a:prstGeom>
        </p:spPr>
      </p:pic>
      <p:sp>
        <p:nvSpPr>
          <p:cNvPr id="3" name="Rectángulo 2"/>
          <p:cNvSpPr/>
          <p:nvPr/>
        </p:nvSpPr>
        <p:spPr>
          <a:xfrm>
            <a:off x="1814731" y="1463363"/>
            <a:ext cx="3886821" cy="1569660"/>
          </a:xfrm>
          <a:prstGeom prst="rect">
            <a:avLst/>
          </a:prstGeom>
        </p:spPr>
        <p:txBody>
          <a:bodyPr wrap="square">
            <a:spAutoFit/>
          </a:bodyPr>
          <a:lstStyle/>
          <a:p>
            <a:r>
              <a:rPr lang="es-ES" sz="2400" b="1" dirty="0" err="1">
                <a:latin typeface="Consolas" panose="020B0609020204030204" pitchFamily="49" charset="0"/>
                <a:cs typeface="Consolas" panose="020B0609020204030204" pitchFamily="49" charset="0"/>
              </a:rPr>
              <a:t>MoniBuscaMinimo</a:t>
            </a:r>
            <a:r>
              <a:rPr lang="es-ES" sz="2400" b="1" dirty="0">
                <a:latin typeface="Consolas" panose="020B0609020204030204" pitchFamily="49" charset="0"/>
                <a:cs typeface="Consolas" panose="020B0609020204030204" pitchFamily="49" charset="0"/>
              </a:rPr>
              <a:t> </a:t>
            </a:r>
            <a:r>
              <a:rPr lang="es-ES" sz="2400" dirty="0"/>
              <a:t>requiere un poco mas de análisis …</a:t>
            </a:r>
          </a:p>
          <a:p>
            <a:endParaRPr lang="es-ES" sz="2400" b="1" dirty="0"/>
          </a:p>
        </p:txBody>
      </p:sp>
      <p:sp>
        <p:nvSpPr>
          <p:cNvPr id="4" name="Marcador de pie de página 3"/>
          <p:cNvSpPr>
            <a:spLocks noGrp="1"/>
          </p:cNvSpPr>
          <p:nvPr>
            <p:ph type="ftr" sz="quarter" idx="11"/>
          </p:nvPr>
        </p:nvSpPr>
        <p:spPr/>
        <p:txBody>
          <a:bodyPr/>
          <a:lstStyle/>
          <a:p>
            <a:r>
              <a:rPr lang="es-AR"/>
              <a:t>Taller de Programación - Imperativo - 2019</a:t>
            </a:r>
            <a:endParaRPr lang="es-ES"/>
          </a:p>
        </p:txBody>
      </p:sp>
      <p:sp>
        <p:nvSpPr>
          <p:cNvPr id="10" name="Rectángulo 9">
            <a:extLst>
              <a:ext uri="{FF2B5EF4-FFF2-40B4-BE49-F238E27FC236}">
                <a16:creationId xmlns:a16="http://schemas.microsoft.com/office/drawing/2014/main" id="{6A3E79B3-F9B3-4533-9FC5-36FBCA2B8008}"/>
              </a:ext>
            </a:extLst>
          </p:cNvPr>
          <p:cNvSpPr/>
          <p:nvPr/>
        </p:nvSpPr>
        <p:spPr>
          <a:xfrm>
            <a:off x="6468600" y="89945"/>
            <a:ext cx="5620623" cy="1808555"/>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3EB884CE-B712-4F20-8DDD-92D6D49CA668}"/>
              </a:ext>
            </a:extLst>
          </p:cNvPr>
          <p:cNvSpPr txBox="1"/>
          <p:nvPr/>
        </p:nvSpPr>
        <p:spPr>
          <a:xfrm>
            <a:off x="6544116" y="500583"/>
            <a:ext cx="5545108" cy="1015663"/>
          </a:xfrm>
          <a:prstGeom prst="rect">
            <a:avLst/>
          </a:prstGeom>
          <a:noFill/>
        </p:spPr>
        <p:txBody>
          <a:bodyPr wrap="none" rtlCol="0">
            <a:spAutoFit/>
          </a:bodyPr>
          <a:lstStyle/>
          <a:p>
            <a:r>
              <a:rPr lang="es-ES" sz="2000" b="1" dirty="0">
                <a:latin typeface="Consolas" panose="020B0609020204030204" pitchFamily="49" charset="0"/>
                <a:cs typeface="Consolas" panose="020B0609020204030204" pitchFamily="49" charset="0"/>
              </a:rPr>
              <a:t>mientras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rPr>
              <a:t>los</a:t>
            </a:r>
            <a:r>
              <a:rPr lang="es-ES" sz="2000" dirty="0">
                <a:latin typeface="Consolas" panose="020B0609020204030204" pitchFamily="49" charset="0"/>
                <a:cs typeface="Consolas" panose="020B0609020204030204" pitchFamily="49" charset="0"/>
              </a:rPr>
              <a:t> </a:t>
            </a:r>
            <a:r>
              <a:rPr lang="es-ES" sz="2000" dirty="0">
                <a:solidFill>
                  <a:schemeClr val="accent6"/>
                </a:solidFill>
                <a:latin typeface="Consolas" panose="020B0609020204030204" pitchFamily="49" charset="0"/>
                <a:cs typeface="Consolas" panose="020B0609020204030204" pitchFamily="49" charset="0"/>
              </a:rPr>
              <a:t>estantes tienen libros</a:t>
            </a:r>
            <a:r>
              <a:rPr lang="es-ES" sz="2000" dirty="0">
                <a:latin typeface="Consolas" panose="020B0609020204030204" pitchFamily="49" charset="0"/>
                <a:cs typeface="Consolas" panose="020B0609020204030204" pitchFamily="49" charset="0"/>
              </a:rPr>
              <a:t>)</a:t>
            </a:r>
          </a:p>
          <a:p>
            <a:r>
              <a:rPr lang="es-ES" sz="2000" dirty="0">
                <a:solidFill>
                  <a:srgbClr val="FF0066"/>
                </a:solidFill>
                <a:latin typeface="Consolas" panose="020B0609020204030204" pitchFamily="49" charset="0"/>
                <a:cs typeface="Consolas" panose="020B0609020204030204" pitchFamily="49" charset="0"/>
              </a:rPr>
              <a:t>   </a:t>
            </a:r>
            <a:r>
              <a:rPr lang="es-ES" sz="2000" dirty="0" err="1">
                <a:solidFill>
                  <a:srgbClr val="FF0066"/>
                </a:solidFill>
                <a:latin typeface="Consolas" panose="020B0609020204030204" pitchFamily="49" charset="0"/>
                <a:cs typeface="Consolas" panose="020B0609020204030204" pitchFamily="49" charset="0"/>
              </a:rPr>
              <a:t>MoniBuscaMinimo</a:t>
            </a:r>
            <a:endParaRPr lang="es-ES" sz="2000" dirty="0">
              <a:solidFill>
                <a:srgbClr val="FF0066"/>
              </a:solidFill>
              <a:latin typeface="Consolas" panose="020B0609020204030204" pitchFamily="49" charset="0"/>
              <a:cs typeface="Consolas" panose="020B0609020204030204" pitchFamily="49" charset="0"/>
            </a:endParaRPr>
          </a:p>
          <a:p>
            <a:r>
              <a:rPr lang="es-ES" sz="2000" dirty="0">
                <a:latin typeface="Consolas" panose="020B0609020204030204" pitchFamily="49" charset="0"/>
                <a:cs typeface="Consolas" panose="020B0609020204030204" pitchFamily="49" charset="0"/>
              </a:rPr>
              <a:t>   </a:t>
            </a:r>
            <a:r>
              <a:rPr lang="es-ES" sz="2000" dirty="0" err="1">
                <a:solidFill>
                  <a:srgbClr val="0070C0"/>
                </a:solidFill>
                <a:latin typeface="Consolas" panose="020B0609020204030204" pitchFamily="49" charset="0"/>
                <a:cs typeface="Consolas" panose="020B0609020204030204" pitchFamily="49" charset="0"/>
              </a:rPr>
              <a:t>PepeGuardaMinimo</a:t>
            </a:r>
            <a:endParaRPr lang="es-ES" sz="2000" dirty="0">
              <a:solidFill>
                <a:srgbClr val="FF006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7566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4886C0A-7A9F-44C7-8A21-2B2CF2AD972E}"/>
              </a:ext>
            </a:extLst>
          </p:cNvPr>
          <p:cNvGrpSpPr/>
          <p:nvPr/>
        </p:nvGrpSpPr>
        <p:grpSpPr>
          <a:xfrm>
            <a:off x="157202" y="82544"/>
            <a:ext cx="3490635" cy="1022191"/>
            <a:chOff x="1162652" y="508957"/>
            <a:chExt cx="5163144" cy="5030694"/>
          </a:xfrm>
        </p:grpSpPr>
        <p:pic>
          <p:nvPicPr>
            <p:cNvPr id="27" name="Imagen 26" descr="55480-O86KUM.eps">
              <a:extLst>
                <a:ext uri="{FF2B5EF4-FFF2-40B4-BE49-F238E27FC236}">
                  <a16:creationId xmlns:a16="http://schemas.microsoft.com/office/drawing/2014/main" id="{A8DB96D5-230B-44A4-8018-252593AB5B15}"/>
                </a:ext>
              </a:extLst>
            </p:cNvPr>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2" y="566826"/>
              <a:ext cx="5163144" cy="4972825"/>
            </a:xfrm>
            <a:prstGeom prst="rect">
              <a:avLst/>
            </a:prstGeom>
          </p:spPr>
        </p:pic>
        <p:sp>
          <p:nvSpPr>
            <p:cNvPr id="28" name="Rectángulo 27">
              <a:extLst>
                <a:ext uri="{FF2B5EF4-FFF2-40B4-BE49-F238E27FC236}">
                  <a16:creationId xmlns:a16="http://schemas.microsoft.com/office/drawing/2014/main" id="{C12827F6-13D8-4C97-8F9E-58DD43B0B569}"/>
                </a:ext>
              </a:extLst>
            </p:cNvPr>
            <p:cNvSpPr/>
            <p:nvPr/>
          </p:nvSpPr>
          <p:spPr>
            <a:xfrm>
              <a:off x="1787899" y="508957"/>
              <a:ext cx="3865980" cy="3180907"/>
            </a:xfrm>
            <a:prstGeom prst="rect">
              <a:avLst/>
            </a:prstGeom>
          </p:spPr>
          <p:txBody>
            <a:bodyPr wrap="square">
              <a:spAutoFit/>
            </a:bodyPr>
            <a:lstStyle/>
            <a:p>
              <a:r>
                <a:rPr lang="es-ES" sz="1200" b="1" dirty="0" err="1">
                  <a:latin typeface="Consolas" panose="020B0609020204030204" pitchFamily="49" charset="0"/>
                  <a:cs typeface="Consolas" panose="020B0609020204030204" pitchFamily="49" charset="0"/>
                </a:rPr>
                <a:t>MoniBuscaMinimo</a:t>
              </a:r>
              <a:r>
                <a:rPr lang="es-ES" sz="1200" b="1" dirty="0">
                  <a:latin typeface="Consolas" panose="020B0609020204030204" pitchFamily="49" charset="0"/>
                  <a:cs typeface="Consolas" panose="020B0609020204030204" pitchFamily="49" charset="0"/>
                </a:rPr>
                <a:t> </a:t>
              </a:r>
              <a:r>
                <a:rPr lang="es-ES" sz="1200" dirty="0"/>
                <a:t>requiere un poco mas de análisis …</a:t>
              </a:r>
            </a:p>
            <a:p>
              <a:endParaRPr lang="es-ES" sz="1200" b="1" dirty="0"/>
            </a:p>
          </p:txBody>
        </p:sp>
      </p:grpSp>
      <p:pic>
        <p:nvPicPr>
          <p:cNvPr id="25" name="Imagen 24"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rot="21389625" flipH="1">
            <a:off x="239471" y="1169894"/>
            <a:ext cx="6558745" cy="2891117"/>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29" name="Text Box 26"/>
          <p:cNvSpPr txBox="1">
            <a:spLocks noChangeArrowheads="1"/>
          </p:cNvSpPr>
          <p:nvPr/>
        </p:nvSpPr>
        <p:spPr bwMode="auto">
          <a:xfrm>
            <a:off x="1070691" y="4440401"/>
            <a:ext cx="485884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00000"/>
              </a:lnSpc>
              <a:spcBef>
                <a:spcPts val="1200"/>
              </a:spcBef>
            </a:pPr>
            <a:r>
              <a:rPr lang="es-ES" sz="2000" dirty="0">
                <a:solidFill>
                  <a:srgbClr val="002060"/>
                </a:solidFill>
                <a:cs typeface="Arial" panose="020B0604020202020204" pitchFamily="34" charset="0"/>
              </a:rPr>
              <a:t>Como las listas de libros están ordenadas alfabéticamente por título, sólo debe mirar el primer elemento de cada lista, compararlos y determinar el menor  entre estos.</a:t>
            </a:r>
          </a:p>
        </p:txBody>
      </p:sp>
      <p:sp>
        <p:nvSpPr>
          <p:cNvPr id="3" name="Rectángulo 2"/>
          <p:cNvSpPr/>
          <p:nvPr/>
        </p:nvSpPr>
        <p:spPr>
          <a:xfrm>
            <a:off x="566894" y="1653345"/>
            <a:ext cx="5925346" cy="1200329"/>
          </a:xfrm>
          <a:prstGeom prst="rect">
            <a:avLst/>
          </a:prstGeom>
        </p:spPr>
        <p:txBody>
          <a:bodyPr wrap="square">
            <a:spAutoFit/>
          </a:bodyPr>
          <a:lstStyle/>
          <a:p>
            <a:pPr>
              <a:lnSpc>
                <a:spcPct val="100000"/>
              </a:lnSpc>
              <a:spcBef>
                <a:spcPts val="1200"/>
              </a:spcBef>
              <a:buFontTx/>
              <a:buNone/>
            </a:pPr>
            <a:r>
              <a:rPr lang="es-AR" altLang="es-ES" sz="2400" dirty="0">
                <a:solidFill>
                  <a:schemeClr val="bg1"/>
                </a:solidFill>
                <a:cs typeface="Arial" panose="020B0604020202020204" pitchFamily="34" charset="0"/>
              </a:rPr>
              <a:t>Moni debe devolver el libro con título “menor” (de acuerdo al orden alfabético), para que Pepe lo agregue a la lista nueva.</a:t>
            </a:r>
          </a:p>
        </p:txBody>
      </p:sp>
      <p:sp>
        <p:nvSpPr>
          <p:cNvPr id="24" name="Marcador de pie de página 23"/>
          <p:cNvSpPr>
            <a:spLocks noGrp="1"/>
          </p:cNvSpPr>
          <p:nvPr>
            <p:ph type="ftr" sz="quarter" idx="11"/>
          </p:nvPr>
        </p:nvSpPr>
        <p:spPr/>
        <p:txBody>
          <a:bodyPr/>
          <a:lstStyle/>
          <a:p>
            <a:r>
              <a:rPr lang="es-AR"/>
              <a:t>Taller de Programación - Imperativo - 2019</a:t>
            </a:r>
            <a:endParaRPr lang="es-ES"/>
          </a:p>
        </p:txBody>
      </p:sp>
      <p:grpSp>
        <p:nvGrpSpPr>
          <p:cNvPr id="74" name="Agrupar 51">
            <a:extLst>
              <a:ext uri="{FF2B5EF4-FFF2-40B4-BE49-F238E27FC236}">
                <a16:creationId xmlns:a16="http://schemas.microsoft.com/office/drawing/2014/main" id="{D1BCD62F-80E1-4ADD-899E-C689DD01D932}"/>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5" name="Rectángulo redondeado 52">
              <a:extLst>
                <a:ext uri="{FF2B5EF4-FFF2-40B4-BE49-F238E27FC236}">
                  <a16:creationId xmlns:a16="http://schemas.microsoft.com/office/drawing/2014/main" id="{FE7A5D1E-A7C9-4F8B-8F3A-4346E9D3EB4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Rectángulo 53">
              <a:extLst>
                <a:ext uri="{FF2B5EF4-FFF2-40B4-BE49-F238E27FC236}">
                  <a16:creationId xmlns:a16="http://schemas.microsoft.com/office/drawing/2014/main" id="{33D5DEC5-59CA-4E99-BC99-8A99F97D0385}"/>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7" name="Agrupar 54">
            <a:extLst>
              <a:ext uri="{FF2B5EF4-FFF2-40B4-BE49-F238E27FC236}">
                <a16:creationId xmlns:a16="http://schemas.microsoft.com/office/drawing/2014/main" id="{422C5EE5-2211-4890-BED6-1784F3720CFB}"/>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78" name="Rectángulo redondeado 55">
              <a:extLst>
                <a:ext uri="{FF2B5EF4-FFF2-40B4-BE49-F238E27FC236}">
                  <a16:creationId xmlns:a16="http://schemas.microsoft.com/office/drawing/2014/main" id="{926048FE-23B0-4465-BE2C-32430719033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9" name="Rectángulo 56">
              <a:extLst>
                <a:ext uri="{FF2B5EF4-FFF2-40B4-BE49-F238E27FC236}">
                  <a16:creationId xmlns:a16="http://schemas.microsoft.com/office/drawing/2014/main" id="{96DB131E-301B-4897-9263-00B181AC5C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80" name="Agrupar 60">
            <a:extLst>
              <a:ext uri="{FF2B5EF4-FFF2-40B4-BE49-F238E27FC236}">
                <a16:creationId xmlns:a16="http://schemas.microsoft.com/office/drawing/2014/main" id="{A0949A82-5D26-4736-90B0-75BB8722848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81" name="Rectángulo redondeado 61">
              <a:extLst>
                <a:ext uri="{FF2B5EF4-FFF2-40B4-BE49-F238E27FC236}">
                  <a16:creationId xmlns:a16="http://schemas.microsoft.com/office/drawing/2014/main" id="{E824136A-04C2-4DE7-9D93-60A4BC8885C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Rectángulo 62">
              <a:extLst>
                <a:ext uri="{FF2B5EF4-FFF2-40B4-BE49-F238E27FC236}">
                  <a16:creationId xmlns:a16="http://schemas.microsoft.com/office/drawing/2014/main" id="{121CB1A0-22AD-4914-AD71-ECDCD527B4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3" name="Rectángulo 67">
            <a:extLst>
              <a:ext uri="{FF2B5EF4-FFF2-40B4-BE49-F238E27FC236}">
                <a16:creationId xmlns:a16="http://schemas.microsoft.com/office/drawing/2014/main" id="{9CFE1BC9-B171-413F-A3EA-37F31CD1178C}"/>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84" name="Agrupar 51">
            <a:extLst>
              <a:ext uri="{FF2B5EF4-FFF2-40B4-BE49-F238E27FC236}">
                <a16:creationId xmlns:a16="http://schemas.microsoft.com/office/drawing/2014/main" id="{9DFE0485-574A-48BC-9122-0D051BCB46AA}"/>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85" name="Rectángulo redondeado 37">
              <a:extLst>
                <a:ext uri="{FF2B5EF4-FFF2-40B4-BE49-F238E27FC236}">
                  <a16:creationId xmlns:a16="http://schemas.microsoft.com/office/drawing/2014/main" id="{682A8837-2FCC-47DC-B0A9-3C75CFEA27D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6" name="Rectángulo 38">
              <a:extLst>
                <a:ext uri="{FF2B5EF4-FFF2-40B4-BE49-F238E27FC236}">
                  <a16:creationId xmlns:a16="http://schemas.microsoft.com/office/drawing/2014/main" id="{706D87CE-96D2-4708-9E07-DD746CC4941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87" name="Agrupar 54">
            <a:extLst>
              <a:ext uri="{FF2B5EF4-FFF2-40B4-BE49-F238E27FC236}">
                <a16:creationId xmlns:a16="http://schemas.microsoft.com/office/drawing/2014/main" id="{53AECEB2-B943-476F-9A0B-70BDACC70BD0}"/>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88" name="Rectángulo redondeado 40">
              <a:extLst>
                <a:ext uri="{FF2B5EF4-FFF2-40B4-BE49-F238E27FC236}">
                  <a16:creationId xmlns:a16="http://schemas.microsoft.com/office/drawing/2014/main" id="{5D9C9C31-2739-4AF7-BEF2-0E7EEC21D5F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9" name="Rectángulo 41">
              <a:extLst>
                <a:ext uri="{FF2B5EF4-FFF2-40B4-BE49-F238E27FC236}">
                  <a16:creationId xmlns:a16="http://schemas.microsoft.com/office/drawing/2014/main" id="{E596EA08-96C4-4563-A321-4A50EBE73A4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0" name="Agrupar 60">
            <a:extLst>
              <a:ext uri="{FF2B5EF4-FFF2-40B4-BE49-F238E27FC236}">
                <a16:creationId xmlns:a16="http://schemas.microsoft.com/office/drawing/2014/main" id="{02CD135F-302A-40F2-B1D3-7B34319D624D}"/>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91" name="Rectángulo redondeado 43">
              <a:extLst>
                <a:ext uri="{FF2B5EF4-FFF2-40B4-BE49-F238E27FC236}">
                  <a16:creationId xmlns:a16="http://schemas.microsoft.com/office/drawing/2014/main" id="{D4CB2A42-060B-403A-BAFB-369AC150A74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2" name="Rectángulo 44">
              <a:extLst>
                <a:ext uri="{FF2B5EF4-FFF2-40B4-BE49-F238E27FC236}">
                  <a16:creationId xmlns:a16="http://schemas.microsoft.com/office/drawing/2014/main" id="{A1A778DA-C895-4FCE-826D-56D42DA5DD2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3" name="Rectángulo 45">
            <a:extLst>
              <a:ext uri="{FF2B5EF4-FFF2-40B4-BE49-F238E27FC236}">
                <a16:creationId xmlns:a16="http://schemas.microsoft.com/office/drawing/2014/main" id="{2ADF7877-2E72-4B5B-8542-D373EED1CFD2}"/>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4" name="Agrupar 51">
            <a:extLst>
              <a:ext uri="{FF2B5EF4-FFF2-40B4-BE49-F238E27FC236}">
                <a16:creationId xmlns:a16="http://schemas.microsoft.com/office/drawing/2014/main" id="{784E28C9-F881-4B56-88F7-31AFF227831A}"/>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5" name="Rectángulo redondeado 48">
              <a:extLst>
                <a:ext uri="{FF2B5EF4-FFF2-40B4-BE49-F238E27FC236}">
                  <a16:creationId xmlns:a16="http://schemas.microsoft.com/office/drawing/2014/main" id="{0078612A-191A-42A0-BFFE-71369D8E4C1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49">
              <a:extLst>
                <a:ext uri="{FF2B5EF4-FFF2-40B4-BE49-F238E27FC236}">
                  <a16:creationId xmlns:a16="http://schemas.microsoft.com/office/drawing/2014/main" id="{75B08AED-F5F4-4307-AD04-04B899607DD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97" name="Agrupar 54">
            <a:extLst>
              <a:ext uri="{FF2B5EF4-FFF2-40B4-BE49-F238E27FC236}">
                <a16:creationId xmlns:a16="http://schemas.microsoft.com/office/drawing/2014/main" id="{ABFB516E-9F17-493B-9D05-A191612D8997}"/>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98" name="Rectángulo redondeado 57">
              <a:extLst>
                <a:ext uri="{FF2B5EF4-FFF2-40B4-BE49-F238E27FC236}">
                  <a16:creationId xmlns:a16="http://schemas.microsoft.com/office/drawing/2014/main" id="{4B3DACB3-9D17-445F-8F53-94A38F24A0D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9" name="Rectángulo 58">
              <a:extLst>
                <a:ext uri="{FF2B5EF4-FFF2-40B4-BE49-F238E27FC236}">
                  <a16:creationId xmlns:a16="http://schemas.microsoft.com/office/drawing/2014/main" id="{6472F153-DCB9-4785-8498-36ADDD412F2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00" name="Agrupar 60">
            <a:extLst>
              <a:ext uri="{FF2B5EF4-FFF2-40B4-BE49-F238E27FC236}">
                <a16:creationId xmlns:a16="http://schemas.microsoft.com/office/drawing/2014/main" id="{8B28E367-CF28-4740-9C8C-031D365B828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1" name="Rectángulo redondeado 63">
              <a:extLst>
                <a:ext uri="{FF2B5EF4-FFF2-40B4-BE49-F238E27FC236}">
                  <a16:creationId xmlns:a16="http://schemas.microsoft.com/office/drawing/2014/main" id="{20AF4989-C713-4B38-946F-225EBC338B7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2" name="Rectángulo 64">
              <a:extLst>
                <a:ext uri="{FF2B5EF4-FFF2-40B4-BE49-F238E27FC236}">
                  <a16:creationId xmlns:a16="http://schemas.microsoft.com/office/drawing/2014/main" id="{1E8A1A82-8AD2-4F86-A881-0D703DDC40F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3" name="Rectángulo 65">
            <a:extLst>
              <a:ext uri="{FF2B5EF4-FFF2-40B4-BE49-F238E27FC236}">
                <a16:creationId xmlns:a16="http://schemas.microsoft.com/office/drawing/2014/main" id="{EA34AE1A-8A0D-4343-AADF-D1D49BE6D4B0}"/>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4" name="Agrupar 54">
            <a:extLst>
              <a:ext uri="{FF2B5EF4-FFF2-40B4-BE49-F238E27FC236}">
                <a16:creationId xmlns:a16="http://schemas.microsoft.com/office/drawing/2014/main" id="{0D92E6B2-1147-497E-93FA-2C70701100E6}"/>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05" name="Rectángulo redondeado 75">
              <a:extLst>
                <a:ext uri="{FF2B5EF4-FFF2-40B4-BE49-F238E27FC236}">
                  <a16:creationId xmlns:a16="http://schemas.microsoft.com/office/drawing/2014/main" id="{D375EDC6-FF15-4A75-8332-2A9FE44B925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6" name="Rectángulo 76">
              <a:extLst>
                <a:ext uri="{FF2B5EF4-FFF2-40B4-BE49-F238E27FC236}">
                  <a16:creationId xmlns:a16="http://schemas.microsoft.com/office/drawing/2014/main" id="{E7ADF019-704F-4006-A2ED-ED28384B0B4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07" name="Rectángulo 83">
            <a:extLst>
              <a:ext uri="{FF2B5EF4-FFF2-40B4-BE49-F238E27FC236}">
                <a16:creationId xmlns:a16="http://schemas.microsoft.com/office/drawing/2014/main" id="{B8CD6FB6-BEB5-4A56-819D-D8D07A04BAD6}"/>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8" name="Agrupar 60">
            <a:extLst>
              <a:ext uri="{FF2B5EF4-FFF2-40B4-BE49-F238E27FC236}">
                <a16:creationId xmlns:a16="http://schemas.microsoft.com/office/drawing/2014/main" id="{B99B4ACC-1633-4689-8B24-55B58CB3D856}"/>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85">
              <a:extLst>
                <a:ext uri="{FF2B5EF4-FFF2-40B4-BE49-F238E27FC236}">
                  <a16:creationId xmlns:a16="http://schemas.microsoft.com/office/drawing/2014/main" id="{F84EFC52-3095-41AE-A760-659535C75B7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89">
              <a:extLst>
                <a:ext uri="{FF2B5EF4-FFF2-40B4-BE49-F238E27FC236}">
                  <a16:creationId xmlns:a16="http://schemas.microsoft.com/office/drawing/2014/main" id="{BD1A52BE-08E6-4439-9D31-E614238882F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1" name="Agrupar 51">
            <a:extLst>
              <a:ext uri="{FF2B5EF4-FFF2-40B4-BE49-F238E27FC236}">
                <a16:creationId xmlns:a16="http://schemas.microsoft.com/office/drawing/2014/main" id="{BB8BCD1E-EF05-472D-9301-249905232010}"/>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12" name="Rectángulo redondeado 69">
              <a:extLst>
                <a:ext uri="{FF2B5EF4-FFF2-40B4-BE49-F238E27FC236}">
                  <a16:creationId xmlns:a16="http://schemas.microsoft.com/office/drawing/2014/main" id="{B2720150-4494-41F4-8500-3CEEE61720B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70">
              <a:extLst>
                <a:ext uri="{FF2B5EF4-FFF2-40B4-BE49-F238E27FC236}">
                  <a16:creationId xmlns:a16="http://schemas.microsoft.com/office/drawing/2014/main" id="{1E6C2945-8A02-4E3E-A183-A4CC72CEEF74}"/>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
        <p:nvSpPr>
          <p:cNvPr id="118" name="CuadroTexto 20">
            <a:extLst>
              <a:ext uri="{FF2B5EF4-FFF2-40B4-BE49-F238E27FC236}">
                <a16:creationId xmlns:a16="http://schemas.microsoft.com/office/drawing/2014/main" id="{CB25EE27-0ABB-4952-B42C-35C0AD99F300}"/>
              </a:ext>
            </a:extLst>
          </p:cNvPr>
          <p:cNvSpPr txBox="1"/>
          <p:nvPr/>
        </p:nvSpPr>
        <p:spPr>
          <a:xfrm>
            <a:off x="7908133" y="1140675"/>
            <a:ext cx="607282" cy="646331"/>
          </a:xfrm>
          <a:prstGeom prst="rect">
            <a:avLst/>
          </a:prstGeom>
          <a:noFill/>
        </p:spPr>
        <p:txBody>
          <a:bodyPr wrap="none" rtlCol="0">
            <a:spAutoFit/>
          </a:bodyPr>
          <a:lstStyle/>
          <a:p>
            <a:pPr algn="ctr"/>
            <a:r>
              <a:rPr lang="es-ES" dirty="0"/>
              <a:t>Lista</a:t>
            </a:r>
          </a:p>
          <a:p>
            <a:pPr algn="ctr"/>
            <a:r>
              <a:rPr lang="es-ES" dirty="0"/>
              <a:t> 1</a:t>
            </a:r>
          </a:p>
        </p:txBody>
      </p:sp>
      <p:sp>
        <p:nvSpPr>
          <p:cNvPr id="119" name="CuadroTexto 35">
            <a:extLst>
              <a:ext uri="{FF2B5EF4-FFF2-40B4-BE49-F238E27FC236}">
                <a16:creationId xmlns:a16="http://schemas.microsoft.com/office/drawing/2014/main" id="{8B24466B-33ED-4CF4-A50B-72641BB19B71}"/>
              </a:ext>
            </a:extLst>
          </p:cNvPr>
          <p:cNvSpPr txBox="1"/>
          <p:nvPr/>
        </p:nvSpPr>
        <p:spPr>
          <a:xfrm>
            <a:off x="7908133" y="2422049"/>
            <a:ext cx="607282" cy="646331"/>
          </a:xfrm>
          <a:prstGeom prst="rect">
            <a:avLst/>
          </a:prstGeom>
          <a:noFill/>
        </p:spPr>
        <p:txBody>
          <a:bodyPr wrap="none" rtlCol="0">
            <a:spAutoFit/>
          </a:bodyPr>
          <a:lstStyle/>
          <a:p>
            <a:pPr algn="ctr"/>
            <a:r>
              <a:rPr lang="es-ES" dirty="0"/>
              <a:t>Lista</a:t>
            </a:r>
          </a:p>
          <a:p>
            <a:pPr algn="ctr"/>
            <a:r>
              <a:rPr lang="es-ES" dirty="0"/>
              <a:t> 2</a:t>
            </a:r>
          </a:p>
        </p:txBody>
      </p:sp>
      <p:sp>
        <p:nvSpPr>
          <p:cNvPr id="120" name="CuadroTexto 46">
            <a:extLst>
              <a:ext uri="{FF2B5EF4-FFF2-40B4-BE49-F238E27FC236}">
                <a16:creationId xmlns:a16="http://schemas.microsoft.com/office/drawing/2014/main" id="{5AA025EB-76E4-4E51-B61B-7E91941DC04C}"/>
              </a:ext>
            </a:extLst>
          </p:cNvPr>
          <p:cNvSpPr txBox="1"/>
          <p:nvPr/>
        </p:nvSpPr>
        <p:spPr>
          <a:xfrm>
            <a:off x="7908133" y="3695054"/>
            <a:ext cx="607282" cy="646331"/>
          </a:xfrm>
          <a:prstGeom prst="rect">
            <a:avLst/>
          </a:prstGeom>
          <a:noFill/>
        </p:spPr>
        <p:txBody>
          <a:bodyPr wrap="none" rtlCol="0">
            <a:spAutoFit/>
          </a:bodyPr>
          <a:lstStyle/>
          <a:p>
            <a:pPr algn="ctr"/>
            <a:r>
              <a:rPr lang="es-ES" dirty="0"/>
              <a:t>Lista</a:t>
            </a:r>
          </a:p>
          <a:p>
            <a:pPr algn="ctr"/>
            <a:r>
              <a:rPr lang="es-ES" dirty="0"/>
              <a:t> 3</a:t>
            </a:r>
          </a:p>
        </p:txBody>
      </p:sp>
      <p:sp>
        <p:nvSpPr>
          <p:cNvPr id="121" name="CuadroTexto 66">
            <a:extLst>
              <a:ext uri="{FF2B5EF4-FFF2-40B4-BE49-F238E27FC236}">
                <a16:creationId xmlns:a16="http://schemas.microsoft.com/office/drawing/2014/main" id="{82478F9E-B15A-4533-AF36-7E357BA14634}"/>
              </a:ext>
            </a:extLst>
          </p:cNvPr>
          <p:cNvSpPr txBox="1"/>
          <p:nvPr/>
        </p:nvSpPr>
        <p:spPr>
          <a:xfrm>
            <a:off x="7908133" y="4925253"/>
            <a:ext cx="607282" cy="646331"/>
          </a:xfrm>
          <a:prstGeom prst="rect">
            <a:avLst/>
          </a:prstGeom>
          <a:noFill/>
        </p:spPr>
        <p:txBody>
          <a:bodyPr wrap="none" rtlCol="0">
            <a:spAutoFit/>
          </a:bodyPr>
          <a:lstStyle/>
          <a:p>
            <a:pPr algn="ctr"/>
            <a:r>
              <a:rPr lang="es-ES" dirty="0"/>
              <a:t>Lista</a:t>
            </a:r>
          </a:p>
          <a:p>
            <a:pPr algn="ctr"/>
            <a:r>
              <a:rPr lang="es-ES" dirty="0"/>
              <a:t> 4</a:t>
            </a:r>
          </a:p>
        </p:txBody>
      </p:sp>
    </p:spTree>
    <p:extLst>
      <p:ext uri="{BB962C8B-B14F-4D97-AF65-F5344CB8AC3E}">
        <p14:creationId xmlns:p14="http://schemas.microsoft.com/office/powerpoint/2010/main" val="40938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55480-O86KUM.eps"/>
          <p:cNvPicPr>
            <a:picLocks noChangeAspect="1"/>
          </p:cNvPicPr>
          <p:nvPr/>
        </p:nvPicPr>
        <p:blipFill rotWithShape="1">
          <a:blip r:embed="rId2">
            <a:extLst>
              <a:ext uri="{28A0092B-C50C-407E-A947-70E740481C1C}">
                <a14:useLocalDpi xmlns:a14="http://schemas.microsoft.com/office/drawing/2010/main" val="0"/>
              </a:ext>
            </a:extLst>
          </a:blip>
          <a:srcRect l="49464" t="7306" r="7896" b="73160"/>
          <a:stretch/>
        </p:blipFill>
        <p:spPr>
          <a:xfrm>
            <a:off x="393135" y="385260"/>
            <a:ext cx="6670556" cy="2311566"/>
          </a:xfrm>
          <a:prstGeom prst="rect">
            <a:avLst/>
          </a:prstGeom>
        </p:spPr>
      </p:pic>
      <p:sp>
        <p:nvSpPr>
          <p:cNvPr id="2" name="Título 1"/>
          <p:cNvSpPr>
            <a:spLocks noGrp="1"/>
          </p:cNvSpPr>
          <p:nvPr>
            <p:ph type="title"/>
          </p:nvPr>
        </p:nvSpPr>
        <p:spPr>
          <a:xfrm>
            <a:off x="1580243" y="493545"/>
            <a:ext cx="5868738" cy="1325563"/>
          </a:xfrm>
        </p:spPr>
        <p:txBody>
          <a:bodyPr>
            <a:normAutofit/>
          </a:bodyPr>
          <a:lstStyle/>
          <a:p>
            <a:r>
              <a:rPr lang="es-ES" sz="2400" dirty="0">
                <a:solidFill>
                  <a:schemeClr val="bg1"/>
                </a:solidFill>
                <a:latin typeface="Kohinoor Devanagari Book"/>
                <a:cs typeface="Kohinoor Devanagari Book"/>
              </a:rPr>
              <a:t>Pepe y Moni viven juntos</a:t>
            </a:r>
          </a:p>
        </p:txBody>
      </p:sp>
      <p:pic>
        <p:nvPicPr>
          <p:cNvPr id="4"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187" t="14917" r="69017" b="12769"/>
          <a:stretch/>
        </p:blipFill>
        <p:spPr>
          <a:xfrm>
            <a:off x="8131887" y="2519907"/>
            <a:ext cx="1035424" cy="3146612"/>
          </a:xfrm>
          <a:prstGeom prst="rect">
            <a:avLst/>
          </a:prstGeom>
        </p:spPr>
      </p:pic>
      <p:pic>
        <p:nvPicPr>
          <p:cNvPr id="5"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9538902" y="2594836"/>
            <a:ext cx="1035423" cy="2971800"/>
          </a:xfrm>
          <a:prstGeom prst="rect">
            <a:avLst/>
          </a:prstGeom>
        </p:spPr>
      </p:pic>
      <p:grpSp>
        <p:nvGrpSpPr>
          <p:cNvPr id="12" name="Agrupar 11"/>
          <p:cNvGrpSpPr/>
          <p:nvPr/>
        </p:nvGrpSpPr>
        <p:grpSpPr>
          <a:xfrm>
            <a:off x="8918800" y="-114152"/>
            <a:ext cx="3244660" cy="1812153"/>
            <a:chOff x="8947340" y="0"/>
            <a:chExt cx="3244660" cy="1812153"/>
          </a:xfrm>
        </p:grpSpPr>
        <p:sp>
          <p:nvSpPr>
            <p:cNvPr id="10"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kern="1400" spc="-800" dirty="0" err="1">
                  <a:solidFill>
                    <a:schemeClr val="bg1">
                      <a:lumMod val="85000"/>
                    </a:schemeClr>
                  </a:solidFill>
                  <a:latin typeface="Silom"/>
                  <a:cs typeface="Silom"/>
                </a:rPr>
                <a:t>Merge</a:t>
              </a:r>
              <a:endParaRPr lang="es-ES" sz="4000" kern="1400" spc="-800" dirty="0">
                <a:solidFill>
                  <a:schemeClr val="bg1">
                    <a:lumMod val="85000"/>
                  </a:schemeClr>
                </a:solidFill>
                <a:latin typeface="Silom"/>
                <a:cs typeface="Silom"/>
              </a:endParaRPr>
            </a:p>
          </p:txBody>
        </p:sp>
        <p:sp>
          <p:nvSpPr>
            <p:cNvPr id="11"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1659419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rot="21389625" flipH="1">
            <a:off x="239471" y="1169894"/>
            <a:ext cx="6558745" cy="2891117"/>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29" name="Text Box 26"/>
          <p:cNvSpPr txBox="1">
            <a:spLocks noChangeArrowheads="1"/>
          </p:cNvSpPr>
          <p:nvPr/>
        </p:nvSpPr>
        <p:spPr bwMode="auto">
          <a:xfrm>
            <a:off x="1070691" y="4440401"/>
            <a:ext cx="485884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00000"/>
              </a:lnSpc>
              <a:spcBef>
                <a:spcPts val="1200"/>
              </a:spcBef>
            </a:pPr>
            <a:r>
              <a:rPr lang="es-ES" sz="2000" dirty="0">
                <a:solidFill>
                  <a:srgbClr val="002060"/>
                </a:solidFill>
                <a:cs typeface="Arial" panose="020B0604020202020204" pitchFamily="34" charset="0"/>
              </a:rPr>
              <a:t>Como las listas de libros están ordenadas alfabéticamente por título, sólo debe mirar el primer elemento de cada lista, compararlos y determinar el menor  entre estos.</a:t>
            </a:r>
          </a:p>
        </p:txBody>
      </p:sp>
      <p:sp>
        <p:nvSpPr>
          <p:cNvPr id="3" name="Rectángulo 2"/>
          <p:cNvSpPr/>
          <p:nvPr/>
        </p:nvSpPr>
        <p:spPr>
          <a:xfrm>
            <a:off x="566894" y="1653345"/>
            <a:ext cx="5925346" cy="1200329"/>
          </a:xfrm>
          <a:prstGeom prst="rect">
            <a:avLst/>
          </a:prstGeom>
        </p:spPr>
        <p:txBody>
          <a:bodyPr wrap="square">
            <a:spAutoFit/>
          </a:bodyPr>
          <a:lstStyle/>
          <a:p>
            <a:pPr>
              <a:lnSpc>
                <a:spcPct val="100000"/>
              </a:lnSpc>
              <a:spcBef>
                <a:spcPts val="1200"/>
              </a:spcBef>
              <a:buFontTx/>
              <a:buNone/>
            </a:pPr>
            <a:r>
              <a:rPr lang="es-AR" altLang="es-ES" sz="2400" dirty="0">
                <a:solidFill>
                  <a:schemeClr val="bg1"/>
                </a:solidFill>
                <a:cs typeface="Arial" panose="020B0604020202020204" pitchFamily="34" charset="0"/>
              </a:rPr>
              <a:t>Moni debe devolver el libro con título “menor” (de acuerdo al orden alfabético), para que Pepe lo agregue a la lista nueva.</a:t>
            </a:r>
          </a:p>
        </p:txBody>
      </p:sp>
      <p:sp>
        <p:nvSpPr>
          <p:cNvPr id="24" name="Marcador de pie de página 23"/>
          <p:cNvSpPr>
            <a:spLocks noGrp="1"/>
          </p:cNvSpPr>
          <p:nvPr>
            <p:ph type="ftr" sz="quarter" idx="11"/>
          </p:nvPr>
        </p:nvSpPr>
        <p:spPr/>
        <p:txBody>
          <a:bodyPr/>
          <a:lstStyle/>
          <a:p>
            <a:r>
              <a:rPr lang="es-AR"/>
              <a:t>Taller de Programación - Imperativo - 2019</a:t>
            </a:r>
            <a:endParaRPr lang="es-ES"/>
          </a:p>
        </p:txBody>
      </p:sp>
      <p:grpSp>
        <p:nvGrpSpPr>
          <p:cNvPr id="74" name="Agrupar 51">
            <a:extLst>
              <a:ext uri="{FF2B5EF4-FFF2-40B4-BE49-F238E27FC236}">
                <a16:creationId xmlns:a16="http://schemas.microsoft.com/office/drawing/2014/main" id="{D1BCD62F-80E1-4ADD-899E-C689DD01D932}"/>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5" name="Rectángulo redondeado 52">
              <a:extLst>
                <a:ext uri="{FF2B5EF4-FFF2-40B4-BE49-F238E27FC236}">
                  <a16:creationId xmlns:a16="http://schemas.microsoft.com/office/drawing/2014/main" id="{FE7A5D1E-A7C9-4F8B-8F3A-4346E9D3EB4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Rectángulo 53">
              <a:extLst>
                <a:ext uri="{FF2B5EF4-FFF2-40B4-BE49-F238E27FC236}">
                  <a16:creationId xmlns:a16="http://schemas.microsoft.com/office/drawing/2014/main" id="{33D5DEC5-59CA-4E99-BC99-8A99F97D0385}"/>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7" name="Agrupar 54">
            <a:extLst>
              <a:ext uri="{FF2B5EF4-FFF2-40B4-BE49-F238E27FC236}">
                <a16:creationId xmlns:a16="http://schemas.microsoft.com/office/drawing/2014/main" id="{422C5EE5-2211-4890-BED6-1784F3720CFB}"/>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78" name="Rectángulo redondeado 55">
              <a:extLst>
                <a:ext uri="{FF2B5EF4-FFF2-40B4-BE49-F238E27FC236}">
                  <a16:creationId xmlns:a16="http://schemas.microsoft.com/office/drawing/2014/main" id="{926048FE-23B0-4465-BE2C-32430719033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9" name="Rectángulo 56">
              <a:extLst>
                <a:ext uri="{FF2B5EF4-FFF2-40B4-BE49-F238E27FC236}">
                  <a16:creationId xmlns:a16="http://schemas.microsoft.com/office/drawing/2014/main" id="{96DB131E-301B-4897-9263-00B181AC5C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80" name="Agrupar 60">
            <a:extLst>
              <a:ext uri="{FF2B5EF4-FFF2-40B4-BE49-F238E27FC236}">
                <a16:creationId xmlns:a16="http://schemas.microsoft.com/office/drawing/2014/main" id="{A0949A82-5D26-4736-90B0-75BB8722848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81" name="Rectángulo redondeado 61">
              <a:extLst>
                <a:ext uri="{FF2B5EF4-FFF2-40B4-BE49-F238E27FC236}">
                  <a16:creationId xmlns:a16="http://schemas.microsoft.com/office/drawing/2014/main" id="{E824136A-04C2-4DE7-9D93-60A4BC8885C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Rectángulo 62">
              <a:extLst>
                <a:ext uri="{FF2B5EF4-FFF2-40B4-BE49-F238E27FC236}">
                  <a16:creationId xmlns:a16="http://schemas.microsoft.com/office/drawing/2014/main" id="{121CB1A0-22AD-4914-AD71-ECDCD527B4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3" name="Rectángulo 67">
            <a:extLst>
              <a:ext uri="{FF2B5EF4-FFF2-40B4-BE49-F238E27FC236}">
                <a16:creationId xmlns:a16="http://schemas.microsoft.com/office/drawing/2014/main" id="{9CFE1BC9-B171-413F-A3EA-37F31CD1178C}"/>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84" name="Agrupar 51">
            <a:extLst>
              <a:ext uri="{FF2B5EF4-FFF2-40B4-BE49-F238E27FC236}">
                <a16:creationId xmlns:a16="http://schemas.microsoft.com/office/drawing/2014/main" id="{9DFE0485-574A-48BC-9122-0D051BCB46AA}"/>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85" name="Rectángulo redondeado 37">
              <a:extLst>
                <a:ext uri="{FF2B5EF4-FFF2-40B4-BE49-F238E27FC236}">
                  <a16:creationId xmlns:a16="http://schemas.microsoft.com/office/drawing/2014/main" id="{682A8837-2FCC-47DC-B0A9-3C75CFEA27D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6" name="Rectángulo 38">
              <a:extLst>
                <a:ext uri="{FF2B5EF4-FFF2-40B4-BE49-F238E27FC236}">
                  <a16:creationId xmlns:a16="http://schemas.microsoft.com/office/drawing/2014/main" id="{706D87CE-96D2-4708-9E07-DD746CC4941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87" name="Agrupar 54">
            <a:extLst>
              <a:ext uri="{FF2B5EF4-FFF2-40B4-BE49-F238E27FC236}">
                <a16:creationId xmlns:a16="http://schemas.microsoft.com/office/drawing/2014/main" id="{53AECEB2-B943-476F-9A0B-70BDACC70BD0}"/>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88" name="Rectángulo redondeado 40">
              <a:extLst>
                <a:ext uri="{FF2B5EF4-FFF2-40B4-BE49-F238E27FC236}">
                  <a16:creationId xmlns:a16="http://schemas.microsoft.com/office/drawing/2014/main" id="{5D9C9C31-2739-4AF7-BEF2-0E7EEC21D5F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9" name="Rectángulo 41">
              <a:extLst>
                <a:ext uri="{FF2B5EF4-FFF2-40B4-BE49-F238E27FC236}">
                  <a16:creationId xmlns:a16="http://schemas.microsoft.com/office/drawing/2014/main" id="{E596EA08-96C4-4563-A321-4A50EBE73A4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0" name="Agrupar 60">
            <a:extLst>
              <a:ext uri="{FF2B5EF4-FFF2-40B4-BE49-F238E27FC236}">
                <a16:creationId xmlns:a16="http://schemas.microsoft.com/office/drawing/2014/main" id="{02CD135F-302A-40F2-B1D3-7B34319D624D}"/>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91" name="Rectángulo redondeado 43">
              <a:extLst>
                <a:ext uri="{FF2B5EF4-FFF2-40B4-BE49-F238E27FC236}">
                  <a16:creationId xmlns:a16="http://schemas.microsoft.com/office/drawing/2014/main" id="{D4CB2A42-060B-403A-BAFB-369AC150A74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2" name="Rectángulo 44">
              <a:extLst>
                <a:ext uri="{FF2B5EF4-FFF2-40B4-BE49-F238E27FC236}">
                  <a16:creationId xmlns:a16="http://schemas.microsoft.com/office/drawing/2014/main" id="{A1A778DA-C895-4FCE-826D-56D42DA5DD2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3" name="Rectángulo 45">
            <a:extLst>
              <a:ext uri="{FF2B5EF4-FFF2-40B4-BE49-F238E27FC236}">
                <a16:creationId xmlns:a16="http://schemas.microsoft.com/office/drawing/2014/main" id="{2ADF7877-2E72-4B5B-8542-D373EED1CFD2}"/>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4" name="Agrupar 51">
            <a:extLst>
              <a:ext uri="{FF2B5EF4-FFF2-40B4-BE49-F238E27FC236}">
                <a16:creationId xmlns:a16="http://schemas.microsoft.com/office/drawing/2014/main" id="{784E28C9-F881-4B56-88F7-31AFF227831A}"/>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5" name="Rectángulo redondeado 48">
              <a:extLst>
                <a:ext uri="{FF2B5EF4-FFF2-40B4-BE49-F238E27FC236}">
                  <a16:creationId xmlns:a16="http://schemas.microsoft.com/office/drawing/2014/main" id="{0078612A-191A-42A0-BFFE-71369D8E4C1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49">
              <a:extLst>
                <a:ext uri="{FF2B5EF4-FFF2-40B4-BE49-F238E27FC236}">
                  <a16:creationId xmlns:a16="http://schemas.microsoft.com/office/drawing/2014/main" id="{75B08AED-F5F4-4307-AD04-04B899607DD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97" name="Agrupar 54">
            <a:extLst>
              <a:ext uri="{FF2B5EF4-FFF2-40B4-BE49-F238E27FC236}">
                <a16:creationId xmlns:a16="http://schemas.microsoft.com/office/drawing/2014/main" id="{ABFB516E-9F17-493B-9D05-A191612D8997}"/>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98" name="Rectángulo redondeado 57">
              <a:extLst>
                <a:ext uri="{FF2B5EF4-FFF2-40B4-BE49-F238E27FC236}">
                  <a16:creationId xmlns:a16="http://schemas.microsoft.com/office/drawing/2014/main" id="{4B3DACB3-9D17-445F-8F53-94A38F24A0D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9" name="Rectángulo 58">
              <a:extLst>
                <a:ext uri="{FF2B5EF4-FFF2-40B4-BE49-F238E27FC236}">
                  <a16:creationId xmlns:a16="http://schemas.microsoft.com/office/drawing/2014/main" id="{6472F153-DCB9-4785-8498-36ADDD412F2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00" name="Agrupar 60">
            <a:extLst>
              <a:ext uri="{FF2B5EF4-FFF2-40B4-BE49-F238E27FC236}">
                <a16:creationId xmlns:a16="http://schemas.microsoft.com/office/drawing/2014/main" id="{8B28E367-CF28-4740-9C8C-031D365B828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1" name="Rectángulo redondeado 63">
              <a:extLst>
                <a:ext uri="{FF2B5EF4-FFF2-40B4-BE49-F238E27FC236}">
                  <a16:creationId xmlns:a16="http://schemas.microsoft.com/office/drawing/2014/main" id="{20AF4989-C713-4B38-946F-225EBC338B7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2" name="Rectángulo 64">
              <a:extLst>
                <a:ext uri="{FF2B5EF4-FFF2-40B4-BE49-F238E27FC236}">
                  <a16:creationId xmlns:a16="http://schemas.microsoft.com/office/drawing/2014/main" id="{1E8A1A82-8AD2-4F86-A881-0D703DDC40F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3" name="Rectángulo 65">
            <a:extLst>
              <a:ext uri="{FF2B5EF4-FFF2-40B4-BE49-F238E27FC236}">
                <a16:creationId xmlns:a16="http://schemas.microsoft.com/office/drawing/2014/main" id="{EA34AE1A-8A0D-4343-AADF-D1D49BE6D4B0}"/>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4" name="Agrupar 54">
            <a:extLst>
              <a:ext uri="{FF2B5EF4-FFF2-40B4-BE49-F238E27FC236}">
                <a16:creationId xmlns:a16="http://schemas.microsoft.com/office/drawing/2014/main" id="{0D92E6B2-1147-497E-93FA-2C70701100E6}"/>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05" name="Rectángulo redondeado 75">
              <a:extLst>
                <a:ext uri="{FF2B5EF4-FFF2-40B4-BE49-F238E27FC236}">
                  <a16:creationId xmlns:a16="http://schemas.microsoft.com/office/drawing/2014/main" id="{D375EDC6-FF15-4A75-8332-2A9FE44B925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6" name="Rectángulo 76">
              <a:extLst>
                <a:ext uri="{FF2B5EF4-FFF2-40B4-BE49-F238E27FC236}">
                  <a16:creationId xmlns:a16="http://schemas.microsoft.com/office/drawing/2014/main" id="{E7ADF019-704F-4006-A2ED-ED28384B0B4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07" name="Rectángulo 83">
            <a:extLst>
              <a:ext uri="{FF2B5EF4-FFF2-40B4-BE49-F238E27FC236}">
                <a16:creationId xmlns:a16="http://schemas.microsoft.com/office/drawing/2014/main" id="{B8CD6FB6-BEB5-4A56-819D-D8D07A04BAD6}"/>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8" name="Agrupar 60">
            <a:extLst>
              <a:ext uri="{FF2B5EF4-FFF2-40B4-BE49-F238E27FC236}">
                <a16:creationId xmlns:a16="http://schemas.microsoft.com/office/drawing/2014/main" id="{B99B4ACC-1633-4689-8B24-55B58CB3D856}"/>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85">
              <a:extLst>
                <a:ext uri="{FF2B5EF4-FFF2-40B4-BE49-F238E27FC236}">
                  <a16:creationId xmlns:a16="http://schemas.microsoft.com/office/drawing/2014/main" id="{F84EFC52-3095-41AE-A760-659535C75B7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89">
              <a:extLst>
                <a:ext uri="{FF2B5EF4-FFF2-40B4-BE49-F238E27FC236}">
                  <a16:creationId xmlns:a16="http://schemas.microsoft.com/office/drawing/2014/main" id="{BD1A52BE-08E6-4439-9D31-E614238882F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1" name="Agrupar 51">
            <a:extLst>
              <a:ext uri="{FF2B5EF4-FFF2-40B4-BE49-F238E27FC236}">
                <a16:creationId xmlns:a16="http://schemas.microsoft.com/office/drawing/2014/main" id="{BB8BCD1E-EF05-472D-9301-249905232010}"/>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12" name="Rectángulo redondeado 69">
              <a:extLst>
                <a:ext uri="{FF2B5EF4-FFF2-40B4-BE49-F238E27FC236}">
                  <a16:creationId xmlns:a16="http://schemas.microsoft.com/office/drawing/2014/main" id="{B2720150-4494-41F4-8500-3CEEE61720B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70">
              <a:extLst>
                <a:ext uri="{FF2B5EF4-FFF2-40B4-BE49-F238E27FC236}">
                  <a16:creationId xmlns:a16="http://schemas.microsoft.com/office/drawing/2014/main" id="{1E6C2945-8A02-4E3E-A183-A4CC72CEEF74}"/>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
        <p:nvSpPr>
          <p:cNvPr id="118" name="CuadroTexto 20">
            <a:extLst>
              <a:ext uri="{FF2B5EF4-FFF2-40B4-BE49-F238E27FC236}">
                <a16:creationId xmlns:a16="http://schemas.microsoft.com/office/drawing/2014/main" id="{CB25EE27-0ABB-4952-B42C-35C0AD99F300}"/>
              </a:ext>
            </a:extLst>
          </p:cNvPr>
          <p:cNvSpPr txBox="1"/>
          <p:nvPr/>
        </p:nvSpPr>
        <p:spPr>
          <a:xfrm>
            <a:off x="7908133" y="1140675"/>
            <a:ext cx="607282" cy="646331"/>
          </a:xfrm>
          <a:prstGeom prst="rect">
            <a:avLst/>
          </a:prstGeom>
          <a:noFill/>
        </p:spPr>
        <p:txBody>
          <a:bodyPr wrap="none" rtlCol="0">
            <a:spAutoFit/>
          </a:bodyPr>
          <a:lstStyle/>
          <a:p>
            <a:pPr algn="ctr"/>
            <a:r>
              <a:rPr lang="es-ES" dirty="0"/>
              <a:t>Lista</a:t>
            </a:r>
          </a:p>
          <a:p>
            <a:pPr algn="ctr"/>
            <a:r>
              <a:rPr lang="es-ES" dirty="0"/>
              <a:t> 1</a:t>
            </a:r>
          </a:p>
        </p:txBody>
      </p:sp>
      <p:sp>
        <p:nvSpPr>
          <p:cNvPr id="119" name="CuadroTexto 35">
            <a:extLst>
              <a:ext uri="{FF2B5EF4-FFF2-40B4-BE49-F238E27FC236}">
                <a16:creationId xmlns:a16="http://schemas.microsoft.com/office/drawing/2014/main" id="{8B24466B-33ED-4CF4-A50B-72641BB19B71}"/>
              </a:ext>
            </a:extLst>
          </p:cNvPr>
          <p:cNvSpPr txBox="1"/>
          <p:nvPr/>
        </p:nvSpPr>
        <p:spPr>
          <a:xfrm>
            <a:off x="7908133" y="2422049"/>
            <a:ext cx="607282" cy="646331"/>
          </a:xfrm>
          <a:prstGeom prst="rect">
            <a:avLst/>
          </a:prstGeom>
          <a:noFill/>
        </p:spPr>
        <p:txBody>
          <a:bodyPr wrap="none" rtlCol="0">
            <a:spAutoFit/>
          </a:bodyPr>
          <a:lstStyle/>
          <a:p>
            <a:pPr algn="ctr"/>
            <a:r>
              <a:rPr lang="es-ES" dirty="0"/>
              <a:t>Lista</a:t>
            </a:r>
          </a:p>
          <a:p>
            <a:pPr algn="ctr"/>
            <a:r>
              <a:rPr lang="es-ES" dirty="0"/>
              <a:t> 2</a:t>
            </a:r>
          </a:p>
        </p:txBody>
      </p:sp>
      <p:sp>
        <p:nvSpPr>
          <p:cNvPr id="120" name="CuadroTexto 46">
            <a:extLst>
              <a:ext uri="{FF2B5EF4-FFF2-40B4-BE49-F238E27FC236}">
                <a16:creationId xmlns:a16="http://schemas.microsoft.com/office/drawing/2014/main" id="{5AA025EB-76E4-4E51-B61B-7E91941DC04C}"/>
              </a:ext>
            </a:extLst>
          </p:cNvPr>
          <p:cNvSpPr txBox="1"/>
          <p:nvPr/>
        </p:nvSpPr>
        <p:spPr>
          <a:xfrm>
            <a:off x="7908133" y="3695054"/>
            <a:ext cx="607282" cy="646331"/>
          </a:xfrm>
          <a:prstGeom prst="rect">
            <a:avLst/>
          </a:prstGeom>
          <a:noFill/>
        </p:spPr>
        <p:txBody>
          <a:bodyPr wrap="none" rtlCol="0">
            <a:spAutoFit/>
          </a:bodyPr>
          <a:lstStyle/>
          <a:p>
            <a:pPr algn="ctr"/>
            <a:r>
              <a:rPr lang="es-ES" dirty="0"/>
              <a:t>Lista</a:t>
            </a:r>
          </a:p>
          <a:p>
            <a:pPr algn="ctr"/>
            <a:r>
              <a:rPr lang="es-ES" dirty="0"/>
              <a:t> 3</a:t>
            </a:r>
          </a:p>
        </p:txBody>
      </p:sp>
      <p:sp>
        <p:nvSpPr>
          <p:cNvPr id="121" name="CuadroTexto 66">
            <a:extLst>
              <a:ext uri="{FF2B5EF4-FFF2-40B4-BE49-F238E27FC236}">
                <a16:creationId xmlns:a16="http://schemas.microsoft.com/office/drawing/2014/main" id="{82478F9E-B15A-4533-AF36-7E357BA14634}"/>
              </a:ext>
            </a:extLst>
          </p:cNvPr>
          <p:cNvSpPr txBox="1"/>
          <p:nvPr/>
        </p:nvSpPr>
        <p:spPr>
          <a:xfrm>
            <a:off x="7908133" y="4925253"/>
            <a:ext cx="607282" cy="646331"/>
          </a:xfrm>
          <a:prstGeom prst="rect">
            <a:avLst/>
          </a:prstGeom>
          <a:noFill/>
        </p:spPr>
        <p:txBody>
          <a:bodyPr wrap="none" rtlCol="0">
            <a:spAutoFit/>
          </a:bodyPr>
          <a:lstStyle/>
          <a:p>
            <a:pPr algn="ctr"/>
            <a:r>
              <a:rPr lang="es-ES" dirty="0"/>
              <a:t>Lista</a:t>
            </a:r>
          </a:p>
          <a:p>
            <a:pPr algn="ctr"/>
            <a:r>
              <a:rPr lang="es-ES" dirty="0"/>
              <a:t> 4</a:t>
            </a:r>
          </a:p>
        </p:txBody>
      </p:sp>
      <p:sp>
        <p:nvSpPr>
          <p:cNvPr id="54" name="CuadroTexto 73">
            <a:extLst>
              <a:ext uri="{FF2B5EF4-FFF2-40B4-BE49-F238E27FC236}">
                <a16:creationId xmlns:a16="http://schemas.microsoft.com/office/drawing/2014/main" id="{6F2FAAF6-42AF-4BA5-B411-4AF529803A93}"/>
              </a:ext>
            </a:extLst>
          </p:cNvPr>
          <p:cNvSpPr txBox="1"/>
          <p:nvPr/>
        </p:nvSpPr>
        <p:spPr>
          <a:xfrm>
            <a:off x="6731115" y="5815729"/>
            <a:ext cx="1719904" cy="369332"/>
          </a:xfrm>
          <a:prstGeom prst="rect">
            <a:avLst/>
          </a:prstGeom>
          <a:noFill/>
        </p:spPr>
        <p:txBody>
          <a:bodyPr wrap="none" rtlCol="0">
            <a:spAutoFit/>
          </a:bodyPr>
          <a:lstStyle/>
          <a:p>
            <a:r>
              <a:rPr lang="es-ES" dirty="0">
                <a:solidFill>
                  <a:srgbClr val="FF0000"/>
                </a:solidFill>
              </a:rPr>
              <a:t>Busca el mínimo</a:t>
            </a:r>
          </a:p>
        </p:txBody>
      </p:sp>
      <p:sp>
        <p:nvSpPr>
          <p:cNvPr id="55" name="Rectángulo 77">
            <a:extLst>
              <a:ext uri="{FF2B5EF4-FFF2-40B4-BE49-F238E27FC236}">
                <a16:creationId xmlns:a16="http://schemas.microsoft.com/office/drawing/2014/main" id="{B6B72AAB-CEB4-491F-B21A-6C2FDEE13339}"/>
              </a:ext>
            </a:extLst>
          </p:cNvPr>
          <p:cNvSpPr/>
          <p:nvPr/>
        </p:nvSpPr>
        <p:spPr>
          <a:xfrm>
            <a:off x="8573173" y="672354"/>
            <a:ext cx="624141" cy="5589636"/>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grpSp>
        <p:nvGrpSpPr>
          <p:cNvPr id="56" name="Grupo 55">
            <a:extLst>
              <a:ext uri="{FF2B5EF4-FFF2-40B4-BE49-F238E27FC236}">
                <a16:creationId xmlns:a16="http://schemas.microsoft.com/office/drawing/2014/main" id="{8E8CC3D8-91A6-44FF-BBB4-C0A4337C006F}"/>
              </a:ext>
            </a:extLst>
          </p:cNvPr>
          <p:cNvGrpSpPr/>
          <p:nvPr/>
        </p:nvGrpSpPr>
        <p:grpSpPr>
          <a:xfrm>
            <a:off x="157202" y="82544"/>
            <a:ext cx="3490635" cy="1022191"/>
            <a:chOff x="1162652" y="508957"/>
            <a:chExt cx="5163144" cy="5030694"/>
          </a:xfrm>
        </p:grpSpPr>
        <p:pic>
          <p:nvPicPr>
            <p:cNvPr id="57" name="Imagen 56" descr="55480-O86KUM.eps">
              <a:extLst>
                <a:ext uri="{FF2B5EF4-FFF2-40B4-BE49-F238E27FC236}">
                  <a16:creationId xmlns:a16="http://schemas.microsoft.com/office/drawing/2014/main" id="{6DCB4F89-8B1E-4DC1-9B98-E9EE28E3F3DE}"/>
                </a:ext>
              </a:extLst>
            </p:cNvPr>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2" y="566826"/>
              <a:ext cx="5163144" cy="4972825"/>
            </a:xfrm>
            <a:prstGeom prst="rect">
              <a:avLst/>
            </a:prstGeom>
          </p:spPr>
        </p:pic>
        <p:sp>
          <p:nvSpPr>
            <p:cNvPr id="58" name="Rectángulo 57">
              <a:extLst>
                <a:ext uri="{FF2B5EF4-FFF2-40B4-BE49-F238E27FC236}">
                  <a16:creationId xmlns:a16="http://schemas.microsoft.com/office/drawing/2014/main" id="{B89E5524-D12D-46B5-8CC0-89C421D6DD9D}"/>
                </a:ext>
              </a:extLst>
            </p:cNvPr>
            <p:cNvSpPr/>
            <p:nvPr/>
          </p:nvSpPr>
          <p:spPr>
            <a:xfrm>
              <a:off x="1787899" y="508957"/>
              <a:ext cx="3865980" cy="3180907"/>
            </a:xfrm>
            <a:prstGeom prst="rect">
              <a:avLst/>
            </a:prstGeom>
          </p:spPr>
          <p:txBody>
            <a:bodyPr wrap="square">
              <a:spAutoFit/>
            </a:bodyPr>
            <a:lstStyle/>
            <a:p>
              <a:r>
                <a:rPr lang="es-ES" sz="1200" b="1" dirty="0" err="1">
                  <a:latin typeface="Consolas" panose="020B0609020204030204" pitchFamily="49" charset="0"/>
                  <a:cs typeface="Consolas" panose="020B0609020204030204" pitchFamily="49" charset="0"/>
                </a:rPr>
                <a:t>MoniBuscaMinimo</a:t>
              </a:r>
              <a:r>
                <a:rPr lang="es-ES" sz="1200" b="1" dirty="0">
                  <a:latin typeface="Consolas" panose="020B0609020204030204" pitchFamily="49" charset="0"/>
                  <a:cs typeface="Consolas" panose="020B0609020204030204" pitchFamily="49" charset="0"/>
                </a:rPr>
                <a:t> </a:t>
              </a:r>
              <a:r>
                <a:rPr lang="es-ES" sz="1200" dirty="0"/>
                <a:t>requiere un poco mas de análisis …</a:t>
              </a:r>
            </a:p>
            <a:p>
              <a:endParaRPr lang="es-ES" sz="1200" b="1" dirty="0"/>
            </a:p>
          </p:txBody>
        </p:sp>
      </p:grpSp>
    </p:spTree>
    <p:extLst>
      <p:ext uri="{BB962C8B-B14F-4D97-AF65-F5344CB8AC3E}">
        <p14:creationId xmlns:p14="http://schemas.microsoft.com/office/powerpoint/2010/main" val="3302950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rot="21389625" flipH="1">
            <a:off x="239471" y="1169894"/>
            <a:ext cx="6558745" cy="2891117"/>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3" name="Rectángulo 2"/>
          <p:cNvSpPr/>
          <p:nvPr/>
        </p:nvSpPr>
        <p:spPr>
          <a:xfrm>
            <a:off x="566894" y="1653345"/>
            <a:ext cx="5925346" cy="1200329"/>
          </a:xfrm>
          <a:prstGeom prst="rect">
            <a:avLst/>
          </a:prstGeom>
        </p:spPr>
        <p:txBody>
          <a:bodyPr wrap="square">
            <a:spAutoFit/>
          </a:bodyPr>
          <a:lstStyle/>
          <a:p>
            <a:pPr>
              <a:lnSpc>
                <a:spcPct val="100000"/>
              </a:lnSpc>
              <a:spcBef>
                <a:spcPts val="1200"/>
              </a:spcBef>
              <a:buFontTx/>
              <a:buNone/>
            </a:pPr>
            <a:r>
              <a:rPr lang="es-AR" altLang="es-ES" sz="2400" dirty="0">
                <a:solidFill>
                  <a:schemeClr val="bg1"/>
                </a:solidFill>
                <a:cs typeface="Arial" panose="020B0604020202020204" pitchFamily="34" charset="0"/>
              </a:rPr>
              <a:t>Moni debe devolver el libro con título “menor” (de acuerdo al orden alfabético), para que Pepe lo agregue a la lista nueva.</a:t>
            </a:r>
          </a:p>
        </p:txBody>
      </p:sp>
      <p:sp>
        <p:nvSpPr>
          <p:cNvPr id="24" name="Marcador de pie de página 23"/>
          <p:cNvSpPr>
            <a:spLocks noGrp="1"/>
          </p:cNvSpPr>
          <p:nvPr>
            <p:ph type="ftr" sz="quarter" idx="11"/>
          </p:nvPr>
        </p:nvSpPr>
        <p:spPr/>
        <p:txBody>
          <a:bodyPr/>
          <a:lstStyle/>
          <a:p>
            <a:r>
              <a:rPr lang="es-AR"/>
              <a:t>Taller de Programación - Imperativo - 2019</a:t>
            </a:r>
            <a:endParaRPr lang="es-ES"/>
          </a:p>
        </p:txBody>
      </p:sp>
      <p:grpSp>
        <p:nvGrpSpPr>
          <p:cNvPr id="74" name="Agrupar 51">
            <a:extLst>
              <a:ext uri="{FF2B5EF4-FFF2-40B4-BE49-F238E27FC236}">
                <a16:creationId xmlns:a16="http://schemas.microsoft.com/office/drawing/2014/main" id="{D1BCD62F-80E1-4ADD-899E-C689DD01D932}"/>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5" name="Rectángulo redondeado 52">
              <a:extLst>
                <a:ext uri="{FF2B5EF4-FFF2-40B4-BE49-F238E27FC236}">
                  <a16:creationId xmlns:a16="http://schemas.microsoft.com/office/drawing/2014/main" id="{FE7A5D1E-A7C9-4F8B-8F3A-4346E9D3EB4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Rectángulo 53">
              <a:extLst>
                <a:ext uri="{FF2B5EF4-FFF2-40B4-BE49-F238E27FC236}">
                  <a16:creationId xmlns:a16="http://schemas.microsoft.com/office/drawing/2014/main" id="{33D5DEC5-59CA-4E99-BC99-8A99F97D0385}"/>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7" name="Agrupar 54">
            <a:extLst>
              <a:ext uri="{FF2B5EF4-FFF2-40B4-BE49-F238E27FC236}">
                <a16:creationId xmlns:a16="http://schemas.microsoft.com/office/drawing/2014/main" id="{422C5EE5-2211-4890-BED6-1784F3720CFB}"/>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78" name="Rectángulo redondeado 55">
              <a:extLst>
                <a:ext uri="{FF2B5EF4-FFF2-40B4-BE49-F238E27FC236}">
                  <a16:creationId xmlns:a16="http://schemas.microsoft.com/office/drawing/2014/main" id="{926048FE-23B0-4465-BE2C-32430719033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9" name="Rectángulo 56">
              <a:extLst>
                <a:ext uri="{FF2B5EF4-FFF2-40B4-BE49-F238E27FC236}">
                  <a16:creationId xmlns:a16="http://schemas.microsoft.com/office/drawing/2014/main" id="{96DB131E-301B-4897-9263-00B181AC5C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80" name="Agrupar 60">
            <a:extLst>
              <a:ext uri="{FF2B5EF4-FFF2-40B4-BE49-F238E27FC236}">
                <a16:creationId xmlns:a16="http://schemas.microsoft.com/office/drawing/2014/main" id="{A0949A82-5D26-4736-90B0-75BB8722848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81" name="Rectángulo redondeado 61">
              <a:extLst>
                <a:ext uri="{FF2B5EF4-FFF2-40B4-BE49-F238E27FC236}">
                  <a16:creationId xmlns:a16="http://schemas.microsoft.com/office/drawing/2014/main" id="{E824136A-04C2-4DE7-9D93-60A4BC8885C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Rectángulo 62">
              <a:extLst>
                <a:ext uri="{FF2B5EF4-FFF2-40B4-BE49-F238E27FC236}">
                  <a16:creationId xmlns:a16="http://schemas.microsoft.com/office/drawing/2014/main" id="{121CB1A0-22AD-4914-AD71-ECDCD527B4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3" name="Rectángulo 67">
            <a:extLst>
              <a:ext uri="{FF2B5EF4-FFF2-40B4-BE49-F238E27FC236}">
                <a16:creationId xmlns:a16="http://schemas.microsoft.com/office/drawing/2014/main" id="{9CFE1BC9-B171-413F-A3EA-37F31CD1178C}"/>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84" name="Agrupar 51">
            <a:extLst>
              <a:ext uri="{FF2B5EF4-FFF2-40B4-BE49-F238E27FC236}">
                <a16:creationId xmlns:a16="http://schemas.microsoft.com/office/drawing/2014/main" id="{9DFE0485-574A-48BC-9122-0D051BCB46AA}"/>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85" name="Rectángulo redondeado 37">
              <a:extLst>
                <a:ext uri="{FF2B5EF4-FFF2-40B4-BE49-F238E27FC236}">
                  <a16:creationId xmlns:a16="http://schemas.microsoft.com/office/drawing/2014/main" id="{682A8837-2FCC-47DC-B0A9-3C75CFEA27D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6" name="Rectángulo 38">
              <a:extLst>
                <a:ext uri="{FF2B5EF4-FFF2-40B4-BE49-F238E27FC236}">
                  <a16:creationId xmlns:a16="http://schemas.microsoft.com/office/drawing/2014/main" id="{706D87CE-96D2-4708-9E07-DD746CC4941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87" name="Agrupar 54">
            <a:extLst>
              <a:ext uri="{FF2B5EF4-FFF2-40B4-BE49-F238E27FC236}">
                <a16:creationId xmlns:a16="http://schemas.microsoft.com/office/drawing/2014/main" id="{53AECEB2-B943-476F-9A0B-70BDACC70BD0}"/>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88" name="Rectángulo redondeado 40">
              <a:extLst>
                <a:ext uri="{FF2B5EF4-FFF2-40B4-BE49-F238E27FC236}">
                  <a16:creationId xmlns:a16="http://schemas.microsoft.com/office/drawing/2014/main" id="{5D9C9C31-2739-4AF7-BEF2-0E7EEC21D5F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9" name="Rectángulo 41">
              <a:extLst>
                <a:ext uri="{FF2B5EF4-FFF2-40B4-BE49-F238E27FC236}">
                  <a16:creationId xmlns:a16="http://schemas.microsoft.com/office/drawing/2014/main" id="{E596EA08-96C4-4563-A321-4A50EBE73A4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0" name="Agrupar 60">
            <a:extLst>
              <a:ext uri="{FF2B5EF4-FFF2-40B4-BE49-F238E27FC236}">
                <a16:creationId xmlns:a16="http://schemas.microsoft.com/office/drawing/2014/main" id="{02CD135F-302A-40F2-B1D3-7B34319D624D}"/>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91" name="Rectángulo redondeado 43">
              <a:extLst>
                <a:ext uri="{FF2B5EF4-FFF2-40B4-BE49-F238E27FC236}">
                  <a16:creationId xmlns:a16="http://schemas.microsoft.com/office/drawing/2014/main" id="{D4CB2A42-060B-403A-BAFB-369AC150A74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2" name="Rectángulo 44">
              <a:extLst>
                <a:ext uri="{FF2B5EF4-FFF2-40B4-BE49-F238E27FC236}">
                  <a16:creationId xmlns:a16="http://schemas.microsoft.com/office/drawing/2014/main" id="{A1A778DA-C895-4FCE-826D-56D42DA5DD2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3" name="Rectángulo 45">
            <a:extLst>
              <a:ext uri="{FF2B5EF4-FFF2-40B4-BE49-F238E27FC236}">
                <a16:creationId xmlns:a16="http://schemas.microsoft.com/office/drawing/2014/main" id="{2ADF7877-2E72-4B5B-8542-D373EED1CFD2}"/>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4" name="Agrupar 51">
            <a:extLst>
              <a:ext uri="{FF2B5EF4-FFF2-40B4-BE49-F238E27FC236}">
                <a16:creationId xmlns:a16="http://schemas.microsoft.com/office/drawing/2014/main" id="{784E28C9-F881-4B56-88F7-31AFF227831A}"/>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5" name="Rectángulo redondeado 48">
              <a:extLst>
                <a:ext uri="{FF2B5EF4-FFF2-40B4-BE49-F238E27FC236}">
                  <a16:creationId xmlns:a16="http://schemas.microsoft.com/office/drawing/2014/main" id="{0078612A-191A-42A0-BFFE-71369D8E4C1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49">
              <a:extLst>
                <a:ext uri="{FF2B5EF4-FFF2-40B4-BE49-F238E27FC236}">
                  <a16:creationId xmlns:a16="http://schemas.microsoft.com/office/drawing/2014/main" id="{75B08AED-F5F4-4307-AD04-04B899607DD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97" name="Agrupar 54">
            <a:extLst>
              <a:ext uri="{FF2B5EF4-FFF2-40B4-BE49-F238E27FC236}">
                <a16:creationId xmlns:a16="http://schemas.microsoft.com/office/drawing/2014/main" id="{ABFB516E-9F17-493B-9D05-A191612D8997}"/>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98" name="Rectángulo redondeado 57">
              <a:extLst>
                <a:ext uri="{FF2B5EF4-FFF2-40B4-BE49-F238E27FC236}">
                  <a16:creationId xmlns:a16="http://schemas.microsoft.com/office/drawing/2014/main" id="{4B3DACB3-9D17-445F-8F53-94A38F24A0D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9" name="Rectángulo 58">
              <a:extLst>
                <a:ext uri="{FF2B5EF4-FFF2-40B4-BE49-F238E27FC236}">
                  <a16:creationId xmlns:a16="http://schemas.microsoft.com/office/drawing/2014/main" id="{6472F153-DCB9-4785-8498-36ADDD412F2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00" name="Agrupar 60">
            <a:extLst>
              <a:ext uri="{FF2B5EF4-FFF2-40B4-BE49-F238E27FC236}">
                <a16:creationId xmlns:a16="http://schemas.microsoft.com/office/drawing/2014/main" id="{8B28E367-CF28-4740-9C8C-031D365B828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1" name="Rectángulo redondeado 63">
              <a:extLst>
                <a:ext uri="{FF2B5EF4-FFF2-40B4-BE49-F238E27FC236}">
                  <a16:creationId xmlns:a16="http://schemas.microsoft.com/office/drawing/2014/main" id="{20AF4989-C713-4B38-946F-225EBC338B7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2" name="Rectángulo 64">
              <a:extLst>
                <a:ext uri="{FF2B5EF4-FFF2-40B4-BE49-F238E27FC236}">
                  <a16:creationId xmlns:a16="http://schemas.microsoft.com/office/drawing/2014/main" id="{1E8A1A82-8AD2-4F86-A881-0D703DDC40F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3" name="Rectángulo 65">
            <a:extLst>
              <a:ext uri="{FF2B5EF4-FFF2-40B4-BE49-F238E27FC236}">
                <a16:creationId xmlns:a16="http://schemas.microsoft.com/office/drawing/2014/main" id="{EA34AE1A-8A0D-4343-AADF-D1D49BE6D4B0}"/>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4" name="Agrupar 54">
            <a:extLst>
              <a:ext uri="{FF2B5EF4-FFF2-40B4-BE49-F238E27FC236}">
                <a16:creationId xmlns:a16="http://schemas.microsoft.com/office/drawing/2014/main" id="{0D92E6B2-1147-497E-93FA-2C70701100E6}"/>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05" name="Rectángulo redondeado 75">
              <a:extLst>
                <a:ext uri="{FF2B5EF4-FFF2-40B4-BE49-F238E27FC236}">
                  <a16:creationId xmlns:a16="http://schemas.microsoft.com/office/drawing/2014/main" id="{D375EDC6-FF15-4A75-8332-2A9FE44B925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6" name="Rectángulo 76">
              <a:extLst>
                <a:ext uri="{FF2B5EF4-FFF2-40B4-BE49-F238E27FC236}">
                  <a16:creationId xmlns:a16="http://schemas.microsoft.com/office/drawing/2014/main" id="{E7ADF019-704F-4006-A2ED-ED28384B0B4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07" name="Rectángulo 83">
            <a:extLst>
              <a:ext uri="{FF2B5EF4-FFF2-40B4-BE49-F238E27FC236}">
                <a16:creationId xmlns:a16="http://schemas.microsoft.com/office/drawing/2014/main" id="{B8CD6FB6-BEB5-4A56-819D-D8D07A04BAD6}"/>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8" name="Agrupar 60">
            <a:extLst>
              <a:ext uri="{FF2B5EF4-FFF2-40B4-BE49-F238E27FC236}">
                <a16:creationId xmlns:a16="http://schemas.microsoft.com/office/drawing/2014/main" id="{B99B4ACC-1633-4689-8B24-55B58CB3D856}"/>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85">
              <a:extLst>
                <a:ext uri="{FF2B5EF4-FFF2-40B4-BE49-F238E27FC236}">
                  <a16:creationId xmlns:a16="http://schemas.microsoft.com/office/drawing/2014/main" id="{F84EFC52-3095-41AE-A760-659535C75B7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89">
              <a:extLst>
                <a:ext uri="{FF2B5EF4-FFF2-40B4-BE49-F238E27FC236}">
                  <a16:creationId xmlns:a16="http://schemas.microsoft.com/office/drawing/2014/main" id="{BD1A52BE-08E6-4439-9D31-E614238882F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1" name="Agrupar 51">
            <a:extLst>
              <a:ext uri="{FF2B5EF4-FFF2-40B4-BE49-F238E27FC236}">
                <a16:creationId xmlns:a16="http://schemas.microsoft.com/office/drawing/2014/main" id="{BB8BCD1E-EF05-472D-9301-249905232010}"/>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12" name="Rectángulo redondeado 69">
              <a:extLst>
                <a:ext uri="{FF2B5EF4-FFF2-40B4-BE49-F238E27FC236}">
                  <a16:creationId xmlns:a16="http://schemas.microsoft.com/office/drawing/2014/main" id="{B2720150-4494-41F4-8500-3CEEE61720B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70">
              <a:extLst>
                <a:ext uri="{FF2B5EF4-FFF2-40B4-BE49-F238E27FC236}">
                  <a16:creationId xmlns:a16="http://schemas.microsoft.com/office/drawing/2014/main" id="{1E6C2945-8A02-4E3E-A183-A4CC72CEEF74}"/>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
        <p:nvSpPr>
          <p:cNvPr id="118" name="CuadroTexto 20">
            <a:extLst>
              <a:ext uri="{FF2B5EF4-FFF2-40B4-BE49-F238E27FC236}">
                <a16:creationId xmlns:a16="http://schemas.microsoft.com/office/drawing/2014/main" id="{CB25EE27-0ABB-4952-B42C-35C0AD99F300}"/>
              </a:ext>
            </a:extLst>
          </p:cNvPr>
          <p:cNvSpPr txBox="1"/>
          <p:nvPr/>
        </p:nvSpPr>
        <p:spPr>
          <a:xfrm>
            <a:off x="7908133" y="1140675"/>
            <a:ext cx="607282" cy="646331"/>
          </a:xfrm>
          <a:prstGeom prst="rect">
            <a:avLst/>
          </a:prstGeom>
          <a:noFill/>
        </p:spPr>
        <p:txBody>
          <a:bodyPr wrap="none" rtlCol="0">
            <a:spAutoFit/>
          </a:bodyPr>
          <a:lstStyle/>
          <a:p>
            <a:pPr algn="ctr"/>
            <a:r>
              <a:rPr lang="es-ES" dirty="0"/>
              <a:t>Lista</a:t>
            </a:r>
          </a:p>
          <a:p>
            <a:pPr algn="ctr"/>
            <a:r>
              <a:rPr lang="es-ES" dirty="0"/>
              <a:t> 1</a:t>
            </a:r>
          </a:p>
        </p:txBody>
      </p:sp>
      <p:sp>
        <p:nvSpPr>
          <p:cNvPr id="119" name="CuadroTexto 35">
            <a:extLst>
              <a:ext uri="{FF2B5EF4-FFF2-40B4-BE49-F238E27FC236}">
                <a16:creationId xmlns:a16="http://schemas.microsoft.com/office/drawing/2014/main" id="{8B24466B-33ED-4CF4-A50B-72641BB19B71}"/>
              </a:ext>
            </a:extLst>
          </p:cNvPr>
          <p:cNvSpPr txBox="1"/>
          <p:nvPr/>
        </p:nvSpPr>
        <p:spPr>
          <a:xfrm>
            <a:off x="7908133" y="2422049"/>
            <a:ext cx="607282" cy="646331"/>
          </a:xfrm>
          <a:prstGeom prst="rect">
            <a:avLst/>
          </a:prstGeom>
          <a:noFill/>
        </p:spPr>
        <p:txBody>
          <a:bodyPr wrap="none" rtlCol="0">
            <a:spAutoFit/>
          </a:bodyPr>
          <a:lstStyle/>
          <a:p>
            <a:pPr algn="ctr"/>
            <a:r>
              <a:rPr lang="es-ES" dirty="0"/>
              <a:t>Lista</a:t>
            </a:r>
          </a:p>
          <a:p>
            <a:pPr algn="ctr"/>
            <a:r>
              <a:rPr lang="es-ES" dirty="0"/>
              <a:t> 2</a:t>
            </a:r>
          </a:p>
        </p:txBody>
      </p:sp>
      <p:sp>
        <p:nvSpPr>
          <p:cNvPr id="120" name="CuadroTexto 46">
            <a:extLst>
              <a:ext uri="{FF2B5EF4-FFF2-40B4-BE49-F238E27FC236}">
                <a16:creationId xmlns:a16="http://schemas.microsoft.com/office/drawing/2014/main" id="{5AA025EB-76E4-4E51-B61B-7E91941DC04C}"/>
              </a:ext>
            </a:extLst>
          </p:cNvPr>
          <p:cNvSpPr txBox="1"/>
          <p:nvPr/>
        </p:nvSpPr>
        <p:spPr>
          <a:xfrm>
            <a:off x="7908133" y="3695054"/>
            <a:ext cx="607282" cy="646331"/>
          </a:xfrm>
          <a:prstGeom prst="rect">
            <a:avLst/>
          </a:prstGeom>
          <a:noFill/>
        </p:spPr>
        <p:txBody>
          <a:bodyPr wrap="none" rtlCol="0">
            <a:spAutoFit/>
          </a:bodyPr>
          <a:lstStyle/>
          <a:p>
            <a:pPr algn="ctr"/>
            <a:r>
              <a:rPr lang="es-ES" dirty="0"/>
              <a:t>Lista</a:t>
            </a:r>
          </a:p>
          <a:p>
            <a:pPr algn="ctr"/>
            <a:r>
              <a:rPr lang="es-ES" dirty="0"/>
              <a:t> 3</a:t>
            </a:r>
          </a:p>
        </p:txBody>
      </p:sp>
      <p:sp>
        <p:nvSpPr>
          <p:cNvPr id="121" name="CuadroTexto 66">
            <a:extLst>
              <a:ext uri="{FF2B5EF4-FFF2-40B4-BE49-F238E27FC236}">
                <a16:creationId xmlns:a16="http://schemas.microsoft.com/office/drawing/2014/main" id="{82478F9E-B15A-4533-AF36-7E357BA14634}"/>
              </a:ext>
            </a:extLst>
          </p:cNvPr>
          <p:cNvSpPr txBox="1"/>
          <p:nvPr/>
        </p:nvSpPr>
        <p:spPr>
          <a:xfrm>
            <a:off x="7908133" y="4925253"/>
            <a:ext cx="607282" cy="646331"/>
          </a:xfrm>
          <a:prstGeom prst="rect">
            <a:avLst/>
          </a:prstGeom>
          <a:noFill/>
        </p:spPr>
        <p:txBody>
          <a:bodyPr wrap="none" rtlCol="0">
            <a:spAutoFit/>
          </a:bodyPr>
          <a:lstStyle/>
          <a:p>
            <a:pPr algn="ctr"/>
            <a:r>
              <a:rPr lang="es-ES" dirty="0"/>
              <a:t>Lista</a:t>
            </a:r>
          </a:p>
          <a:p>
            <a:pPr algn="ctr"/>
            <a:r>
              <a:rPr lang="es-ES" dirty="0"/>
              <a:t> 4</a:t>
            </a:r>
          </a:p>
        </p:txBody>
      </p:sp>
      <p:sp>
        <p:nvSpPr>
          <p:cNvPr id="55" name="Rectángulo 77">
            <a:extLst>
              <a:ext uri="{FF2B5EF4-FFF2-40B4-BE49-F238E27FC236}">
                <a16:creationId xmlns:a16="http://schemas.microsoft.com/office/drawing/2014/main" id="{B6B72AAB-CEB4-491F-B21A-6C2FDEE13339}"/>
              </a:ext>
            </a:extLst>
          </p:cNvPr>
          <p:cNvSpPr/>
          <p:nvPr/>
        </p:nvSpPr>
        <p:spPr>
          <a:xfrm>
            <a:off x="8573173" y="2175108"/>
            <a:ext cx="624141" cy="1244261"/>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sp>
        <p:nvSpPr>
          <p:cNvPr id="56" name="Text Box 26">
            <a:extLst>
              <a:ext uri="{FF2B5EF4-FFF2-40B4-BE49-F238E27FC236}">
                <a16:creationId xmlns:a16="http://schemas.microsoft.com/office/drawing/2014/main" id="{8B88FB8E-9D1F-4495-A0FC-18AECF990516}"/>
              </a:ext>
            </a:extLst>
          </p:cNvPr>
          <p:cNvSpPr txBox="1">
            <a:spLocks noChangeArrowheads="1"/>
          </p:cNvSpPr>
          <p:nvPr/>
        </p:nvSpPr>
        <p:spPr bwMode="auto">
          <a:xfrm>
            <a:off x="408238" y="4585530"/>
            <a:ext cx="5535361" cy="1015663"/>
          </a:xfrm>
          <a:prstGeom prst="rect">
            <a:avLst/>
          </a:prstGeom>
          <a:solidFill>
            <a:srgbClr val="C00000"/>
          </a:solid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200"/>
              </a:spcBef>
              <a:buNone/>
            </a:pPr>
            <a:r>
              <a:rPr lang="es-AR" altLang="es-ES" sz="2000" dirty="0">
                <a:solidFill>
                  <a:schemeClr val="bg1"/>
                </a:solidFill>
                <a:cs typeface="Arial" panose="020B0604020202020204" pitchFamily="34" charset="0"/>
              </a:rPr>
              <a:t>En este caso, el menor entre “La Broma”,  “Crónicas Marcianas”,  “Edad Prohibida” y “Edad Prohibida” es “Crónicas Marcianas”</a:t>
            </a:r>
          </a:p>
        </p:txBody>
      </p:sp>
      <p:grpSp>
        <p:nvGrpSpPr>
          <p:cNvPr id="57" name="Grupo 56">
            <a:extLst>
              <a:ext uri="{FF2B5EF4-FFF2-40B4-BE49-F238E27FC236}">
                <a16:creationId xmlns:a16="http://schemas.microsoft.com/office/drawing/2014/main" id="{EB55A5A4-697C-48C9-A853-89A93F69B003}"/>
              </a:ext>
            </a:extLst>
          </p:cNvPr>
          <p:cNvGrpSpPr/>
          <p:nvPr/>
        </p:nvGrpSpPr>
        <p:grpSpPr>
          <a:xfrm>
            <a:off x="157202" y="82544"/>
            <a:ext cx="3490635" cy="1022191"/>
            <a:chOff x="1162652" y="508957"/>
            <a:chExt cx="5163144" cy="5030694"/>
          </a:xfrm>
        </p:grpSpPr>
        <p:pic>
          <p:nvPicPr>
            <p:cNvPr id="58" name="Imagen 57" descr="55480-O86KUM.eps">
              <a:extLst>
                <a:ext uri="{FF2B5EF4-FFF2-40B4-BE49-F238E27FC236}">
                  <a16:creationId xmlns:a16="http://schemas.microsoft.com/office/drawing/2014/main" id="{B16497D1-2297-413F-A0BB-7EAA75EDA15F}"/>
                </a:ext>
              </a:extLst>
            </p:cNvPr>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2" y="566826"/>
              <a:ext cx="5163144" cy="4972825"/>
            </a:xfrm>
            <a:prstGeom prst="rect">
              <a:avLst/>
            </a:prstGeom>
          </p:spPr>
        </p:pic>
        <p:sp>
          <p:nvSpPr>
            <p:cNvPr id="59" name="Rectángulo 58">
              <a:extLst>
                <a:ext uri="{FF2B5EF4-FFF2-40B4-BE49-F238E27FC236}">
                  <a16:creationId xmlns:a16="http://schemas.microsoft.com/office/drawing/2014/main" id="{6D499432-F4E6-4106-AF5A-F1562B0048C8}"/>
                </a:ext>
              </a:extLst>
            </p:cNvPr>
            <p:cNvSpPr/>
            <p:nvPr/>
          </p:nvSpPr>
          <p:spPr>
            <a:xfrm>
              <a:off x="1787899" y="508957"/>
              <a:ext cx="3865980" cy="3180907"/>
            </a:xfrm>
            <a:prstGeom prst="rect">
              <a:avLst/>
            </a:prstGeom>
          </p:spPr>
          <p:txBody>
            <a:bodyPr wrap="square">
              <a:spAutoFit/>
            </a:bodyPr>
            <a:lstStyle/>
            <a:p>
              <a:r>
                <a:rPr lang="es-ES" sz="1200" b="1" dirty="0" err="1">
                  <a:latin typeface="Consolas" panose="020B0609020204030204" pitchFamily="49" charset="0"/>
                  <a:cs typeface="Consolas" panose="020B0609020204030204" pitchFamily="49" charset="0"/>
                </a:rPr>
                <a:t>MoniBuscaMinimo</a:t>
              </a:r>
              <a:r>
                <a:rPr lang="es-ES" sz="1200" b="1" dirty="0">
                  <a:latin typeface="Consolas" panose="020B0609020204030204" pitchFamily="49" charset="0"/>
                  <a:cs typeface="Consolas" panose="020B0609020204030204" pitchFamily="49" charset="0"/>
                </a:rPr>
                <a:t> </a:t>
              </a:r>
              <a:r>
                <a:rPr lang="es-ES" sz="1200" dirty="0"/>
                <a:t>requiere un poco mas de análisis …</a:t>
              </a:r>
            </a:p>
            <a:p>
              <a:endParaRPr lang="es-ES" sz="1200" b="1" dirty="0"/>
            </a:p>
          </p:txBody>
        </p:sp>
      </p:grpSp>
    </p:spTree>
    <p:extLst>
      <p:ext uri="{BB962C8B-B14F-4D97-AF65-F5344CB8AC3E}">
        <p14:creationId xmlns:p14="http://schemas.microsoft.com/office/powerpoint/2010/main" val="144260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rot="21389625" flipH="1">
            <a:off x="239471" y="1169894"/>
            <a:ext cx="6558745" cy="2891117"/>
          </a:xfrm>
          <a:prstGeom prst="rect">
            <a:avLst/>
          </a:prstGeo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3" name="Rectángulo 2"/>
          <p:cNvSpPr/>
          <p:nvPr/>
        </p:nvSpPr>
        <p:spPr>
          <a:xfrm>
            <a:off x="566894" y="1653345"/>
            <a:ext cx="5925346" cy="1200329"/>
          </a:xfrm>
          <a:prstGeom prst="rect">
            <a:avLst/>
          </a:prstGeom>
        </p:spPr>
        <p:txBody>
          <a:bodyPr wrap="square">
            <a:spAutoFit/>
          </a:bodyPr>
          <a:lstStyle/>
          <a:p>
            <a:pPr>
              <a:lnSpc>
                <a:spcPct val="100000"/>
              </a:lnSpc>
              <a:spcBef>
                <a:spcPts val="1200"/>
              </a:spcBef>
              <a:buFontTx/>
              <a:buNone/>
            </a:pPr>
            <a:r>
              <a:rPr lang="es-AR" altLang="es-ES" sz="2400" dirty="0">
                <a:solidFill>
                  <a:schemeClr val="bg1"/>
                </a:solidFill>
                <a:cs typeface="Arial" panose="020B0604020202020204" pitchFamily="34" charset="0"/>
              </a:rPr>
              <a:t>Moni debe devolver el libro con título “menor” (de acuerdo al orden alfabético), para que Pepe lo agregue a la lista nueva.</a:t>
            </a:r>
          </a:p>
        </p:txBody>
      </p:sp>
      <p:sp>
        <p:nvSpPr>
          <p:cNvPr id="24" name="Marcador de pie de página 23"/>
          <p:cNvSpPr>
            <a:spLocks noGrp="1"/>
          </p:cNvSpPr>
          <p:nvPr>
            <p:ph type="ftr" sz="quarter" idx="11"/>
          </p:nvPr>
        </p:nvSpPr>
        <p:spPr/>
        <p:txBody>
          <a:bodyPr/>
          <a:lstStyle/>
          <a:p>
            <a:r>
              <a:rPr lang="es-AR"/>
              <a:t>Taller de Programación - Imperativo - 2019</a:t>
            </a:r>
            <a:endParaRPr lang="es-ES"/>
          </a:p>
        </p:txBody>
      </p:sp>
      <p:grpSp>
        <p:nvGrpSpPr>
          <p:cNvPr id="74" name="Agrupar 51">
            <a:extLst>
              <a:ext uri="{FF2B5EF4-FFF2-40B4-BE49-F238E27FC236}">
                <a16:creationId xmlns:a16="http://schemas.microsoft.com/office/drawing/2014/main" id="{D1BCD62F-80E1-4ADD-899E-C689DD01D932}"/>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75" name="Rectángulo redondeado 52">
              <a:extLst>
                <a:ext uri="{FF2B5EF4-FFF2-40B4-BE49-F238E27FC236}">
                  <a16:creationId xmlns:a16="http://schemas.microsoft.com/office/drawing/2014/main" id="{FE7A5D1E-A7C9-4F8B-8F3A-4346E9D3EB4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Rectángulo 53">
              <a:extLst>
                <a:ext uri="{FF2B5EF4-FFF2-40B4-BE49-F238E27FC236}">
                  <a16:creationId xmlns:a16="http://schemas.microsoft.com/office/drawing/2014/main" id="{33D5DEC5-59CA-4E99-BC99-8A99F97D0385}"/>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77" name="Agrupar 54">
            <a:extLst>
              <a:ext uri="{FF2B5EF4-FFF2-40B4-BE49-F238E27FC236}">
                <a16:creationId xmlns:a16="http://schemas.microsoft.com/office/drawing/2014/main" id="{422C5EE5-2211-4890-BED6-1784F3720CFB}"/>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78" name="Rectángulo redondeado 55">
              <a:extLst>
                <a:ext uri="{FF2B5EF4-FFF2-40B4-BE49-F238E27FC236}">
                  <a16:creationId xmlns:a16="http://schemas.microsoft.com/office/drawing/2014/main" id="{926048FE-23B0-4465-BE2C-32430719033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9" name="Rectángulo 56">
              <a:extLst>
                <a:ext uri="{FF2B5EF4-FFF2-40B4-BE49-F238E27FC236}">
                  <a16:creationId xmlns:a16="http://schemas.microsoft.com/office/drawing/2014/main" id="{96DB131E-301B-4897-9263-00B181AC5C4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80" name="Agrupar 60">
            <a:extLst>
              <a:ext uri="{FF2B5EF4-FFF2-40B4-BE49-F238E27FC236}">
                <a16:creationId xmlns:a16="http://schemas.microsoft.com/office/drawing/2014/main" id="{A0949A82-5D26-4736-90B0-75BB8722848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81" name="Rectángulo redondeado 61">
              <a:extLst>
                <a:ext uri="{FF2B5EF4-FFF2-40B4-BE49-F238E27FC236}">
                  <a16:creationId xmlns:a16="http://schemas.microsoft.com/office/drawing/2014/main" id="{E824136A-04C2-4DE7-9D93-60A4BC8885C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Rectángulo 62">
              <a:extLst>
                <a:ext uri="{FF2B5EF4-FFF2-40B4-BE49-F238E27FC236}">
                  <a16:creationId xmlns:a16="http://schemas.microsoft.com/office/drawing/2014/main" id="{121CB1A0-22AD-4914-AD71-ECDCD527B4C3}"/>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3" name="Rectángulo 67">
            <a:extLst>
              <a:ext uri="{FF2B5EF4-FFF2-40B4-BE49-F238E27FC236}">
                <a16:creationId xmlns:a16="http://schemas.microsoft.com/office/drawing/2014/main" id="{9CFE1BC9-B171-413F-A3EA-37F31CD1178C}"/>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84" name="Agrupar 51">
            <a:extLst>
              <a:ext uri="{FF2B5EF4-FFF2-40B4-BE49-F238E27FC236}">
                <a16:creationId xmlns:a16="http://schemas.microsoft.com/office/drawing/2014/main" id="{9DFE0485-574A-48BC-9122-0D051BCB46AA}"/>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85" name="Rectángulo redondeado 37">
              <a:extLst>
                <a:ext uri="{FF2B5EF4-FFF2-40B4-BE49-F238E27FC236}">
                  <a16:creationId xmlns:a16="http://schemas.microsoft.com/office/drawing/2014/main" id="{682A8837-2FCC-47DC-B0A9-3C75CFEA27D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6" name="Rectángulo 38">
              <a:extLst>
                <a:ext uri="{FF2B5EF4-FFF2-40B4-BE49-F238E27FC236}">
                  <a16:creationId xmlns:a16="http://schemas.microsoft.com/office/drawing/2014/main" id="{706D87CE-96D2-4708-9E07-DD746CC49418}"/>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87" name="Agrupar 54">
            <a:extLst>
              <a:ext uri="{FF2B5EF4-FFF2-40B4-BE49-F238E27FC236}">
                <a16:creationId xmlns:a16="http://schemas.microsoft.com/office/drawing/2014/main" id="{53AECEB2-B943-476F-9A0B-70BDACC70BD0}"/>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88" name="Rectángulo redondeado 40">
              <a:extLst>
                <a:ext uri="{FF2B5EF4-FFF2-40B4-BE49-F238E27FC236}">
                  <a16:creationId xmlns:a16="http://schemas.microsoft.com/office/drawing/2014/main" id="{5D9C9C31-2739-4AF7-BEF2-0E7EEC21D5FE}"/>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9" name="Rectángulo 41">
              <a:extLst>
                <a:ext uri="{FF2B5EF4-FFF2-40B4-BE49-F238E27FC236}">
                  <a16:creationId xmlns:a16="http://schemas.microsoft.com/office/drawing/2014/main" id="{E596EA08-96C4-4563-A321-4A50EBE73A4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0" name="Agrupar 60">
            <a:extLst>
              <a:ext uri="{FF2B5EF4-FFF2-40B4-BE49-F238E27FC236}">
                <a16:creationId xmlns:a16="http://schemas.microsoft.com/office/drawing/2014/main" id="{02CD135F-302A-40F2-B1D3-7B34319D624D}"/>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91" name="Rectángulo redondeado 43">
              <a:extLst>
                <a:ext uri="{FF2B5EF4-FFF2-40B4-BE49-F238E27FC236}">
                  <a16:creationId xmlns:a16="http://schemas.microsoft.com/office/drawing/2014/main" id="{D4CB2A42-060B-403A-BAFB-369AC150A74D}"/>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2" name="Rectángulo 44">
              <a:extLst>
                <a:ext uri="{FF2B5EF4-FFF2-40B4-BE49-F238E27FC236}">
                  <a16:creationId xmlns:a16="http://schemas.microsoft.com/office/drawing/2014/main" id="{A1A778DA-C895-4FCE-826D-56D42DA5DD2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93" name="Rectángulo 45">
            <a:extLst>
              <a:ext uri="{FF2B5EF4-FFF2-40B4-BE49-F238E27FC236}">
                <a16:creationId xmlns:a16="http://schemas.microsoft.com/office/drawing/2014/main" id="{2ADF7877-2E72-4B5B-8542-D373EED1CFD2}"/>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4" name="Agrupar 51">
            <a:extLst>
              <a:ext uri="{FF2B5EF4-FFF2-40B4-BE49-F238E27FC236}">
                <a16:creationId xmlns:a16="http://schemas.microsoft.com/office/drawing/2014/main" id="{784E28C9-F881-4B56-88F7-31AFF227831A}"/>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95" name="Rectángulo redondeado 48">
              <a:extLst>
                <a:ext uri="{FF2B5EF4-FFF2-40B4-BE49-F238E27FC236}">
                  <a16:creationId xmlns:a16="http://schemas.microsoft.com/office/drawing/2014/main" id="{0078612A-191A-42A0-BFFE-71369D8E4C1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6" name="Rectángulo 49">
              <a:extLst>
                <a:ext uri="{FF2B5EF4-FFF2-40B4-BE49-F238E27FC236}">
                  <a16:creationId xmlns:a16="http://schemas.microsoft.com/office/drawing/2014/main" id="{75B08AED-F5F4-4307-AD04-04B899607DD9}"/>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97" name="Agrupar 54">
            <a:extLst>
              <a:ext uri="{FF2B5EF4-FFF2-40B4-BE49-F238E27FC236}">
                <a16:creationId xmlns:a16="http://schemas.microsoft.com/office/drawing/2014/main" id="{ABFB516E-9F17-493B-9D05-A191612D8997}"/>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98" name="Rectángulo redondeado 57">
              <a:extLst>
                <a:ext uri="{FF2B5EF4-FFF2-40B4-BE49-F238E27FC236}">
                  <a16:creationId xmlns:a16="http://schemas.microsoft.com/office/drawing/2014/main" id="{4B3DACB3-9D17-445F-8F53-94A38F24A0DA}"/>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9" name="Rectángulo 58">
              <a:extLst>
                <a:ext uri="{FF2B5EF4-FFF2-40B4-BE49-F238E27FC236}">
                  <a16:creationId xmlns:a16="http://schemas.microsoft.com/office/drawing/2014/main" id="{6472F153-DCB9-4785-8498-36ADDD412F25}"/>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00" name="Agrupar 60">
            <a:extLst>
              <a:ext uri="{FF2B5EF4-FFF2-40B4-BE49-F238E27FC236}">
                <a16:creationId xmlns:a16="http://schemas.microsoft.com/office/drawing/2014/main" id="{8B28E367-CF28-4740-9C8C-031D365B8287}"/>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1" name="Rectángulo redondeado 63">
              <a:extLst>
                <a:ext uri="{FF2B5EF4-FFF2-40B4-BE49-F238E27FC236}">
                  <a16:creationId xmlns:a16="http://schemas.microsoft.com/office/drawing/2014/main" id="{20AF4989-C713-4B38-946F-225EBC338B7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2" name="Rectángulo 64">
              <a:extLst>
                <a:ext uri="{FF2B5EF4-FFF2-40B4-BE49-F238E27FC236}">
                  <a16:creationId xmlns:a16="http://schemas.microsoft.com/office/drawing/2014/main" id="{1E8A1A82-8AD2-4F86-A881-0D703DDC40F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3" name="Rectángulo 65">
            <a:extLst>
              <a:ext uri="{FF2B5EF4-FFF2-40B4-BE49-F238E27FC236}">
                <a16:creationId xmlns:a16="http://schemas.microsoft.com/office/drawing/2014/main" id="{EA34AE1A-8A0D-4343-AADF-D1D49BE6D4B0}"/>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4" name="Agrupar 54">
            <a:extLst>
              <a:ext uri="{FF2B5EF4-FFF2-40B4-BE49-F238E27FC236}">
                <a16:creationId xmlns:a16="http://schemas.microsoft.com/office/drawing/2014/main" id="{0D92E6B2-1147-497E-93FA-2C70701100E6}"/>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05" name="Rectángulo redondeado 75">
              <a:extLst>
                <a:ext uri="{FF2B5EF4-FFF2-40B4-BE49-F238E27FC236}">
                  <a16:creationId xmlns:a16="http://schemas.microsoft.com/office/drawing/2014/main" id="{D375EDC6-FF15-4A75-8332-2A9FE44B925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6" name="Rectángulo 76">
              <a:extLst>
                <a:ext uri="{FF2B5EF4-FFF2-40B4-BE49-F238E27FC236}">
                  <a16:creationId xmlns:a16="http://schemas.microsoft.com/office/drawing/2014/main" id="{E7ADF019-704F-4006-A2ED-ED28384B0B4D}"/>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07" name="Rectángulo 83">
            <a:extLst>
              <a:ext uri="{FF2B5EF4-FFF2-40B4-BE49-F238E27FC236}">
                <a16:creationId xmlns:a16="http://schemas.microsoft.com/office/drawing/2014/main" id="{B8CD6FB6-BEB5-4A56-819D-D8D07A04BAD6}"/>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8" name="Agrupar 60">
            <a:extLst>
              <a:ext uri="{FF2B5EF4-FFF2-40B4-BE49-F238E27FC236}">
                <a16:creationId xmlns:a16="http://schemas.microsoft.com/office/drawing/2014/main" id="{B99B4ACC-1633-4689-8B24-55B58CB3D856}"/>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09" name="Rectángulo redondeado 85">
              <a:extLst>
                <a:ext uri="{FF2B5EF4-FFF2-40B4-BE49-F238E27FC236}">
                  <a16:creationId xmlns:a16="http://schemas.microsoft.com/office/drawing/2014/main" id="{F84EFC52-3095-41AE-A760-659535C75B72}"/>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89">
              <a:extLst>
                <a:ext uri="{FF2B5EF4-FFF2-40B4-BE49-F238E27FC236}">
                  <a16:creationId xmlns:a16="http://schemas.microsoft.com/office/drawing/2014/main" id="{BD1A52BE-08E6-4439-9D31-E614238882F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11" name="Agrupar 51">
            <a:extLst>
              <a:ext uri="{FF2B5EF4-FFF2-40B4-BE49-F238E27FC236}">
                <a16:creationId xmlns:a16="http://schemas.microsoft.com/office/drawing/2014/main" id="{BB8BCD1E-EF05-472D-9301-249905232010}"/>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12" name="Rectángulo redondeado 69">
              <a:extLst>
                <a:ext uri="{FF2B5EF4-FFF2-40B4-BE49-F238E27FC236}">
                  <a16:creationId xmlns:a16="http://schemas.microsoft.com/office/drawing/2014/main" id="{B2720150-4494-41F4-8500-3CEEE61720BB}"/>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70">
              <a:extLst>
                <a:ext uri="{FF2B5EF4-FFF2-40B4-BE49-F238E27FC236}">
                  <a16:creationId xmlns:a16="http://schemas.microsoft.com/office/drawing/2014/main" id="{1E6C2945-8A02-4E3E-A183-A4CC72CEEF74}"/>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
        <p:nvSpPr>
          <p:cNvPr id="118" name="CuadroTexto 20">
            <a:extLst>
              <a:ext uri="{FF2B5EF4-FFF2-40B4-BE49-F238E27FC236}">
                <a16:creationId xmlns:a16="http://schemas.microsoft.com/office/drawing/2014/main" id="{CB25EE27-0ABB-4952-B42C-35C0AD99F300}"/>
              </a:ext>
            </a:extLst>
          </p:cNvPr>
          <p:cNvSpPr txBox="1"/>
          <p:nvPr/>
        </p:nvSpPr>
        <p:spPr>
          <a:xfrm>
            <a:off x="7908133" y="1140675"/>
            <a:ext cx="607282" cy="646331"/>
          </a:xfrm>
          <a:prstGeom prst="rect">
            <a:avLst/>
          </a:prstGeom>
          <a:noFill/>
        </p:spPr>
        <p:txBody>
          <a:bodyPr wrap="none" rtlCol="0">
            <a:spAutoFit/>
          </a:bodyPr>
          <a:lstStyle/>
          <a:p>
            <a:pPr algn="ctr"/>
            <a:r>
              <a:rPr lang="es-ES" dirty="0"/>
              <a:t>Lista</a:t>
            </a:r>
          </a:p>
          <a:p>
            <a:pPr algn="ctr"/>
            <a:r>
              <a:rPr lang="es-ES" dirty="0"/>
              <a:t> 1</a:t>
            </a:r>
          </a:p>
        </p:txBody>
      </p:sp>
      <p:sp>
        <p:nvSpPr>
          <p:cNvPr id="119" name="CuadroTexto 35">
            <a:extLst>
              <a:ext uri="{FF2B5EF4-FFF2-40B4-BE49-F238E27FC236}">
                <a16:creationId xmlns:a16="http://schemas.microsoft.com/office/drawing/2014/main" id="{8B24466B-33ED-4CF4-A50B-72641BB19B71}"/>
              </a:ext>
            </a:extLst>
          </p:cNvPr>
          <p:cNvSpPr txBox="1"/>
          <p:nvPr/>
        </p:nvSpPr>
        <p:spPr>
          <a:xfrm>
            <a:off x="7908133" y="2422049"/>
            <a:ext cx="607282" cy="646331"/>
          </a:xfrm>
          <a:prstGeom prst="rect">
            <a:avLst/>
          </a:prstGeom>
          <a:noFill/>
        </p:spPr>
        <p:txBody>
          <a:bodyPr wrap="none" rtlCol="0">
            <a:spAutoFit/>
          </a:bodyPr>
          <a:lstStyle/>
          <a:p>
            <a:pPr algn="ctr"/>
            <a:r>
              <a:rPr lang="es-ES" dirty="0"/>
              <a:t>Lista</a:t>
            </a:r>
          </a:p>
          <a:p>
            <a:pPr algn="ctr"/>
            <a:r>
              <a:rPr lang="es-ES" dirty="0"/>
              <a:t> 2</a:t>
            </a:r>
          </a:p>
        </p:txBody>
      </p:sp>
      <p:sp>
        <p:nvSpPr>
          <p:cNvPr id="120" name="CuadroTexto 46">
            <a:extLst>
              <a:ext uri="{FF2B5EF4-FFF2-40B4-BE49-F238E27FC236}">
                <a16:creationId xmlns:a16="http://schemas.microsoft.com/office/drawing/2014/main" id="{5AA025EB-76E4-4E51-B61B-7E91941DC04C}"/>
              </a:ext>
            </a:extLst>
          </p:cNvPr>
          <p:cNvSpPr txBox="1"/>
          <p:nvPr/>
        </p:nvSpPr>
        <p:spPr>
          <a:xfrm>
            <a:off x="7908133" y="3695054"/>
            <a:ext cx="607282" cy="646331"/>
          </a:xfrm>
          <a:prstGeom prst="rect">
            <a:avLst/>
          </a:prstGeom>
          <a:noFill/>
        </p:spPr>
        <p:txBody>
          <a:bodyPr wrap="none" rtlCol="0">
            <a:spAutoFit/>
          </a:bodyPr>
          <a:lstStyle/>
          <a:p>
            <a:pPr algn="ctr"/>
            <a:r>
              <a:rPr lang="es-ES" dirty="0"/>
              <a:t>Lista</a:t>
            </a:r>
          </a:p>
          <a:p>
            <a:pPr algn="ctr"/>
            <a:r>
              <a:rPr lang="es-ES" dirty="0"/>
              <a:t> 3</a:t>
            </a:r>
          </a:p>
        </p:txBody>
      </p:sp>
      <p:sp>
        <p:nvSpPr>
          <p:cNvPr id="121" name="CuadroTexto 66">
            <a:extLst>
              <a:ext uri="{FF2B5EF4-FFF2-40B4-BE49-F238E27FC236}">
                <a16:creationId xmlns:a16="http://schemas.microsoft.com/office/drawing/2014/main" id="{82478F9E-B15A-4533-AF36-7E357BA14634}"/>
              </a:ext>
            </a:extLst>
          </p:cNvPr>
          <p:cNvSpPr txBox="1"/>
          <p:nvPr/>
        </p:nvSpPr>
        <p:spPr>
          <a:xfrm>
            <a:off x="7908133" y="4925253"/>
            <a:ext cx="607282" cy="646331"/>
          </a:xfrm>
          <a:prstGeom prst="rect">
            <a:avLst/>
          </a:prstGeom>
          <a:noFill/>
        </p:spPr>
        <p:txBody>
          <a:bodyPr wrap="none" rtlCol="0">
            <a:spAutoFit/>
          </a:bodyPr>
          <a:lstStyle/>
          <a:p>
            <a:pPr algn="ctr"/>
            <a:r>
              <a:rPr lang="es-ES" dirty="0"/>
              <a:t>Lista</a:t>
            </a:r>
          </a:p>
          <a:p>
            <a:pPr algn="ctr"/>
            <a:r>
              <a:rPr lang="es-ES" dirty="0"/>
              <a:t> 4</a:t>
            </a:r>
          </a:p>
        </p:txBody>
      </p:sp>
      <p:sp>
        <p:nvSpPr>
          <p:cNvPr id="55" name="Rectángulo 77">
            <a:extLst>
              <a:ext uri="{FF2B5EF4-FFF2-40B4-BE49-F238E27FC236}">
                <a16:creationId xmlns:a16="http://schemas.microsoft.com/office/drawing/2014/main" id="{B6B72AAB-CEB4-491F-B21A-6C2FDEE13339}"/>
              </a:ext>
            </a:extLst>
          </p:cNvPr>
          <p:cNvSpPr/>
          <p:nvPr/>
        </p:nvSpPr>
        <p:spPr>
          <a:xfrm>
            <a:off x="8573173" y="2175108"/>
            <a:ext cx="624141" cy="1244261"/>
          </a:xfrm>
          <a:prstGeom prst="rect">
            <a:avLst/>
          </a:prstGeom>
          <a:noFill/>
          <a:ln w="5715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n w="57150" cmpd="sng">
                <a:solidFill>
                  <a:schemeClr val="tx1"/>
                </a:solidFill>
              </a:ln>
            </a:endParaRPr>
          </a:p>
        </p:txBody>
      </p:sp>
      <p:sp>
        <p:nvSpPr>
          <p:cNvPr id="57" name="CuadroTexto 26">
            <a:extLst>
              <a:ext uri="{FF2B5EF4-FFF2-40B4-BE49-F238E27FC236}">
                <a16:creationId xmlns:a16="http://schemas.microsoft.com/office/drawing/2014/main" id="{F2CEEE1A-CA0F-4691-B766-A958EC34B332}"/>
              </a:ext>
            </a:extLst>
          </p:cNvPr>
          <p:cNvSpPr txBox="1"/>
          <p:nvPr/>
        </p:nvSpPr>
        <p:spPr>
          <a:xfrm rot="21064889">
            <a:off x="6136533" y="426228"/>
            <a:ext cx="2464845" cy="605294"/>
          </a:xfrm>
          <a:prstGeom prst="rect">
            <a:avLst/>
          </a:prstGeom>
          <a:noFill/>
        </p:spPr>
        <p:txBody>
          <a:bodyPr wrap="square" rtlCol="0">
            <a:spAutoFit/>
          </a:bodyPr>
          <a:lstStyle/>
          <a:p>
            <a:pPr>
              <a:lnSpc>
                <a:spcPts val="2000"/>
              </a:lnSpc>
            </a:pPr>
            <a:r>
              <a:rPr lang="es-ES" dirty="0">
                <a:solidFill>
                  <a:srgbClr val="000099"/>
                </a:solidFill>
                <a:latin typeface="Angelina" panose="00000400000000000000" pitchFamily="2" charset="0"/>
              </a:rPr>
              <a:t>Este se quitará de la  lista</a:t>
            </a:r>
          </a:p>
        </p:txBody>
      </p:sp>
      <p:sp>
        <p:nvSpPr>
          <p:cNvPr id="58" name="Forma libre 27">
            <a:extLst>
              <a:ext uri="{FF2B5EF4-FFF2-40B4-BE49-F238E27FC236}">
                <a16:creationId xmlns:a16="http://schemas.microsoft.com/office/drawing/2014/main" id="{3535630F-AAD3-49B9-B562-A7DCC0D64D41}"/>
              </a:ext>
            </a:extLst>
          </p:cNvPr>
          <p:cNvSpPr/>
          <p:nvPr/>
        </p:nvSpPr>
        <p:spPr>
          <a:xfrm rot="17858294">
            <a:off x="7645233" y="1065208"/>
            <a:ext cx="551330" cy="1374529"/>
          </a:xfrm>
          <a:custGeom>
            <a:avLst/>
            <a:gdLst>
              <a:gd name="connsiteX0" fmla="*/ 551330 w 551330"/>
              <a:gd name="connsiteY0" fmla="*/ 0 h 860611"/>
              <a:gd name="connsiteX1" fmla="*/ 215153 w 551330"/>
              <a:gd name="connsiteY1" fmla="*/ 389964 h 860611"/>
              <a:gd name="connsiteX2" fmla="*/ 0 w 551330"/>
              <a:gd name="connsiteY2" fmla="*/ 860611 h 860611"/>
            </a:gdLst>
            <a:ahLst/>
            <a:cxnLst>
              <a:cxn ang="0">
                <a:pos x="connsiteX0" y="connsiteY0"/>
              </a:cxn>
              <a:cxn ang="0">
                <a:pos x="connsiteX1" y="connsiteY1"/>
              </a:cxn>
              <a:cxn ang="0">
                <a:pos x="connsiteX2" y="connsiteY2"/>
              </a:cxn>
            </a:cxnLst>
            <a:rect l="l" t="t" r="r" b="b"/>
            <a:pathLst>
              <a:path w="551330" h="860611">
                <a:moveTo>
                  <a:pt x="551330" y="0"/>
                </a:moveTo>
                <a:cubicBezTo>
                  <a:pt x="429185" y="123264"/>
                  <a:pt x="307041" y="246529"/>
                  <a:pt x="215153" y="389964"/>
                </a:cubicBezTo>
                <a:cubicBezTo>
                  <a:pt x="123265" y="533399"/>
                  <a:pt x="61632" y="697005"/>
                  <a:pt x="0" y="860611"/>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CuadroTexto 28">
            <a:extLst>
              <a:ext uri="{FF2B5EF4-FFF2-40B4-BE49-F238E27FC236}">
                <a16:creationId xmlns:a16="http://schemas.microsoft.com/office/drawing/2014/main" id="{63CB6407-E72F-434D-A4BE-878D07C02776}"/>
              </a:ext>
            </a:extLst>
          </p:cNvPr>
          <p:cNvSpPr txBox="1"/>
          <p:nvPr/>
        </p:nvSpPr>
        <p:spPr>
          <a:xfrm rot="505533">
            <a:off x="10244816" y="464922"/>
            <a:ext cx="1778886" cy="1374735"/>
          </a:xfrm>
          <a:prstGeom prst="rect">
            <a:avLst/>
          </a:prstGeom>
          <a:noFill/>
        </p:spPr>
        <p:txBody>
          <a:bodyPr wrap="square" rtlCol="0">
            <a:spAutoFit/>
          </a:bodyPr>
          <a:lstStyle/>
          <a:p>
            <a:pPr>
              <a:lnSpc>
                <a:spcPts val="2000"/>
              </a:lnSpc>
            </a:pPr>
            <a:r>
              <a:rPr lang="es-ES" dirty="0">
                <a:solidFill>
                  <a:srgbClr val="000099"/>
                </a:solidFill>
                <a:latin typeface="Angelina" panose="00000400000000000000" pitchFamily="2" charset="0"/>
              </a:rPr>
              <a:t>Este pasará a ser el próximo elemento a comparar</a:t>
            </a:r>
          </a:p>
        </p:txBody>
      </p:sp>
      <p:sp>
        <p:nvSpPr>
          <p:cNvPr id="60" name="Forma libre 29">
            <a:extLst>
              <a:ext uri="{FF2B5EF4-FFF2-40B4-BE49-F238E27FC236}">
                <a16:creationId xmlns:a16="http://schemas.microsoft.com/office/drawing/2014/main" id="{E01BE997-5F5F-4B77-9172-A74177425D25}"/>
              </a:ext>
            </a:extLst>
          </p:cNvPr>
          <p:cNvSpPr/>
          <p:nvPr/>
        </p:nvSpPr>
        <p:spPr>
          <a:xfrm rot="4056765" flipH="1">
            <a:off x="9723478" y="1539702"/>
            <a:ext cx="551330" cy="1148125"/>
          </a:xfrm>
          <a:custGeom>
            <a:avLst/>
            <a:gdLst>
              <a:gd name="connsiteX0" fmla="*/ 551330 w 551330"/>
              <a:gd name="connsiteY0" fmla="*/ 0 h 860611"/>
              <a:gd name="connsiteX1" fmla="*/ 215153 w 551330"/>
              <a:gd name="connsiteY1" fmla="*/ 389964 h 860611"/>
              <a:gd name="connsiteX2" fmla="*/ 0 w 551330"/>
              <a:gd name="connsiteY2" fmla="*/ 860611 h 860611"/>
            </a:gdLst>
            <a:ahLst/>
            <a:cxnLst>
              <a:cxn ang="0">
                <a:pos x="connsiteX0" y="connsiteY0"/>
              </a:cxn>
              <a:cxn ang="0">
                <a:pos x="connsiteX1" y="connsiteY1"/>
              </a:cxn>
              <a:cxn ang="0">
                <a:pos x="connsiteX2" y="connsiteY2"/>
              </a:cxn>
            </a:cxnLst>
            <a:rect l="l" t="t" r="r" b="b"/>
            <a:pathLst>
              <a:path w="551330" h="860611">
                <a:moveTo>
                  <a:pt x="551330" y="0"/>
                </a:moveTo>
                <a:cubicBezTo>
                  <a:pt x="429185" y="123264"/>
                  <a:pt x="307041" y="246529"/>
                  <a:pt x="215153" y="389964"/>
                </a:cubicBezTo>
                <a:cubicBezTo>
                  <a:pt x="123265" y="533399"/>
                  <a:pt x="61632" y="697005"/>
                  <a:pt x="0" y="860611"/>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Text Box 26">
            <a:extLst>
              <a:ext uri="{FF2B5EF4-FFF2-40B4-BE49-F238E27FC236}">
                <a16:creationId xmlns:a16="http://schemas.microsoft.com/office/drawing/2014/main" id="{F040B9FA-B2D9-47A3-B186-988D40AA7BF3}"/>
              </a:ext>
            </a:extLst>
          </p:cNvPr>
          <p:cNvSpPr txBox="1">
            <a:spLocks noChangeArrowheads="1"/>
          </p:cNvSpPr>
          <p:nvPr/>
        </p:nvSpPr>
        <p:spPr bwMode="auto">
          <a:xfrm>
            <a:off x="380204" y="4449484"/>
            <a:ext cx="4858842" cy="1015663"/>
          </a:xfrm>
          <a:prstGeom prst="rect">
            <a:avLst/>
          </a:prstGeom>
          <a:solidFill>
            <a:srgbClr val="C00000"/>
          </a:solid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200"/>
              </a:spcBef>
              <a:buNone/>
            </a:pPr>
            <a:r>
              <a:rPr lang="es-AR" altLang="es-ES" sz="2000" dirty="0">
                <a:solidFill>
                  <a:schemeClr val="bg1"/>
                </a:solidFill>
                <a:cs typeface="Arial" panose="020B0604020202020204" pitchFamily="34" charset="0"/>
              </a:rPr>
              <a:t>Obtenido el menor, lo sacará de la lista y “Rayuela” quedará como el próximo elemento de la lista que deberá compararse.</a:t>
            </a:r>
          </a:p>
        </p:txBody>
      </p:sp>
      <p:grpSp>
        <p:nvGrpSpPr>
          <p:cNvPr id="62" name="Grupo 61">
            <a:extLst>
              <a:ext uri="{FF2B5EF4-FFF2-40B4-BE49-F238E27FC236}">
                <a16:creationId xmlns:a16="http://schemas.microsoft.com/office/drawing/2014/main" id="{79A67EEB-B238-43DD-BB01-6EDB96AC4643}"/>
              </a:ext>
            </a:extLst>
          </p:cNvPr>
          <p:cNvGrpSpPr/>
          <p:nvPr/>
        </p:nvGrpSpPr>
        <p:grpSpPr>
          <a:xfrm>
            <a:off x="157202" y="82544"/>
            <a:ext cx="3490635" cy="1022191"/>
            <a:chOff x="1162652" y="508957"/>
            <a:chExt cx="5163144" cy="5030694"/>
          </a:xfrm>
        </p:grpSpPr>
        <p:pic>
          <p:nvPicPr>
            <p:cNvPr id="63" name="Imagen 62" descr="55480-O86KUM.eps">
              <a:extLst>
                <a:ext uri="{FF2B5EF4-FFF2-40B4-BE49-F238E27FC236}">
                  <a16:creationId xmlns:a16="http://schemas.microsoft.com/office/drawing/2014/main" id="{8B986F0B-3B59-4D83-834A-EE44D62D40E6}"/>
                </a:ext>
              </a:extLst>
            </p:cNvPr>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2" y="566826"/>
              <a:ext cx="5163144" cy="4972825"/>
            </a:xfrm>
            <a:prstGeom prst="rect">
              <a:avLst/>
            </a:prstGeom>
          </p:spPr>
        </p:pic>
        <p:sp>
          <p:nvSpPr>
            <p:cNvPr id="64" name="Rectángulo 63">
              <a:extLst>
                <a:ext uri="{FF2B5EF4-FFF2-40B4-BE49-F238E27FC236}">
                  <a16:creationId xmlns:a16="http://schemas.microsoft.com/office/drawing/2014/main" id="{28DB0501-D41A-4255-8981-E214729A65FB}"/>
                </a:ext>
              </a:extLst>
            </p:cNvPr>
            <p:cNvSpPr/>
            <p:nvPr/>
          </p:nvSpPr>
          <p:spPr>
            <a:xfrm>
              <a:off x="1787899" y="508957"/>
              <a:ext cx="3865980" cy="3180907"/>
            </a:xfrm>
            <a:prstGeom prst="rect">
              <a:avLst/>
            </a:prstGeom>
          </p:spPr>
          <p:txBody>
            <a:bodyPr wrap="square">
              <a:spAutoFit/>
            </a:bodyPr>
            <a:lstStyle/>
            <a:p>
              <a:r>
                <a:rPr lang="es-ES" sz="1200" b="1" dirty="0" err="1">
                  <a:latin typeface="Consolas" panose="020B0609020204030204" pitchFamily="49" charset="0"/>
                  <a:cs typeface="Consolas" panose="020B0609020204030204" pitchFamily="49" charset="0"/>
                </a:rPr>
                <a:t>MoniBuscaMinimo</a:t>
              </a:r>
              <a:r>
                <a:rPr lang="es-ES" sz="1200" b="1" dirty="0">
                  <a:latin typeface="Consolas" panose="020B0609020204030204" pitchFamily="49" charset="0"/>
                  <a:cs typeface="Consolas" panose="020B0609020204030204" pitchFamily="49" charset="0"/>
                </a:rPr>
                <a:t> </a:t>
              </a:r>
              <a:r>
                <a:rPr lang="es-ES" sz="1200" dirty="0"/>
                <a:t>requiere un poco mas de análisis …</a:t>
              </a:r>
            </a:p>
            <a:p>
              <a:endParaRPr lang="es-ES" sz="1200" b="1" dirty="0"/>
            </a:p>
          </p:txBody>
        </p:sp>
      </p:grpSp>
    </p:spTree>
    <p:extLst>
      <p:ext uri="{BB962C8B-B14F-4D97-AF65-F5344CB8AC3E}">
        <p14:creationId xmlns:p14="http://schemas.microsoft.com/office/powerpoint/2010/main" val="274554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53011"/>
          <a:stretch/>
        </p:blipFill>
        <p:spPr>
          <a:xfrm>
            <a:off x="271373" y="5030071"/>
            <a:ext cx="1423196" cy="1807951"/>
          </a:xfrm>
          <a:prstGeom prst="rect">
            <a:avLst/>
          </a:prstGeom>
        </p:spPr>
      </p:pic>
      <p:grpSp>
        <p:nvGrpSpPr>
          <p:cNvPr id="2" name="Grupo 1">
            <a:extLst>
              <a:ext uri="{FF2B5EF4-FFF2-40B4-BE49-F238E27FC236}">
                <a16:creationId xmlns:a16="http://schemas.microsoft.com/office/drawing/2014/main" id="{400E724E-7049-46DD-B495-2D23540A442E}"/>
              </a:ext>
            </a:extLst>
          </p:cNvPr>
          <p:cNvGrpSpPr/>
          <p:nvPr/>
        </p:nvGrpSpPr>
        <p:grpSpPr>
          <a:xfrm>
            <a:off x="2333281" y="1068275"/>
            <a:ext cx="9573491" cy="3773222"/>
            <a:chOff x="1363465" y="1068275"/>
            <a:chExt cx="9573491" cy="3773222"/>
          </a:xfrm>
        </p:grpSpPr>
        <p:sp>
          <p:nvSpPr>
            <p:cNvPr id="11" name="Rectángulo 10"/>
            <p:cNvSpPr/>
            <p:nvPr/>
          </p:nvSpPr>
          <p:spPr>
            <a:xfrm>
              <a:off x="1363465" y="1068275"/>
              <a:ext cx="9573491" cy="3773222"/>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 Box 26"/>
            <p:cNvSpPr txBox="1">
              <a:spLocks noChangeArrowheads="1"/>
            </p:cNvSpPr>
            <p:nvPr/>
          </p:nvSpPr>
          <p:spPr bwMode="auto">
            <a:xfrm>
              <a:off x="1538364" y="1416910"/>
              <a:ext cx="9115271" cy="3245953"/>
            </a:xfrm>
            <a:prstGeom prst="rect">
              <a:avLst/>
            </a:prstGeom>
            <a:solidFill>
              <a:schemeClr val="bg1"/>
            </a:solidFill>
            <a:ln w="12700">
              <a:noFill/>
              <a:miter lim="800000"/>
              <a:headEnd type="none" w="sm" len="sm"/>
              <a:tailEnd type="none" w="sm" len="sm"/>
            </a:ln>
          </p:spPr>
          <p:txBody>
            <a:bodyPr wrap="square">
              <a:spAutoFit/>
            </a:bodyPr>
            <a:lstStyle/>
            <a:p>
              <a:pPr>
                <a:spcBef>
                  <a:spcPts val="600"/>
                </a:spcBef>
                <a:defRPr/>
              </a:pPr>
              <a:r>
                <a:rPr lang="es-ES" sz="2000" dirty="0" err="1">
                  <a:solidFill>
                    <a:srgbClr val="FF0066"/>
                  </a:solidFill>
                  <a:latin typeface="Consolas" panose="020B0609020204030204" pitchFamily="49" charset="0"/>
                  <a:cs typeface="Consolas" panose="020B0609020204030204" pitchFamily="49" charset="0"/>
                </a:rPr>
                <a:t>MoniBuscaMinimo</a:t>
              </a:r>
              <a:endParaRPr lang="es-ES" sz="2000" dirty="0">
                <a:solidFill>
                  <a:srgbClr val="FF0066"/>
                </a:solidFill>
                <a:latin typeface="Consolas" panose="020B0609020204030204" pitchFamily="49" charset="0"/>
                <a:cs typeface="Consolas" panose="020B0609020204030204" pitchFamily="49" charset="0"/>
              </a:endParaRPr>
            </a:p>
            <a:p>
              <a:pPr>
                <a:spcBef>
                  <a:spcPts val="600"/>
                </a:spcBef>
                <a:defRPr/>
              </a:pPr>
              <a:endParaRPr lang="es-AR" sz="1700" b="1" dirty="0">
                <a:solidFill>
                  <a:srgbClr val="336699"/>
                </a:solidFill>
                <a:latin typeface="Consolas" panose="020B0609020204030204" pitchFamily="49" charset="0"/>
                <a:cs typeface="Consolas" panose="020B0609020204030204" pitchFamily="49" charset="0"/>
              </a:endParaRPr>
            </a:p>
            <a:p>
              <a:pPr>
                <a:lnSpc>
                  <a:spcPct val="150000"/>
                </a:lnSpc>
                <a:spcBef>
                  <a:spcPts val="600"/>
                </a:spcBef>
                <a:defRPr/>
              </a:pPr>
              <a:r>
                <a:rPr lang="es-ES" sz="1600" dirty="0" err="1">
                  <a:latin typeface="Consolas" panose="020B0609020204030204" pitchFamily="49" charset="0"/>
                  <a:cs typeface="Consolas" panose="020B0609020204030204" pitchFamily="49" charset="0"/>
                </a:rPr>
                <a:t>libroMinimo</a:t>
              </a:r>
              <a:r>
                <a:rPr lang="es-ES" sz="1600" dirty="0">
                  <a:latin typeface="Consolas" panose="020B0609020204030204" pitchFamily="49" charset="0"/>
                  <a:cs typeface="Consolas" panose="020B0609020204030204" pitchFamily="49" charset="0"/>
                </a:rPr>
                <a:t> :=  </a:t>
              </a:r>
              <a:r>
                <a:rPr lang="es-ES" sz="1600" dirty="0" err="1">
                  <a:latin typeface="Consolas" panose="020B0609020204030204" pitchFamily="49" charset="0"/>
                  <a:cs typeface="Consolas" panose="020B0609020204030204" pitchFamily="49" charset="0"/>
                </a:rPr>
                <a:t>valor_muy_alto</a:t>
              </a:r>
              <a:endParaRPr lang="es-ES" sz="1600" dirty="0">
                <a:latin typeface="Consolas" panose="020B0609020204030204" pitchFamily="49" charset="0"/>
                <a:cs typeface="Consolas" panose="020B0609020204030204" pitchFamily="49" charset="0"/>
              </a:endParaRPr>
            </a:p>
            <a:p>
              <a:pPr>
                <a:lnSpc>
                  <a:spcPct val="150000"/>
                </a:lnSpc>
                <a:spcBef>
                  <a:spcPts val="600"/>
                </a:spcBef>
                <a:defRPr/>
              </a:pPr>
              <a:r>
                <a:rPr lang="es-AR" sz="1700" b="1" dirty="0" err="1">
                  <a:latin typeface="Consolas" panose="020B0609020204030204" pitchFamily="49" charset="0"/>
                  <a:cs typeface="Consolas" panose="020B0609020204030204" pitchFamily="49" charset="0"/>
                </a:rPr>
                <a:t>for</a:t>
              </a:r>
              <a:r>
                <a:rPr lang="es-AR" sz="1700" b="1" dirty="0">
                  <a:latin typeface="Consolas" panose="020B0609020204030204" pitchFamily="49" charset="0"/>
                  <a:cs typeface="Consolas" panose="020B0609020204030204" pitchFamily="49" charset="0"/>
                </a:rPr>
                <a:t> i:= 1 to </a:t>
              </a:r>
              <a:r>
                <a:rPr lang="es-AR" sz="1700" b="1" dirty="0" err="1">
                  <a:latin typeface="Consolas" panose="020B0609020204030204" pitchFamily="49" charset="0"/>
                  <a:cs typeface="Consolas" panose="020B0609020204030204" pitchFamily="49" charset="0"/>
                </a:rPr>
                <a:t>total_estantes</a:t>
              </a:r>
              <a:r>
                <a:rPr lang="es-AR" sz="1700" b="1" dirty="0">
                  <a:latin typeface="Consolas" panose="020B0609020204030204" pitchFamily="49" charset="0"/>
                  <a:cs typeface="Consolas" panose="020B0609020204030204" pitchFamily="49" charset="0"/>
                </a:rPr>
                <a:t> do </a:t>
              </a:r>
            </a:p>
            <a:p>
              <a:pPr>
                <a:lnSpc>
                  <a:spcPct val="150000"/>
                </a:lnSpc>
                <a:spcBef>
                  <a:spcPts val="600"/>
                </a:spcBef>
                <a:defRPr/>
              </a:pPr>
              <a:r>
                <a:rPr lang="es-ES" sz="1600" b="1"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if</a:t>
              </a:r>
              <a:r>
                <a:rPr lang="es-ES" sz="1600" dirty="0">
                  <a:latin typeface="Consolas" panose="020B0609020204030204" pitchFamily="49" charset="0"/>
                  <a:cs typeface="Consolas" panose="020B0609020204030204" pitchFamily="49" charset="0"/>
                </a:rPr>
                <a:t> ( </a:t>
              </a:r>
              <a:r>
                <a:rPr lang="es-ES" sz="1600" dirty="0" err="1">
                  <a:latin typeface="Consolas" panose="020B0609020204030204" pitchFamily="49" charset="0"/>
                  <a:cs typeface="Consolas" panose="020B0609020204030204" pitchFamily="49" charset="0"/>
                </a:rPr>
                <a:t>estante_i</a:t>
              </a:r>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noVacío</a:t>
              </a:r>
              <a:r>
                <a:rPr lang="es-ES" sz="1600" dirty="0">
                  <a:latin typeface="Consolas" panose="020B0609020204030204" pitchFamily="49" charset="0"/>
                  <a:cs typeface="Consolas" panose="020B0609020204030204" pitchFamily="49" charset="0"/>
                </a:rPr>
                <a:t> ) </a:t>
              </a:r>
              <a:r>
                <a:rPr lang="es-ES" sz="1600" b="1" dirty="0">
                  <a:latin typeface="Consolas" panose="020B0609020204030204" pitchFamily="49" charset="0"/>
                  <a:cs typeface="Consolas" panose="020B0609020204030204" pitchFamily="49" charset="0"/>
                </a:rPr>
                <a:t>then</a:t>
              </a:r>
              <a:endParaRPr lang="es-ES" sz="1600" dirty="0">
                <a:latin typeface="Consolas" panose="020B0609020204030204" pitchFamily="49" charset="0"/>
                <a:cs typeface="Consolas" panose="020B0609020204030204" pitchFamily="49" charset="0"/>
              </a:endParaRPr>
            </a:p>
            <a:p>
              <a:pPr>
                <a:lnSpc>
                  <a:spcPct val="150000"/>
                </a:lnSpc>
                <a:spcBef>
                  <a:spcPts val="600"/>
                </a:spcBef>
                <a:defRPr/>
              </a:pPr>
              <a:r>
                <a:rPr lang="es-ES" sz="1600" b="1"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if</a:t>
              </a:r>
              <a:r>
                <a:rPr lang="es-ES" sz="1600" b="1" dirty="0">
                  <a:latin typeface="Consolas" panose="020B0609020204030204" pitchFamily="49" charset="0"/>
                  <a:cs typeface="Consolas" panose="020B0609020204030204" pitchFamily="49" charset="0"/>
                </a:rPr>
                <a:t> </a:t>
              </a:r>
              <a:r>
                <a:rPr lang="es-ES" sz="1600" dirty="0">
                  <a:latin typeface="Consolas" panose="020B0609020204030204" pitchFamily="49" charset="0"/>
                  <a:cs typeface="Consolas" panose="020B0609020204030204" pitchFamily="49" charset="0"/>
                </a:rPr>
                <a:t>(libroEnEstante_i &lt; libroMinimo ) </a:t>
              </a:r>
              <a:r>
                <a:rPr lang="es-ES" sz="1600" b="1" dirty="0" err="1">
                  <a:latin typeface="Consolas" panose="020B0609020204030204" pitchFamily="49" charset="0"/>
                  <a:cs typeface="Consolas" panose="020B0609020204030204" pitchFamily="49" charset="0"/>
                </a:rPr>
                <a:t>then</a:t>
              </a:r>
              <a:r>
                <a:rPr lang="es-ES" sz="1600" b="1"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libroMinimo</a:t>
              </a:r>
              <a:r>
                <a:rPr lang="es-ES" sz="1600" dirty="0">
                  <a:latin typeface="Consolas" panose="020B0609020204030204" pitchFamily="49" charset="0"/>
                  <a:cs typeface="Consolas" panose="020B0609020204030204" pitchFamily="49" charset="0"/>
                </a:rPr>
                <a:t> := libroEnEstante_i</a:t>
              </a:r>
            </a:p>
            <a:p>
              <a:pPr>
                <a:lnSpc>
                  <a:spcPct val="150000"/>
                </a:lnSpc>
              </a:pPr>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estanteMinimo</a:t>
              </a:r>
              <a:r>
                <a:rPr lang="es-ES" sz="1600" dirty="0">
                  <a:latin typeface="Consolas" panose="020B0609020204030204" pitchFamily="49" charset="0"/>
                  <a:cs typeface="Consolas" panose="020B0609020204030204" pitchFamily="49" charset="0"/>
                </a:rPr>
                <a:t>:= i</a:t>
              </a:r>
            </a:p>
            <a:p>
              <a:pPr>
                <a:lnSpc>
                  <a:spcPct val="150000"/>
                </a:lnSpc>
              </a:pPr>
              <a:r>
                <a:rPr lang="es-ES" sz="1600" b="1" dirty="0" err="1">
                  <a:latin typeface="Consolas" panose="020B0609020204030204" pitchFamily="49" charset="0"/>
                  <a:cs typeface="Consolas" panose="020B0609020204030204" pitchFamily="49" charset="0"/>
                </a:rPr>
                <a:t>if</a:t>
              </a:r>
              <a:r>
                <a:rPr lang="es-ES" sz="1600" dirty="0">
                  <a:latin typeface="Consolas" panose="020B0609020204030204" pitchFamily="49" charset="0"/>
                  <a:cs typeface="Consolas" panose="020B0609020204030204" pitchFamily="49" charset="0"/>
                </a:rPr>
                <a:t> (libroMinimo &lt;&gt; </a:t>
              </a:r>
              <a:r>
                <a:rPr lang="es-ES" sz="1600" dirty="0" err="1">
                  <a:latin typeface="Consolas" panose="020B0609020204030204" pitchFamily="49" charset="0"/>
                  <a:cs typeface="Consolas" panose="020B0609020204030204" pitchFamily="49" charset="0"/>
                </a:rPr>
                <a:t>valor_muy_alto</a:t>
              </a:r>
              <a:r>
                <a:rPr lang="es-ES" sz="1600"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then</a:t>
              </a:r>
              <a:r>
                <a:rPr lang="es-ES" sz="1600" b="1"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estante_iPasaASiguienteLibro</a:t>
              </a:r>
              <a:endParaRPr lang="es-ES" sz="1600" b="1" dirty="0">
                <a:latin typeface="Consolas" panose="020B0609020204030204" pitchFamily="49" charset="0"/>
                <a:cs typeface="Consolas" panose="020B0609020204030204" pitchFamily="49" charset="0"/>
              </a:endParaRPr>
            </a:p>
          </p:txBody>
        </p:sp>
      </p:grpSp>
      <p:sp>
        <p:nvSpPr>
          <p:cNvPr id="9" name="Marcador de pie de página 8"/>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3824412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53011"/>
          <a:stretch/>
        </p:blipFill>
        <p:spPr>
          <a:xfrm>
            <a:off x="271373" y="5030071"/>
            <a:ext cx="1423196" cy="1807951"/>
          </a:xfrm>
          <a:prstGeom prst="rect">
            <a:avLst/>
          </a:prstGeom>
        </p:spPr>
      </p:pic>
      <p:grpSp>
        <p:nvGrpSpPr>
          <p:cNvPr id="2" name="Grupo 1">
            <a:extLst>
              <a:ext uri="{FF2B5EF4-FFF2-40B4-BE49-F238E27FC236}">
                <a16:creationId xmlns:a16="http://schemas.microsoft.com/office/drawing/2014/main" id="{400E724E-7049-46DD-B495-2D23540A442E}"/>
              </a:ext>
            </a:extLst>
          </p:cNvPr>
          <p:cNvGrpSpPr/>
          <p:nvPr/>
        </p:nvGrpSpPr>
        <p:grpSpPr>
          <a:xfrm>
            <a:off x="2333281" y="1068275"/>
            <a:ext cx="9573491" cy="3773222"/>
            <a:chOff x="1363465" y="1068275"/>
            <a:chExt cx="9573491" cy="3773222"/>
          </a:xfrm>
        </p:grpSpPr>
        <p:sp>
          <p:nvSpPr>
            <p:cNvPr id="11" name="Rectángulo 10"/>
            <p:cNvSpPr/>
            <p:nvPr/>
          </p:nvSpPr>
          <p:spPr>
            <a:xfrm>
              <a:off x="1363465" y="1068275"/>
              <a:ext cx="9573491" cy="3773222"/>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 Box 26"/>
            <p:cNvSpPr txBox="1">
              <a:spLocks noChangeArrowheads="1"/>
            </p:cNvSpPr>
            <p:nvPr/>
          </p:nvSpPr>
          <p:spPr bwMode="auto">
            <a:xfrm>
              <a:off x="1538364" y="1416910"/>
              <a:ext cx="9115271" cy="3245953"/>
            </a:xfrm>
            <a:prstGeom prst="rect">
              <a:avLst/>
            </a:prstGeom>
            <a:solidFill>
              <a:schemeClr val="bg1"/>
            </a:solidFill>
            <a:ln w="12700">
              <a:noFill/>
              <a:miter lim="800000"/>
              <a:headEnd type="none" w="sm" len="sm"/>
              <a:tailEnd type="none" w="sm" len="sm"/>
            </a:ln>
          </p:spPr>
          <p:txBody>
            <a:bodyPr wrap="square">
              <a:spAutoFit/>
            </a:bodyPr>
            <a:lstStyle/>
            <a:p>
              <a:pPr>
                <a:spcBef>
                  <a:spcPts val="600"/>
                </a:spcBef>
                <a:defRPr/>
              </a:pPr>
              <a:r>
                <a:rPr lang="es-ES" sz="2000" dirty="0" err="1">
                  <a:solidFill>
                    <a:srgbClr val="FF0066"/>
                  </a:solidFill>
                  <a:latin typeface="Consolas" panose="020B0609020204030204" pitchFamily="49" charset="0"/>
                  <a:cs typeface="Consolas" panose="020B0609020204030204" pitchFamily="49" charset="0"/>
                </a:rPr>
                <a:t>MoniBuscaMinimo</a:t>
              </a:r>
              <a:endParaRPr lang="es-ES" sz="2000" dirty="0">
                <a:solidFill>
                  <a:srgbClr val="FF0066"/>
                </a:solidFill>
                <a:latin typeface="Consolas" panose="020B0609020204030204" pitchFamily="49" charset="0"/>
                <a:cs typeface="Consolas" panose="020B0609020204030204" pitchFamily="49" charset="0"/>
              </a:endParaRPr>
            </a:p>
            <a:p>
              <a:pPr>
                <a:spcBef>
                  <a:spcPts val="600"/>
                </a:spcBef>
                <a:defRPr/>
              </a:pPr>
              <a:endParaRPr lang="es-AR" sz="1700" b="1" dirty="0">
                <a:solidFill>
                  <a:srgbClr val="336699"/>
                </a:solidFill>
                <a:latin typeface="Consolas" panose="020B0609020204030204" pitchFamily="49" charset="0"/>
                <a:cs typeface="Consolas" panose="020B0609020204030204" pitchFamily="49" charset="0"/>
              </a:endParaRPr>
            </a:p>
            <a:p>
              <a:pPr>
                <a:lnSpc>
                  <a:spcPct val="150000"/>
                </a:lnSpc>
                <a:spcBef>
                  <a:spcPts val="600"/>
                </a:spcBef>
                <a:defRPr/>
              </a:pPr>
              <a:r>
                <a:rPr lang="es-ES" sz="1600" dirty="0" err="1">
                  <a:latin typeface="Consolas" panose="020B0609020204030204" pitchFamily="49" charset="0"/>
                  <a:cs typeface="Consolas" panose="020B0609020204030204" pitchFamily="49" charset="0"/>
                </a:rPr>
                <a:t>libroMinimo</a:t>
              </a:r>
              <a:r>
                <a:rPr lang="es-ES" sz="1600" dirty="0">
                  <a:latin typeface="Consolas" panose="020B0609020204030204" pitchFamily="49" charset="0"/>
                  <a:cs typeface="Consolas" panose="020B0609020204030204" pitchFamily="49" charset="0"/>
                </a:rPr>
                <a:t> :=  </a:t>
              </a:r>
              <a:r>
                <a:rPr lang="es-ES" sz="1600" dirty="0" err="1">
                  <a:latin typeface="Consolas" panose="020B0609020204030204" pitchFamily="49" charset="0"/>
                  <a:cs typeface="Consolas" panose="020B0609020204030204" pitchFamily="49" charset="0"/>
                </a:rPr>
                <a:t>valor_muy_alto</a:t>
              </a:r>
              <a:endParaRPr lang="es-ES" sz="1600" dirty="0">
                <a:latin typeface="Consolas" panose="020B0609020204030204" pitchFamily="49" charset="0"/>
                <a:cs typeface="Consolas" panose="020B0609020204030204" pitchFamily="49" charset="0"/>
              </a:endParaRPr>
            </a:p>
            <a:p>
              <a:pPr>
                <a:lnSpc>
                  <a:spcPct val="150000"/>
                </a:lnSpc>
                <a:spcBef>
                  <a:spcPts val="600"/>
                </a:spcBef>
                <a:defRPr/>
              </a:pPr>
              <a:r>
                <a:rPr lang="es-AR" sz="1700" b="1" dirty="0" err="1">
                  <a:latin typeface="Consolas" panose="020B0609020204030204" pitchFamily="49" charset="0"/>
                  <a:cs typeface="Consolas" panose="020B0609020204030204" pitchFamily="49" charset="0"/>
                </a:rPr>
                <a:t>for</a:t>
              </a:r>
              <a:r>
                <a:rPr lang="es-AR" sz="1700" b="1" dirty="0">
                  <a:latin typeface="Consolas" panose="020B0609020204030204" pitchFamily="49" charset="0"/>
                  <a:cs typeface="Consolas" panose="020B0609020204030204" pitchFamily="49" charset="0"/>
                </a:rPr>
                <a:t> i:= 1 to </a:t>
              </a:r>
              <a:r>
                <a:rPr lang="es-AR" sz="1700" b="1" dirty="0" err="1">
                  <a:latin typeface="Consolas" panose="020B0609020204030204" pitchFamily="49" charset="0"/>
                  <a:cs typeface="Consolas" panose="020B0609020204030204" pitchFamily="49" charset="0"/>
                </a:rPr>
                <a:t>total_estantes</a:t>
              </a:r>
              <a:r>
                <a:rPr lang="es-AR" sz="1700" b="1" dirty="0">
                  <a:latin typeface="Consolas" panose="020B0609020204030204" pitchFamily="49" charset="0"/>
                  <a:cs typeface="Consolas" panose="020B0609020204030204" pitchFamily="49" charset="0"/>
                </a:rPr>
                <a:t> do </a:t>
              </a:r>
            </a:p>
            <a:p>
              <a:pPr>
                <a:lnSpc>
                  <a:spcPct val="150000"/>
                </a:lnSpc>
                <a:spcBef>
                  <a:spcPts val="600"/>
                </a:spcBef>
                <a:defRPr/>
              </a:pPr>
              <a:r>
                <a:rPr lang="es-ES" sz="1600" b="1"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if</a:t>
              </a:r>
              <a:r>
                <a:rPr lang="es-ES" sz="1600" dirty="0">
                  <a:latin typeface="Consolas" panose="020B0609020204030204" pitchFamily="49" charset="0"/>
                  <a:cs typeface="Consolas" panose="020B0609020204030204" pitchFamily="49" charset="0"/>
                </a:rPr>
                <a:t> ( </a:t>
              </a:r>
              <a:r>
                <a:rPr lang="es-ES" sz="1600" dirty="0" err="1">
                  <a:latin typeface="Consolas" panose="020B0609020204030204" pitchFamily="49" charset="0"/>
                  <a:cs typeface="Consolas" panose="020B0609020204030204" pitchFamily="49" charset="0"/>
                </a:rPr>
                <a:t>estante_i</a:t>
              </a:r>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noVacío</a:t>
              </a:r>
              <a:r>
                <a:rPr lang="es-ES" sz="1600" dirty="0">
                  <a:latin typeface="Consolas" panose="020B0609020204030204" pitchFamily="49" charset="0"/>
                  <a:cs typeface="Consolas" panose="020B0609020204030204" pitchFamily="49" charset="0"/>
                </a:rPr>
                <a:t> ) </a:t>
              </a:r>
              <a:r>
                <a:rPr lang="es-ES" sz="1600" b="1" dirty="0">
                  <a:latin typeface="Consolas" panose="020B0609020204030204" pitchFamily="49" charset="0"/>
                  <a:cs typeface="Consolas" panose="020B0609020204030204" pitchFamily="49" charset="0"/>
                </a:rPr>
                <a:t>then</a:t>
              </a:r>
              <a:endParaRPr lang="es-ES" sz="1600" dirty="0">
                <a:latin typeface="Consolas" panose="020B0609020204030204" pitchFamily="49" charset="0"/>
                <a:cs typeface="Consolas" panose="020B0609020204030204" pitchFamily="49" charset="0"/>
              </a:endParaRPr>
            </a:p>
            <a:p>
              <a:pPr>
                <a:lnSpc>
                  <a:spcPct val="150000"/>
                </a:lnSpc>
                <a:spcBef>
                  <a:spcPts val="600"/>
                </a:spcBef>
                <a:defRPr/>
              </a:pPr>
              <a:r>
                <a:rPr lang="es-ES" sz="1600" b="1"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if</a:t>
              </a:r>
              <a:r>
                <a:rPr lang="es-ES" sz="1600" b="1" dirty="0">
                  <a:latin typeface="Consolas" panose="020B0609020204030204" pitchFamily="49" charset="0"/>
                  <a:cs typeface="Consolas" panose="020B0609020204030204" pitchFamily="49" charset="0"/>
                </a:rPr>
                <a:t> </a:t>
              </a:r>
              <a:r>
                <a:rPr lang="es-ES" sz="1600" dirty="0">
                  <a:latin typeface="Consolas" panose="020B0609020204030204" pitchFamily="49" charset="0"/>
                  <a:cs typeface="Consolas" panose="020B0609020204030204" pitchFamily="49" charset="0"/>
                </a:rPr>
                <a:t>(libroEnEstante_i &lt; libroMinimo ) </a:t>
              </a:r>
              <a:r>
                <a:rPr lang="es-ES" sz="1600" b="1" dirty="0" err="1">
                  <a:latin typeface="Consolas" panose="020B0609020204030204" pitchFamily="49" charset="0"/>
                  <a:cs typeface="Consolas" panose="020B0609020204030204" pitchFamily="49" charset="0"/>
                </a:rPr>
                <a:t>then</a:t>
              </a:r>
              <a:r>
                <a:rPr lang="es-ES" sz="1600" b="1"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libroMinimo</a:t>
              </a:r>
              <a:r>
                <a:rPr lang="es-ES" sz="1600" dirty="0">
                  <a:latin typeface="Consolas" panose="020B0609020204030204" pitchFamily="49" charset="0"/>
                  <a:cs typeface="Consolas" panose="020B0609020204030204" pitchFamily="49" charset="0"/>
                </a:rPr>
                <a:t> := libroEnEstante_i</a:t>
              </a:r>
            </a:p>
            <a:p>
              <a:pPr>
                <a:lnSpc>
                  <a:spcPct val="150000"/>
                </a:lnSpc>
              </a:pPr>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estanteMinimo</a:t>
              </a:r>
              <a:r>
                <a:rPr lang="es-ES" sz="1600" dirty="0">
                  <a:latin typeface="Consolas" panose="020B0609020204030204" pitchFamily="49" charset="0"/>
                  <a:cs typeface="Consolas" panose="020B0609020204030204" pitchFamily="49" charset="0"/>
                </a:rPr>
                <a:t>:= i</a:t>
              </a:r>
            </a:p>
            <a:p>
              <a:pPr>
                <a:lnSpc>
                  <a:spcPct val="150000"/>
                </a:lnSpc>
              </a:pPr>
              <a:r>
                <a:rPr lang="es-ES" sz="1600" b="1" dirty="0" err="1">
                  <a:latin typeface="Consolas" panose="020B0609020204030204" pitchFamily="49" charset="0"/>
                  <a:cs typeface="Consolas" panose="020B0609020204030204" pitchFamily="49" charset="0"/>
                </a:rPr>
                <a:t>if</a:t>
              </a:r>
              <a:r>
                <a:rPr lang="es-ES" sz="1600" dirty="0">
                  <a:latin typeface="Consolas" panose="020B0609020204030204" pitchFamily="49" charset="0"/>
                  <a:cs typeface="Consolas" panose="020B0609020204030204" pitchFamily="49" charset="0"/>
                </a:rPr>
                <a:t> (libroMinimo &lt;&gt; </a:t>
              </a:r>
              <a:r>
                <a:rPr lang="es-ES" sz="1600" dirty="0" err="1">
                  <a:latin typeface="Consolas" panose="020B0609020204030204" pitchFamily="49" charset="0"/>
                  <a:cs typeface="Consolas" panose="020B0609020204030204" pitchFamily="49" charset="0"/>
                </a:rPr>
                <a:t>valor_muy_alto</a:t>
              </a:r>
              <a:r>
                <a:rPr lang="es-ES" sz="1600" dirty="0">
                  <a:latin typeface="Consolas" panose="020B0609020204030204" pitchFamily="49" charset="0"/>
                  <a:cs typeface="Consolas" panose="020B0609020204030204" pitchFamily="49" charset="0"/>
                </a:rPr>
                <a:t>) </a:t>
              </a:r>
              <a:r>
                <a:rPr lang="es-ES" sz="1600" b="1" dirty="0" err="1">
                  <a:latin typeface="Consolas" panose="020B0609020204030204" pitchFamily="49" charset="0"/>
                  <a:cs typeface="Consolas" panose="020B0609020204030204" pitchFamily="49" charset="0"/>
                </a:rPr>
                <a:t>then</a:t>
              </a:r>
              <a:r>
                <a:rPr lang="es-ES" sz="1600" b="1"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estante_iPasaASiguienteLibro</a:t>
              </a:r>
              <a:endParaRPr lang="es-ES" sz="1600" b="1" dirty="0">
                <a:latin typeface="Consolas" panose="020B0609020204030204" pitchFamily="49" charset="0"/>
                <a:cs typeface="Consolas" panose="020B0609020204030204" pitchFamily="49" charset="0"/>
              </a:endParaRPr>
            </a:p>
          </p:txBody>
        </p:sp>
      </p:grpSp>
      <p:sp>
        <p:nvSpPr>
          <p:cNvPr id="9" name="Marcador de pie de página 8"/>
          <p:cNvSpPr>
            <a:spLocks noGrp="1"/>
          </p:cNvSpPr>
          <p:nvPr>
            <p:ph type="ftr" sz="quarter" idx="11"/>
          </p:nvPr>
        </p:nvSpPr>
        <p:spPr/>
        <p:txBody>
          <a:bodyPr/>
          <a:lstStyle/>
          <a:p>
            <a:r>
              <a:rPr lang="es-AR"/>
              <a:t>Taller de Programación - Imperativo - 2019</a:t>
            </a:r>
            <a:endParaRPr lang="es-ES"/>
          </a:p>
        </p:txBody>
      </p:sp>
      <p:sp>
        <p:nvSpPr>
          <p:cNvPr id="7" name="Text Box 26">
            <a:extLst>
              <a:ext uri="{FF2B5EF4-FFF2-40B4-BE49-F238E27FC236}">
                <a16:creationId xmlns:a16="http://schemas.microsoft.com/office/drawing/2014/main" id="{916B87BF-83BC-4642-B1D1-51BE9258BD85}"/>
              </a:ext>
            </a:extLst>
          </p:cNvPr>
          <p:cNvSpPr txBox="1">
            <a:spLocks noChangeArrowheads="1"/>
          </p:cNvSpPr>
          <p:nvPr/>
        </p:nvSpPr>
        <p:spPr bwMode="auto">
          <a:xfrm rot="20968911">
            <a:off x="6924819" y="5256938"/>
            <a:ext cx="4739769"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200"/>
              </a:spcBef>
              <a:buFontTx/>
              <a:buNone/>
            </a:pPr>
            <a:r>
              <a:rPr lang="es-ES" sz="2400" dirty="0">
                <a:solidFill>
                  <a:srgbClr val="002060"/>
                </a:solidFill>
                <a:latin typeface="Angelina"/>
                <a:cs typeface="Angelina"/>
              </a:rPr>
              <a:t>¿Qué devuelve en </a:t>
            </a:r>
            <a:r>
              <a:rPr lang="es-ES" sz="2400" dirty="0" err="1">
                <a:solidFill>
                  <a:srgbClr val="002060"/>
                </a:solidFill>
                <a:latin typeface="Angelina"/>
                <a:cs typeface="Angelina"/>
              </a:rPr>
              <a:t>libroMinimo</a:t>
            </a:r>
            <a:r>
              <a:rPr lang="es-ES" sz="2400" dirty="0">
                <a:solidFill>
                  <a:srgbClr val="002060"/>
                </a:solidFill>
                <a:latin typeface="Angelina"/>
                <a:cs typeface="Angelina"/>
              </a:rPr>
              <a:t> si todos los estantes </a:t>
            </a:r>
            <a:r>
              <a:rPr lang="es-ES" sz="2400" dirty="0" err="1">
                <a:solidFill>
                  <a:srgbClr val="002060"/>
                </a:solidFill>
                <a:latin typeface="Angelina"/>
                <a:cs typeface="Angelina"/>
              </a:rPr>
              <a:t>estan</a:t>
            </a:r>
            <a:r>
              <a:rPr lang="es-ES" sz="2400" dirty="0">
                <a:solidFill>
                  <a:srgbClr val="002060"/>
                </a:solidFill>
                <a:latin typeface="Angelina"/>
                <a:cs typeface="Angelina"/>
              </a:rPr>
              <a:t> vacíos?</a:t>
            </a:r>
          </a:p>
          <a:p>
            <a:pPr>
              <a:lnSpc>
                <a:spcPct val="100000"/>
              </a:lnSpc>
              <a:spcBef>
                <a:spcPts val="1200"/>
              </a:spcBef>
              <a:buFontTx/>
              <a:buNone/>
            </a:pPr>
            <a:endParaRPr lang="es-AR" altLang="es-ES" sz="2400" dirty="0">
              <a:solidFill>
                <a:srgbClr val="002060"/>
              </a:solidFill>
              <a:cs typeface="Arial" panose="020B0604020202020204" pitchFamily="34" charset="0"/>
            </a:endParaRPr>
          </a:p>
        </p:txBody>
      </p:sp>
      <p:sp>
        <p:nvSpPr>
          <p:cNvPr id="10" name="Text Box 26">
            <a:extLst>
              <a:ext uri="{FF2B5EF4-FFF2-40B4-BE49-F238E27FC236}">
                <a16:creationId xmlns:a16="http://schemas.microsoft.com/office/drawing/2014/main" id="{26B2F0F9-3C62-4F6A-B534-63C1BC3E6AC3}"/>
              </a:ext>
            </a:extLst>
          </p:cNvPr>
          <p:cNvSpPr txBox="1">
            <a:spLocks noChangeArrowheads="1"/>
          </p:cNvSpPr>
          <p:nvPr/>
        </p:nvSpPr>
        <p:spPr bwMode="auto">
          <a:xfrm rot="20968911">
            <a:off x="1772207" y="5027012"/>
            <a:ext cx="379944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200"/>
              </a:spcBef>
              <a:buFontTx/>
              <a:buNone/>
            </a:pPr>
            <a:r>
              <a:rPr lang="es-ES" sz="2400" dirty="0">
                <a:solidFill>
                  <a:srgbClr val="002060"/>
                </a:solidFill>
                <a:latin typeface="Angelina"/>
                <a:cs typeface="Angelina"/>
              </a:rPr>
              <a:t>¿Cómo quedaría el arreglo cuando todos los estantes están vacíos?</a:t>
            </a:r>
          </a:p>
        </p:txBody>
      </p:sp>
    </p:spTree>
    <p:extLst>
      <p:ext uri="{BB962C8B-B14F-4D97-AF65-F5344CB8AC3E}">
        <p14:creationId xmlns:p14="http://schemas.microsoft.com/office/powerpoint/2010/main" val="1668219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2416629"/>
            <a:ext cx="10515600" cy="3760334"/>
          </a:xfrm>
        </p:spPr>
        <p:txBody>
          <a:bodyPr>
            <a:normAutofit/>
          </a:bodyPr>
          <a:lstStyle/>
          <a:p>
            <a:pPr marL="0" indent="0">
              <a:buNone/>
            </a:pPr>
            <a:r>
              <a:rPr lang="es-ES" b="1" dirty="0"/>
              <a:t>Objetivo de la actividad: </a:t>
            </a:r>
          </a:p>
          <a:p>
            <a:endParaRPr lang="es-ES" b="1" dirty="0"/>
          </a:p>
          <a:p>
            <a:pPr marL="457200" lvl="1" indent="0">
              <a:buNone/>
            </a:pPr>
            <a:r>
              <a:rPr lang="es-ES" sz="2800" dirty="0"/>
              <a:t>Realizar un </a:t>
            </a:r>
            <a:r>
              <a:rPr lang="es-ES" sz="3200" b="1" dirty="0" err="1"/>
              <a:t>merge</a:t>
            </a:r>
            <a:r>
              <a:rPr lang="es-ES" sz="3200" dirty="0"/>
              <a:t> </a:t>
            </a:r>
            <a:r>
              <a:rPr lang="es-ES" sz="2800" dirty="0"/>
              <a:t>de 4 listas de libros.</a:t>
            </a:r>
          </a:p>
          <a:p>
            <a:pPr marL="457200" lvl="1" indent="0">
              <a:buNone/>
            </a:pPr>
            <a:endParaRPr lang="es-ES_tradnl" altLang="es-ES" sz="3200" dirty="0">
              <a:latin typeface="Courier New" panose="02070309020205020404" pitchFamily="49" charset="0"/>
              <a:cs typeface="Courier New" panose="02070309020205020404" pitchFamily="49" charset="0"/>
            </a:endParaRPr>
          </a:p>
          <a:p>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3463117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840178" y="11834"/>
            <a:ext cx="6844145" cy="900545"/>
          </a:xfrm>
        </p:spPr>
        <p:txBody>
          <a:bodyPr/>
          <a:lstStyle/>
          <a:p>
            <a:r>
              <a:rPr lang="es-ES" dirty="0"/>
              <a:t>Actividad en máquina</a:t>
            </a:r>
          </a:p>
        </p:txBody>
      </p:sp>
      <p:sp>
        <p:nvSpPr>
          <p:cNvPr id="3" name="Marcador de contenido 2"/>
          <p:cNvSpPr>
            <a:spLocks noGrp="1"/>
          </p:cNvSpPr>
          <p:nvPr>
            <p:ph idx="1"/>
          </p:nvPr>
        </p:nvSpPr>
        <p:spPr>
          <a:xfrm>
            <a:off x="175714" y="1124351"/>
            <a:ext cx="11525521" cy="5231999"/>
          </a:xfrm>
        </p:spPr>
        <p:txBody>
          <a:bodyPr>
            <a:normAutofit fontScale="85000" lnSpcReduction="20000"/>
          </a:bodyPr>
          <a:lstStyle/>
          <a:p>
            <a:pPr marL="0" indent="0" algn="just">
              <a:buNone/>
            </a:pPr>
            <a:endParaRPr lang="es-ES" b="1" dirty="0"/>
          </a:p>
          <a:p>
            <a:pPr marL="0" indent="0" algn="just">
              <a:buNone/>
            </a:pPr>
            <a:r>
              <a:rPr lang="es-ES" b="1" dirty="0"/>
              <a:t>ACTIVIDAD 1</a:t>
            </a:r>
          </a:p>
          <a:p>
            <a:pPr marL="0" indent="0" algn="just">
              <a:buNone/>
            </a:pPr>
            <a:endParaRPr lang="es-ES" b="1" dirty="0"/>
          </a:p>
          <a:p>
            <a:pPr marL="0" indent="0" algn="just">
              <a:buNone/>
            </a:pPr>
            <a:r>
              <a:rPr lang="es-ES" dirty="0"/>
              <a:t>Crear el programa </a:t>
            </a:r>
            <a:r>
              <a:rPr lang="es-ES" sz="2200" b="1" dirty="0">
                <a:solidFill>
                  <a:srgbClr val="C00000"/>
                </a:solidFill>
                <a:latin typeface="Consolas" panose="020B0609020204030204" pitchFamily="49" charset="0"/>
                <a:cs typeface="Consolas" panose="020B0609020204030204" pitchFamily="49" charset="0"/>
              </a:rPr>
              <a:t>programaMerge4Listas.pas </a:t>
            </a:r>
            <a:r>
              <a:rPr lang="es-ES" dirty="0"/>
              <a:t>que realice las siguientes tareas:</a:t>
            </a:r>
            <a:endParaRPr lang="es-ES" sz="2000" dirty="0"/>
          </a:p>
          <a:p>
            <a:pPr marL="0" indent="0" algn="just">
              <a:buNone/>
            </a:pPr>
            <a:endParaRPr lang="es-ES" altLang="es-ES" sz="2000" dirty="0">
              <a:latin typeface="Calibri" panose="020F0502020204030204" pitchFamily="34" charset="0"/>
              <a:cs typeface="Courier New" panose="02070309020205020404" pitchFamily="49" charset="0"/>
            </a:endParaRPr>
          </a:p>
          <a:p>
            <a:pPr marL="457200" indent="-457200" algn="just">
              <a:buAutoNum type="alphaLcPeriod"/>
            </a:pPr>
            <a:r>
              <a:rPr lang="es-ES_tradnl" altLang="es-ES" sz="2400" dirty="0">
                <a:latin typeface="Calibri" panose="020F0502020204030204" pitchFamily="34" charset="0"/>
                <a:cs typeface="Courier New" panose="02070309020205020404" pitchFamily="49" charset="0"/>
              </a:rPr>
              <a:t>Implementar el módulo </a:t>
            </a:r>
            <a:r>
              <a:rPr lang="es-ES_tradnl" altLang="es-ES" sz="2200" b="1" dirty="0">
                <a:solidFill>
                  <a:srgbClr val="C00000"/>
                </a:solidFill>
                <a:latin typeface="Consolas" panose="020B0609020204030204" pitchFamily="49" charset="0"/>
              </a:rPr>
              <a:t>CrearVector4Listas</a:t>
            </a:r>
            <a:r>
              <a:rPr lang="es-ES_tradnl" altLang="es-ES" sz="2400" dirty="0">
                <a:latin typeface="Calibri" panose="020F0502020204030204" pitchFamily="34" charset="0"/>
                <a:cs typeface="Courier New" panose="02070309020205020404" pitchFamily="49" charset="0"/>
              </a:rPr>
              <a:t> que genere un vector de 4 listas de libros, utilizando el módulo </a:t>
            </a:r>
            <a:r>
              <a:rPr lang="es-ES_tradnl" altLang="es-ES" sz="2400" dirty="0" err="1">
                <a:latin typeface="Calibri" panose="020F0502020204030204" pitchFamily="34" charset="0"/>
                <a:cs typeface="Courier New" panose="02070309020205020404" pitchFamily="49" charset="0"/>
              </a:rPr>
              <a:t>CrearListaOrdenada</a:t>
            </a:r>
            <a:r>
              <a:rPr lang="es-ES_tradnl" altLang="es-ES" sz="2400" dirty="0">
                <a:latin typeface="Calibri" panose="020F0502020204030204" pitchFamily="34" charset="0"/>
                <a:cs typeface="Courier New" panose="02070309020205020404" pitchFamily="49" charset="0"/>
              </a:rPr>
              <a:t> del </a:t>
            </a:r>
            <a:r>
              <a:rPr lang="es-ES_tradnl" altLang="es-ES" sz="2400" dirty="0" err="1">
                <a:latin typeface="Calibri" panose="020F0502020204030204" pitchFamily="34" charset="0"/>
                <a:cs typeface="Courier New" panose="02070309020205020404" pitchFamily="49" charset="0"/>
              </a:rPr>
              <a:t>programaListas.pas</a:t>
            </a:r>
            <a:r>
              <a:rPr lang="es-ES_tradnl" altLang="es-ES" sz="2400" dirty="0">
                <a:latin typeface="Calibri" panose="020F0502020204030204" pitchFamily="34" charset="0"/>
                <a:cs typeface="Courier New" panose="02070309020205020404" pitchFamily="49" charset="0"/>
              </a:rPr>
              <a:t>. Cada libro se</a:t>
            </a:r>
            <a:r>
              <a:rPr lang="es-ES" sz="2400" dirty="0"/>
              <a:t> representa con un código ISBN entre 0 y 10 (usar </a:t>
            </a:r>
            <a:r>
              <a:rPr lang="es-ES" sz="2400" dirty="0" err="1"/>
              <a:t>Function</a:t>
            </a:r>
            <a:r>
              <a:rPr lang="es-ES" sz="2400" dirty="0"/>
              <a:t> </a:t>
            </a:r>
            <a:r>
              <a:rPr lang="es-ES" sz="2400" dirty="0" err="1"/>
              <a:t>Random</a:t>
            </a:r>
            <a:r>
              <a:rPr lang="es-ES" sz="2400" dirty="0"/>
              <a:t>). </a:t>
            </a:r>
            <a:endParaRPr lang="es-ES" dirty="0">
              <a:latin typeface="Courier New" panose="02070309020205020404" pitchFamily="49" charset="0"/>
              <a:cs typeface="Courier New" panose="02070309020205020404" pitchFamily="49" charset="0"/>
            </a:endParaRPr>
          </a:p>
          <a:p>
            <a:pPr marL="457200" indent="-457200" algn="just">
              <a:buAutoNum type="alphaLcPeriod"/>
            </a:pPr>
            <a:endParaRPr lang="es-ES" altLang="es-ES" sz="2400" dirty="0">
              <a:latin typeface="Courier New" panose="02070309020205020404" pitchFamily="49" charset="0"/>
              <a:cs typeface="Courier New" panose="02070309020205020404" pitchFamily="49" charset="0"/>
            </a:endParaRPr>
          </a:p>
          <a:p>
            <a:pPr marL="457200" indent="-457200" algn="just">
              <a:buAutoNum type="alphaLcPeriod"/>
            </a:pPr>
            <a:r>
              <a:rPr lang="es-ES_tradnl" altLang="es-ES" sz="2400" dirty="0">
                <a:latin typeface="Calibri" panose="020F0502020204030204" pitchFamily="34" charset="0"/>
                <a:cs typeface="Courier New" panose="02070309020205020404" pitchFamily="49" charset="0"/>
              </a:rPr>
              <a:t>Implementar el módulo </a:t>
            </a:r>
            <a:r>
              <a:rPr lang="es-ES_tradnl" altLang="es-ES" sz="2200" b="1" dirty="0">
                <a:solidFill>
                  <a:srgbClr val="C00000"/>
                </a:solidFill>
                <a:latin typeface="Consolas" panose="020B0609020204030204" pitchFamily="49" charset="0"/>
                <a:cs typeface="Consolas" panose="020B0609020204030204" pitchFamily="49" charset="0"/>
              </a:rPr>
              <a:t>Merge4</a:t>
            </a:r>
            <a:r>
              <a:rPr lang="es-ES_tradnl" altLang="es-ES" sz="2400" dirty="0">
                <a:latin typeface="Calibri" panose="020F0502020204030204" pitchFamily="34" charset="0"/>
                <a:cs typeface="Courier New" panose="02070309020205020404" pitchFamily="49" charset="0"/>
              </a:rPr>
              <a:t> que recibe el vector generado en a) y devuelve una nueva lista con los elementos de las 4 listas. Este módulo deberá : </a:t>
            </a:r>
          </a:p>
          <a:p>
            <a:pPr marL="1371600" lvl="2" indent="-457200" algn="just">
              <a:buAutoNum type="alphaLcPeriod"/>
            </a:pPr>
            <a:endParaRPr lang="es-ES_tradnl" altLang="es-ES" sz="2400" dirty="0">
              <a:latin typeface="Calibri" panose="020F0502020204030204" pitchFamily="34" charset="0"/>
              <a:cs typeface="Courier New" panose="02070309020205020404" pitchFamily="49" charset="0"/>
            </a:endParaRPr>
          </a:p>
          <a:p>
            <a:pPr marL="1828800" lvl="4" indent="0" algn="just">
              <a:buNone/>
            </a:pPr>
            <a:r>
              <a:rPr lang="es-ES_tradnl" altLang="es-ES" sz="2200" dirty="0">
                <a:latin typeface="Calibri" panose="020F0502020204030204" pitchFamily="34" charset="0"/>
                <a:cs typeface="Courier New" panose="02070309020205020404" pitchFamily="49" charset="0"/>
              </a:rPr>
              <a:t>1. Invocar al </a:t>
            </a:r>
            <a:r>
              <a:rPr lang="es-AR" sz="2200" dirty="0">
                <a:latin typeface="Calibri" panose="020F0502020204030204" pitchFamily="34" charset="0"/>
                <a:cs typeface="Courier New" panose="02070309020205020404" pitchFamily="49" charset="0"/>
              </a:rPr>
              <a:t>módulo </a:t>
            </a:r>
            <a:r>
              <a:rPr lang="es-AR" b="1" dirty="0" err="1">
                <a:solidFill>
                  <a:srgbClr val="C00000"/>
                </a:solidFill>
                <a:latin typeface="Consolas" panose="020B0609020204030204" pitchFamily="49" charset="0"/>
                <a:cs typeface="Consolas" panose="020B0609020204030204" pitchFamily="49" charset="0"/>
              </a:rPr>
              <a:t>DeterminarMinimo</a:t>
            </a:r>
            <a:r>
              <a:rPr lang="es-AR" b="1" dirty="0">
                <a:solidFill>
                  <a:srgbClr val="C00000"/>
                </a:solidFill>
                <a:latin typeface="Consolas" panose="020B0609020204030204" pitchFamily="49" charset="0"/>
                <a:cs typeface="Consolas" panose="020B0609020204030204" pitchFamily="49" charset="0"/>
              </a:rPr>
              <a:t> </a:t>
            </a:r>
            <a:r>
              <a:rPr lang="es-ES_tradnl" altLang="es-ES" sz="2200" dirty="0">
                <a:latin typeface="Calibri" panose="020F0502020204030204" pitchFamily="34" charset="0"/>
                <a:cs typeface="Courier New" panose="02070309020205020404" pitchFamily="49" charset="0"/>
              </a:rPr>
              <a:t>que deberá retornar el valor mínimo de un vector de listas ordenadas de forma creciente. El valor retornado se debe quitar de la lista original.</a:t>
            </a:r>
          </a:p>
          <a:p>
            <a:pPr marL="1828800" lvl="4" indent="0" algn="just">
              <a:buNone/>
            </a:pPr>
            <a:endParaRPr lang="es-ES_tradnl" altLang="es-ES" sz="2200" dirty="0">
              <a:latin typeface="Calibri" panose="020F0502020204030204" pitchFamily="34" charset="0"/>
              <a:cs typeface="Courier New" panose="02070309020205020404" pitchFamily="49" charset="0"/>
            </a:endParaRPr>
          </a:p>
          <a:p>
            <a:pPr marL="1828800" lvl="4" indent="0" algn="just">
              <a:buNone/>
            </a:pPr>
            <a:r>
              <a:rPr lang="es-ES_tradnl" altLang="es-ES" sz="2200" dirty="0">
                <a:latin typeface="Calibri" panose="020F0502020204030204" pitchFamily="34" charset="0"/>
                <a:cs typeface="Courier New" panose="02070309020205020404" pitchFamily="49" charset="0"/>
              </a:rPr>
              <a:t>2. Invocar al módulo </a:t>
            </a:r>
            <a:r>
              <a:rPr lang="es-AR" b="1" dirty="0" err="1">
                <a:solidFill>
                  <a:srgbClr val="C00000"/>
                </a:solidFill>
                <a:latin typeface="Consolas" panose="020B0609020204030204" pitchFamily="49" charset="0"/>
                <a:cs typeface="Consolas" panose="020B0609020204030204" pitchFamily="49" charset="0"/>
              </a:rPr>
              <a:t>AgregarAlFinal</a:t>
            </a:r>
            <a:r>
              <a:rPr lang="es-AR" sz="2200" dirty="0">
                <a:latin typeface="Calibri" panose="020F0502020204030204" pitchFamily="34" charset="0"/>
                <a:cs typeface="Courier New" panose="02070309020205020404" pitchFamily="49" charset="0"/>
              </a:rPr>
              <a:t>. Para ello revisar el módulo </a:t>
            </a:r>
            <a:r>
              <a:rPr lang="es-AR" sz="2200" dirty="0" err="1">
                <a:latin typeface="Calibri" panose="020F0502020204030204" pitchFamily="34" charset="0"/>
                <a:cs typeface="Courier New" panose="02070309020205020404" pitchFamily="49" charset="0"/>
              </a:rPr>
              <a:t>CrearListaAgregarAtras</a:t>
            </a:r>
            <a:r>
              <a:rPr lang="es-AR" sz="2200" dirty="0">
                <a:latin typeface="Calibri" panose="020F0502020204030204" pitchFamily="34" charset="0"/>
                <a:cs typeface="Courier New" panose="02070309020205020404" pitchFamily="49" charset="0"/>
              </a:rPr>
              <a:t> del </a:t>
            </a:r>
            <a:r>
              <a:rPr lang="es-AR" sz="2200" dirty="0" err="1">
                <a:latin typeface="Calibri" panose="020F0502020204030204" pitchFamily="34" charset="0"/>
                <a:cs typeface="Courier New" panose="02070309020205020404" pitchFamily="49" charset="0"/>
              </a:rPr>
              <a:t>programaLista.pas</a:t>
            </a:r>
            <a:r>
              <a:rPr lang="es-AR" sz="2200" dirty="0">
                <a:latin typeface="Calibri" panose="020F0502020204030204" pitchFamily="34" charset="0"/>
                <a:cs typeface="Courier New" panose="02070309020205020404" pitchFamily="49" charset="0"/>
              </a:rPr>
              <a:t>. </a:t>
            </a:r>
          </a:p>
          <a:p>
            <a:pPr marL="1371600" lvl="2" indent="-457200" algn="just">
              <a:buAutoNum type="alphaLcPeriod"/>
            </a:pPr>
            <a:endParaRPr lang="es-ES_tradnl" altLang="es-ES" sz="2400" dirty="0">
              <a:latin typeface="Calibri" panose="020F0502020204030204" pitchFamily="34" charset="0"/>
              <a:cs typeface="Courier New" panose="02070309020205020404" pitchFamily="49" charset="0"/>
            </a:endParaRPr>
          </a:p>
          <a:p>
            <a:pPr marL="914400" lvl="2" indent="0" algn="just">
              <a:buNone/>
            </a:pPr>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8" name="Picture 6" descr="http://3.bp.blogspot.com/-BPf1HXI4kjk/VUFI53h4TMI/AAAAAAAAALE/4V7ytVtT6aE/s1600/imagen.gif">
            <a:extLst>
              <a:ext uri="{FF2B5EF4-FFF2-40B4-BE49-F238E27FC236}">
                <a16:creationId xmlns:a16="http://schemas.microsoft.com/office/drawing/2014/main" id="{FA3B8518-6A7F-4D98-B6B4-CE416804403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5714" y="11834"/>
            <a:ext cx="1270000" cy="121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6546A66B-DCEC-46C6-8F1E-10156E60426C}"/>
              </a:ext>
            </a:extLst>
          </p:cNvPr>
          <p:cNvSpPr txBox="1"/>
          <p:nvPr/>
        </p:nvSpPr>
        <p:spPr>
          <a:xfrm>
            <a:off x="463549" y="6290638"/>
            <a:ext cx="11026086" cy="369332"/>
          </a:xfrm>
          <a:prstGeom prst="rect">
            <a:avLst/>
          </a:prstGeom>
          <a:solidFill>
            <a:schemeClr val="bg1">
              <a:lumMod val="95000"/>
            </a:schemeClr>
          </a:solidFill>
        </p:spPr>
        <p:txBody>
          <a:bodyPr wrap="square">
            <a:spAutoFit/>
          </a:bodyPr>
          <a:lstStyle>
            <a:defPPr>
              <a:defRPr lang="en-US"/>
            </a:defPPr>
            <a:lvl1pPr>
              <a:defRPr>
                <a:solidFill>
                  <a:schemeClr val="tx1">
                    <a:lumMod val="95000"/>
                    <a:lumOff val="5000"/>
                  </a:schemeClr>
                </a:solidFill>
                <a:latin typeface="+mj-lt"/>
              </a:defRPr>
            </a:lvl1pPr>
          </a:lstStyle>
          <a:p>
            <a:r>
              <a:rPr lang="es-AR" dirty="0"/>
              <a:t>Enviar a través de la Mensajería de Ideas, </a:t>
            </a:r>
            <a:r>
              <a:rPr lang="es-AR" dirty="0">
                <a:solidFill>
                  <a:srgbClr val="FF0000"/>
                </a:solidFill>
              </a:rPr>
              <a:t>programaMerge4Listas.pas </a:t>
            </a:r>
            <a:r>
              <a:rPr lang="es-ES" dirty="0"/>
              <a:t>al docente asignado al grupo.</a:t>
            </a:r>
            <a:endParaRPr lang="es-AR" dirty="0"/>
          </a:p>
        </p:txBody>
      </p:sp>
    </p:spTree>
    <p:extLst>
      <p:ext uri="{BB962C8B-B14F-4D97-AF65-F5344CB8AC3E}">
        <p14:creationId xmlns:p14="http://schemas.microsoft.com/office/powerpoint/2010/main" val="1389736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840178" y="11834"/>
            <a:ext cx="6844145" cy="900545"/>
          </a:xfrm>
        </p:spPr>
        <p:txBody>
          <a:bodyPr/>
          <a:lstStyle/>
          <a:p>
            <a:r>
              <a:rPr lang="es-ES" dirty="0"/>
              <a:t>Actividad en máquina</a:t>
            </a:r>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8" name="Picture 6" descr="http://3.bp.blogspot.com/-BPf1HXI4kjk/VUFI53h4TMI/AAAAAAAAALE/4V7ytVtT6aE/s1600/imagen.gif">
            <a:extLst>
              <a:ext uri="{FF2B5EF4-FFF2-40B4-BE49-F238E27FC236}">
                <a16:creationId xmlns:a16="http://schemas.microsoft.com/office/drawing/2014/main" id="{FA3B8518-6A7F-4D98-B6B4-CE416804403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5714" y="150382"/>
            <a:ext cx="1270000" cy="121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FFD3E19E-F21A-4417-8DC4-E01F765DA41D}"/>
              </a:ext>
            </a:extLst>
          </p:cNvPr>
          <p:cNvSpPr txBox="1"/>
          <p:nvPr/>
        </p:nvSpPr>
        <p:spPr>
          <a:xfrm>
            <a:off x="518790" y="1490770"/>
            <a:ext cx="10694642" cy="461665"/>
          </a:xfrm>
          <a:prstGeom prst="rect">
            <a:avLst/>
          </a:prstGeom>
          <a:noFill/>
        </p:spPr>
        <p:txBody>
          <a:bodyPr wrap="square" rtlCol="0">
            <a:spAutoFit/>
          </a:bodyPr>
          <a:lstStyle/>
          <a:p>
            <a:r>
              <a:rPr lang="es-ES" sz="2400" b="1" dirty="0"/>
              <a:t>ACTIVIDAD 2</a:t>
            </a:r>
          </a:p>
        </p:txBody>
      </p:sp>
      <p:sp>
        <p:nvSpPr>
          <p:cNvPr id="6" name="1 CuadroTexto"/>
          <p:cNvSpPr txBox="1">
            <a:spLocks noChangeArrowheads="1"/>
          </p:cNvSpPr>
          <p:nvPr/>
        </p:nvSpPr>
        <p:spPr bwMode="auto">
          <a:xfrm>
            <a:off x="395287" y="2314942"/>
            <a:ext cx="11379617" cy="3416320"/>
          </a:xfrm>
          <a:prstGeom prst="rect">
            <a:avLst/>
          </a:prstGeom>
          <a:noFill/>
          <a:ln>
            <a:noFill/>
          </a:ln>
        </p:spPr>
        <p:txBody>
          <a:bodyPr wrap="square">
            <a:spAutoFit/>
          </a:bodyPr>
          <a:lstStyle>
            <a:lvl1pPr>
              <a:defRPr sz="2000">
                <a:solidFill>
                  <a:schemeClr val="tx2"/>
                </a:solidFill>
                <a:latin typeface="Comic Sans MS" pitchFamily="66" charset="0"/>
                <a:cs typeface="Times New Roman" pitchFamily="18" charset="0"/>
              </a:defRPr>
            </a:lvl1pPr>
            <a:lvl2pPr marL="742950" indent="-285750">
              <a:defRPr sz="2000">
                <a:solidFill>
                  <a:schemeClr val="tx2"/>
                </a:solidFill>
                <a:latin typeface="Comic Sans MS" pitchFamily="66" charset="0"/>
                <a:cs typeface="Times New Roman" pitchFamily="18" charset="0"/>
              </a:defRPr>
            </a:lvl2pPr>
            <a:lvl3pPr marL="1143000" indent="-228600">
              <a:defRPr sz="2000">
                <a:solidFill>
                  <a:schemeClr val="tx2"/>
                </a:solidFill>
                <a:latin typeface="Comic Sans MS" pitchFamily="66" charset="0"/>
                <a:cs typeface="Times New Roman" pitchFamily="18" charset="0"/>
              </a:defRPr>
            </a:lvl3pPr>
            <a:lvl4pPr marL="1600200" indent="-228600">
              <a:defRPr sz="2000">
                <a:solidFill>
                  <a:schemeClr val="tx2"/>
                </a:solidFill>
                <a:latin typeface="Comic Sans MS" pitchFamily="66" charset="0"/>
                <a:cs typeface="Times New Roman" pitchFamily="18" charset="0"/>
              </a:defRPr>
            </a:lvl4pPr>
            <a:lvl5pPr marL="2057400" indent="-228600">
              <a:defRPr sz="2000">
                <a:solidFill>
                  <a:schemeClr val="tx2"/>
                </a:solidFill>
                <a:latin typeface="Comic Sans MS" pitchFamily="66" charset="0"/>
                <a:cs typeface="Times New Roman" pitchFamily="18" charset="0"/>
              </a:defRPr>
            </a:lvl5pPr>
            <a:lvl6pPr marL="2514600" indent="-228600" eaLnBrk="0" fontAlgn="base" hangingPunct="0">
              <a:spcBef>
                <a:spcPct val="0"/>
              </a:spcBef>
              <a:spcAft>
                <a:spcPct val="0"/>
              </a:spcAft>
              <a:defRPr sz="2000">
                <a:solidFill>
                  <a:schemeClr val="tx2"/>
                </a:solidFill>
                <a:latin typeface="Comic Sans MS" pitchFamily="66" charset="0"/>
                <a:cs typeface="Times New Roman" pitchFamily="18" charset="0"/>
              </a:defRPr>
            </a:lvl6pPr>
            <a:lvl7pPr marL="2971800" indent="-228600" eaLnBrk="0" fontAlgn="base" hangingPunct="0">
              <a:spcBef>
                <a:spcPct val="0"/>
              </a:spcBef>
              <a:spcAft>
                <a:spcPct val="0"/>
              </a:spcAft>
              <a:defRPr sz="2000">
                <a:solidFill>
                  <a:schemeClr val="tx2"/>
                </a:solidFill>
                <a:latin typeface="Comic Sans MS" pitchFamily="66" charset="0"/>
                <a:cs typeface="Times New Roman" pitchFamily="18" charset="0"/>
              </a:defRPr>
            </a:lvl7pPr>
            <a:lvl8pPr marL="3429000" indent="-228600" eaLnBrk="0" fontAlgn="base" hangingPunct="0">
              <a:spcBef>
                <a:spcPct val="0"/>
              </a:spcBef>
              <a:spcAft>
                <a:spcPct val="0"/>
              </a:spcAft>
              <a:defRPr sz="2000">
                <a:solidFill>
                  <a:schemeClr val="tx2"/>
                </a:solidFill>
                <a:latin typeface="Comic Sans MS" pitchFamily="66" charset="0"/>
                <a:cs typeface="Times New Roman" pitchFamily="18" charset="0"/>
              </a:defRPr>
            </a:lvl8pPr>
            <a:lvl9pPr marL="3886200" indent="-228600" eaLnBrk="0" fontAlgn="base" hangingPunct="0">
              <a:spcBef>
                <a:spcPct val="0"/>
              </a:spcBef>
              <a:spcAft>
                <a:spcPct val="0"/>
              </a:spcAft>
              <a:defRPr sz="2000">
                <a:solidFill>
                  <a:schemeClr val="tx2"/>
                </a:solidFill>
                <a:latin typeface="Comic Sans MS" pitchFamily="66" charset="0"/>
                <a:cs typeface="Times New Roman" pitchFamily="18" charset="0"/>
              </a:defRPr>
            </a:lvl9pPr>
          </a:lstStyle>
          <a:p>
            <a:r>
              <a:rPr lang="es-ES" sz="2400" dirty="0">
                <a:latin typeface="+mn-lt"/>
              </a:rPr>
              <a:t>Una perfumería tiene cinco sucursales. Cada sucursal dispone en papel de la información de sus ventas realizadas.</a:t>
            </a:r>
            <a:endParaRPr lang="es-AR" sz="2400" dirty="0">
              <a:latin typeface="+mn-lt"/>
            </a:endParaRPr>
          </a:p>
          <a:p>
            <a:r>
              <a:rPr lang="es-ES" sz="2400" dirty="0">
                <a:latin typeface="+mn-lt"/>
              </a:rPr>
              <a:t>Implementar un programa que:</a:t>
            </a:r>
            <a:endParaRPr lang="es-AR" sz="2400" dirty="0">
              <a:latin typeface="+mn-lt"/>
            </a:endParaRPr>
          </a:p>
          <a:p>
            <a:r>
              <a:rPr lang="es-ES" sz="2400" dirty="0">
                <a:latin typeface="+mn-lt"/>
              </a:rPr>
              <a:t>a) Genere cinco listas ordenadas por código de producto de forma ascendente con las ventas de cada sucursal de la perfumería. De cada venta se lee código de venta, código del producto y cantidad vendida. La lectura finaliza con código de producto igual a -1. </a:t>
            </a:r>
            <a:endParaRPr lang="es-AR" sz="2400" dirty="0">
              <a:latin typeface="+mn-lt"/>
            </a:endParaRPr>
          </a:p>
          <a:p>
            <a:r>
              <a:rPr lang="es-ES" sz="2400" dirty="0">
                <a:latin typeface="+mn-lt"/>
              </a:rPr>
              <a:t>b) Genere una nueva lista con </a:t>
            </a:r>
            <a:r>
              <a:rPr lang="es-ES" sz="2400">
                <a:latin typeface="+mn-lt"/>
              </a:rPr>
              <a:t>las ventas </a:t>
            </a:r>
            <a:r>
              <a:rPr lang="es-ES" sz="2400" dirty="0">
                <a:latin typeface="+mn-lt"/>
              </a:rPr>
              <a:t>realizadas en las distintas sucursales. Esta lista debe estar ordenada por código de producto de forma ascendente.</a:t>
            </a:r>
            <a:endParaRPr lang="es-AR" sz="2400" dirty="0">
              <a:latin typeface="+mn-lt"/>
            </a:endParaRPr>
          </a:p>
          <a:p>
            <a:pPr>
              <a:defRPr/>
            </a:pPr>
            <a:r>
              <a:rPr lang="es-AR" sz="2400" dirty="0">
                <a:latin typeface="+mn-lt"/>
                <a:cs typeface="Calibri" panose="020F0502020204030204" pitchFamily="34" charset="0"/>
              </a:rPr>
              <a:t> </a:t>
            </a:r>
          </a:p>
        </p:txBody>
      </p:sp>
    </p:spTree>
    <p:extLst>
      <p:ext uri="{BB962C8B-B14F-4D97-AF65-F5344CB8AC3E}">
        <p14:creationId xmlns:p14="http://schemas.microsoft.com/office/powerpoint/2010/main" val="42625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descr="55480-O86KUM.eps"/>
          <p:cNvPicPr>
            <a:picLocks noChangeAspect="1"/>
          </p:cNvPicPr>
          <p:nvPr/>
        </p:nvPicPr>
        <p:blipFill rotWithShape="1">
          <a:blip r:embed="rId2">
            <a:extLst>
              <a:ext uri="{28A0092B-C50C-407E-A947-70E740481C1C}">
                <a14:useLocalDpi xmlns:a14="http://schemas.microsoft.com/office/drawing/2010/main" val="0"/>
              </a:ext>
            </a:extLst>
          </a:blip>
          <a:srcRect l="53630" t="26008" r="12099" b="35916"/>
          <a:stretch/>
        </p:blipFill>
        <p:spPr>
          <a:xfrm>
            <a:off x="313944" y="-28541"/>
            <a:ext cx="6159862" cy="6843734"/>
          </a:xfrm>
          <a:prstGeom prst="rect">
            <a:avLst/>
          </a:prstGeom>
        </p:spPr>
      </p:pic>
      <p:sp>
        <p:nvSpPr>
          <p:cNvPr id="2" name="Título 1"/>
          <p:cNvSpPr>
            <a:spLocks noGrp="1"/>
          </p:cNvSpPr>
          <p:nvPr>
            <p:ph type="title"/>
          </p:nvPr>
        </p:nvSpPr>
        <p:spPr>
          <a:xfrm>
            <a:off x="795391" y="1840692"/>
            <a:ext cx="5497714" cy="2611212"/>
          </a:xfrm>
        </p:spPr>
        <p:txBody>
          <a:bodyPr>
            <a:normAutofit/>
          </a:bodyPr>
          <a:lstStyle/>
          <a:p>
            <a:r>
              <a:rPr lang="es-ES" sz="2400" dirty="0">
                <a:solidFill>
                  <a:srgbClr val="0E452D"/>
                </a:solidFill>
                <a:latin typeface="Kohinoor Devanagari Book"/>
                <a:cs typeface="Kohinoor Devanagari Book"/>
              </a:rPr>
              <a:t>Pepe y Moni tienen una biblioteca con 4 estantes.</a:t>
            </a:r>
            <a:br>
              <a:rPr lang="es-ES" sz="2400" dirty="0">
                <a:solidFill>
                  <a:srgbClr val="0E452D"/>
                </a:solidFill>
                <a:latin typeface="Kohinoor Devanagari Book"/>
                <a:cs typeface="Kohinoor Devanagari Book"/>
              </a:rPr>
            </a:br>
            <a:br>
              <a:rPr lang="es-ES" sz="1200" dirty="0">
                <a:solidFill>
                  <a:srgbClr val="0E452D"/>
                </a:solidFill>
                <a:latin typeface="Kohinoor Devanagari Book"/>
                <a:cs typeface="Kohinoor Devanagari Book"/>
              </a:rPr>
            </a:br>
            <a:r>
              <a:rPr lang="es-ES" sz="2400" dirty="0">
                <a:solidFill>
                  <a:srgbClr val="0E452D"/>
                </a:solidFill>
                <a:latin typeface="Kohinoor Devanagari Book"/>
                <a:cs typeface="Kohinoor Devanagari Book"/>
              </a:rPr>
              <a:t>Cada estante está ordenado alfabéticamente, por título</a:t>
            </a:r>
          </a:p>
        </p:txBody>
      </p:sp>
      <p:pic>
        <p:nvPicPr>
          <p:cNvPr id="5" name="Imagen 4"/>
          <p:cNvPicPr>
            <a:picLocks noChangeAspect="1"/>
          </p:cNvPicPr>
          <p:nvPr/>
        </p:nvPicPr>
        <p:blipFill rotWithShape="1">
          <a:blip r:embed="rId3"/>
          <a:srcRect l="29252" t="19346" r="29981" b="24056"/>
          <a:stretch/>
        </p:blipFill>
        <p:spPr>
          <a:xfrm>
            <a:off x="6837056" y="947527"/>
            <a:ext cx="2540075" cy="2445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Marcador de contenido 3"/>
          <p:cNvPicPr>
            <a:picLocks noChangeAspect="1"/>
          </p:cNvPicPr>
          <p:nvPr/>
        </p:nvPicPr>
        <p:blipFill rotWithShape="1">
          <a:blip r:embed="rId4">
            <a:extLst>
              <a:ext uri="{28A0092B-C50C-407E-A947-70E740481C1C}">
                <a14:useLocalDpi xmlns:a14="http://schemas.microsoft.com/office/drawing/2010/main" val="0"/>
              </a:ext>
            </a:extLst>
          </a:blip>
          <a:srcRect l="7187" t="14917" r="69017" b="49209"/>
          <a:stretch/>
        </p:blipFill>
        <p:spPr>
          <a:xfrm>
            <a:off x="9346903" y="4697721"/>
            <a:ext cx="1432926" cy="2160279"/>
          </a:xfrm>
          <a:prstGeom prst="rect">
            <a:avLst/>
          </a:prstGeom>
        </p:spPr>
      </p:pic>
      <p:pic>
        <p:nvPicPr>
          <p:cNvPr id="15" name="Marcador de contenido 3"/>
          <p:cNvPicPr>
            <a:picLocks noChangeAspect="1"/>
          </p:cNvPicPr>
          <p:nvPr/>
        </p:nvPicPr>
        <p:blipFill rotWithShape="1">
          <a:blip r:embed="rId4">
            <a:extLst>
              <a:ext uri="{28A0092B-C50C-407E-A947-70E740481C1C}">
                <a14:useLocalDpi xmlns:a14="http://schemas.microsoft.com/office/drawing/2010/main" val="0"/>
              </a:ext>
            </a:extLst>
          </a:blip>
          <a:srcRect l="72972" t="16761" r="3233" b="51382"/>
          <a:stretch/>
        </p:blipFill>
        <p:spPr>
          <a:xfrm>
            <a:off x="10539868" y="4939643"/>
            <a:ext cx="1432925" cy="1918357"/>
          </a:xfrm>
          <a:prstGeom prst="rect">
            <a:avLst/>
          </a:prstGeom>
        </p:spPr>
      </p:pic>
      <p:grpSp>
        <p:nvGrpSpPr>
          <p:cNvPr id="23" name="Agrupar 22"/>
          <p:cNvGrpSpPr/>
          <p:nvPr/>
        </p:nvGrpSpPr>
        <p:grpSpPr>
          <a:xfrm>
            <a:off x="8918800" y="-114152"/>
            <a:ext cx="3244660" cy="1812153"/>
            <a:chOff x="8947340" y="0"/>
            <a:chExt cx="3244660" cy="1812153"/>
          </a:xfrm>
        </p:grpSpPr>
        <p:sp>
          <p:nvSpPr>
            <p:cNvPr id="24"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25"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pic>
        <p:nvPicPr>
          <p:cNvPr id="11" name="Imagen 4"/>
          <p:cNvPicPr>
            <a:picLocks noChangeAspect="1"/>
          </p:cNvPicPr>
          <p:nvPr/>
        </p:nvPicPr>
        <p:blipFill rotWithShape="1">
          <a:blip r:embed="rId3"/>
          <a:srcRect l="29252" t="19346" r="29981" b="24056"/>
          <a:stretch/>
        </p:blipFill>
        <p:spPr>
          <a:xfrm>
            <a:off x="6837057" y="3332061"/>
            <a:ext cx="2540075" cy="2445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uadroTexto 2"/>
          <p:cNvSpPr txBox="1"/>
          <p:nvPr/>
        </p:nvSpPr>
        <p:spPr>
          <a:xfrm>
            <a:off x="7503403" y="1281086"/>
            <a:ext cx="1207382"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A..Z</a:t>
            </a:r>
          </a:p>
        </p:txBody>
      </p:sp>
      <p:sp>
        <p:nvSpPr>
          <p:cNvPr id="13" name="CuadroTexto 2"/>
          <p:cNvSpPr txBox="1"/>
          <p:nvPr/>
        </p:nvSpPr>
        <p:spPr>
          <a:xfrm>
            <a:off x="7503403" y="3608386"/>
            <a:ext cx="1207382"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A..Z</a:t>
            </a:r>
          </a:p>
        </p:txBody>
      </p:sp>
      <p:sp>
        <p:nvSpPr>
          <p:cNvPr id="16" name="CuadroTexto 2"/>
          <p:cNvSpPr txBox="1"/>
          <p:nvPr/>
        </p:nvSpPr>
        <p:spPr>
          <a:xfrm>
            <a:off x="7503403" y="2501064"/>
            <a:ext cx="1207382"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A..Z</a:t>
            </a:r>
          </a:p>
        </p:txBody>
      </p:sp>
      <p:sp>
        <p:nvSpPr>
          <p:cNvPr id="17" name="CuadroTexto 2"/>
          <p:cNvSpPr txBox="1"/>
          <p:nvPr/>
        </p:nvSpPr>
        <p:spPr>
          <a:xfrm>
            <a:off x="7655803" y="4804235"/>
            <a:ext cx="1207382" cy="830997"/>
          </a:xfrm>
          <a:prstGeom prst="rect">
            <a:avLst/>
          </a:prstGeom>
          <a:noFill/>
        </p:spPr>
        <p:txBody>
          <a:bodyPr wrap="none" rtlCol="0">
            <a:spAutoFit/>
          </a:bodyPr>
          <a:lstStyle/>
          <a:p>
            <a:r>
              <a:rPr lang="es-ES" sz="4800" dirty="0">
                <a:solidFill>
                  <a:srgbClr val="C00000"/>
                </a:solidFill>
                <a:latin typeface="Britannic Bold" panose="020B0903060703020204" pitchFamily="34" charset="0"/>
              </a:rPr>
              <a:t>A..Z</a:t>
            </a:r>
          </a:p>
        </p:txBody>
      </p:sp>
    </p:spTree>
    <p:extLst>
      <p:ext uri="{BB962C8B-B14F-4D97-AF65-F5344CB8AC3E}">
        <p14:creationId xmlns:p14="http://schemas.microsoft.com/office/powerpoint/2010/main" val="68665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Agrupar 12"/>
          <p:cNvGrpSpPr/>
          <p:nvPr/>
        </p:nvGrpSpPr>
        <p:grpSpPr>
          <a:xfrm>
            <a:off x="1598249" y="4979853"/>
            <a:ext cx="4609238" cy="1236837"/>
            <a:chOff x="4905829" y="2425716"/>
            <a:chExt cx="5924857" cy="1636368"/>
          </a:xfrm>
        </p:grpSpPr>
        <p:pic>
          <p:nvPicPr>
            <p:cNvPr id="10" name="Imagen 9"/>
            <p:cNvPicPr>
              <a:picLocks noChangeAspect="1"/>
            </p:cNvPicPr>
            <p:nvPr/>
          </p:nvPicPr>
          <p:blipFill rotWithShape="1">
            <a:blip r:embed="rId2"/>
            <a:srcRect l="75650" t="46160" b="24837"/>
            <a:stretch/>
          </p:blipFill>
          <p:spPr>
            <a:xfrm>
              <a:off x="9004420" y="2435426"/>
              <a:ext cx="1826266" cy="1626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2" name="Agrupar 11"/>
            <p:cNvGrpSpPr/>
            <p:nvPr/>
          </p:nvGrpSpPr>
          <p:grpSpPr>
            <a:xfrm>
              <a:off x="4905829" y="2425716"/>
              <a:ext cx="4255563" cy="1631811"/>
              <a:chOff x="4905829" y="2425716"/>
              <a:chExt cx="4255563" cy="1631811"/>
            </a:xfrm>
          </p:grpSpPr>
          <p:pic>
            <p:nvPicPr>
              <p:cNvPr id="11" name="Imagen 10"/>
              <p:cNvPicPr>
                <a:picLocks noChangeAspect="1"/>
              </p:cNvPicPr>
              <p:nvPr/>
            </p:nvPicPr>
            <p:blipFill rotWithShape="1">
              <a:blip r:embed="rId2"/>
              <a:srcRect l="52" t="46160" r="72998" b="24837"/>
              <a:stretch/>
            </p:blipFill>
            <p:spPr>
              <a:xfrm>
                <a:off x="4905829" y="2430869"/>
                <a:ext cx="2021224" cy="1626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p:cNvPicPr>
                <a:picLocks noChangeAspect="1"/>
              </p:cNvPicPr>
              <p:nvPr/>
            </p:nvPicPr>
            <p:blipFill rotWithShape="1">
              <a:blip r:embed="rId2"/>
              <a:srcRect l="31447" t="46160" r="35257" b="24837"/>
              <a:stretch/>
            </p:blipFill>
            <p:spPr>
              <a:xfrm>
                <a:off x="6664128" y="2425716"/>
                <a:ext cx="2497264" cy="1626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pic>
        <p:nvPicPr>
          <p:cNvPr id="16"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187" t="14917" r="69017" b="49209"/>
          <a:stretch/>
        </p:blipFill>
        <p:spPr>
          <a:xfrm>
            <a:off x="6202427" y="79985"/>
            <a:ext cx="1432926" cy="2160279"/>
          </a:xfrm>
          <a:prstGeom prst="rect">
            <a:avLst/>
          </a:prstGeom>
        </p:spPr>
      </p:pic>
      <p:pic>
        <p:nvPicPr>
          <p:cNvPr id="17"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1382"/>
          <a:stretch/>
        </p:blipFill>
        <p:spPr>
          <a:xfrm>
            <a:off x="7395392" y="321907"/>
            <a:ext cx="1432925" cy="1918357"/>
          </a:xfrm>
          <a:prstGeom prst="rect">
            <a:avLst/>
          </a:prstGeom>
        </p:spPr>
      </p:pic>
      <p:sp>
        <p:nvSpPr>
          <p:cNvPr id="3" name="Flecha derecha 2"/>
          <p:cNvSpPr/>
          <p:nvPr/>
        </p:nvSpPr>
        <p:spPr>
          <a:xfrm rot="8564550">
            <a:off x="6440425" y="3198198"/>
            <a:ext cx="1726680" cy="399529"/>
          </a:xfrm>
          <a:prstGeom prst="rightArrow">
            <a:avLst/>
          </a:prstGeom>
          <a:solidFill>
            <a:schemeClr val="accent1">
              <a:lumMod val="60000"/>
              <a:lumOff val="40000"/>
            </a:schemeClr>
          </a:solidFill>
          <a:ln>
            <a:noFill/>
          </a:ln>
          <a:effectLst>
            <a:outerShdw blurRad="76200" dist="12700" dir="2700000" sy="-23000" kx="-8004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descr="55480-O86KUM.eps"/>
          <p:cNvPicPr>
            <a:picLocks noChangeAspect="1"/>
          </p:cNvPicPr>
          <p:nvPr/>
        </p:nvPicPr>
        <p:blipFill rotWithShape="1">
          <a:blip r:embed="rId4">
            <a:extLst>
              <a:ext uri="{28A0092B-C50C-407E-A947-70E740481C1C}">
                <a14:useLocalDpi xmlns:a14="http://schemas.microsoft.com/office/drawing/2010/main" val="0"/>
              </a:ext>
            </a:extLst>
          </a:blip>
          <a:srcRect l="48943" t="64915" r="6944" b="9077"/>
          <a:stretch/>
        </p:blipFill>
        <p:spPr>
          <a:xfrm>
            <a:off x="271133" y="31723"/>
            <a:ext cx="6121863" cy="4177608"/>
          </a:xfrm>
          <a:prstGeom prst="rect">
            <a:avLst/>
          </a:prstGeom>
        </p:spPr>
      </p:pic>
      <p:sp>
        <p:nvSpPr>
          <p:cNvPr id="2" name="Título 1"/>
          <p:cNvSpPr>
            <a:spLocks noGrp="1"/>
          </p:cNvSpPr>
          <p:nvPr>
            <p:ph type="title"/>
          </p:nvPr>
        </p:nvSpPr>
        <p:spPr>
          <a:xfrm>
            <a:off x="1110157" y="1512505"/>
            <a:ext cx="4684320" cy="1232994"/>
          </a:xfrm>
        </p:spPr>
        <p:txBody>
          <a:bodyPr>
            <a:noAutofit/>
          </a:bodyPr>
          <a:lstStyle/>
          <a:p>
            <a:r>
              <a:rPr lang="es-ES" sz="2400" dirty="0">
                <a:solidFill>
                  <a:srgbClr val="FFFFFF"/>
                </a:solidFill>
                <a:latin typeface="Kohinoor Devanagari Book"/>
                <a:cs typeface="Kohinoor Devanagari Book"/>
              </a:rPr>
              <a:t>Quieren</a:t>
            </a:r>
            <a:r>
              <a:rPr lang="es-ES" sz="2400" dirty="0">
                <a:solidFill>
                  <a:srgbClr val="FFFFFF"/>
                </a:solidFill>
                <a:latin typeface="Devanagari Sangam MN"/>
                <a:cs typeface="Devanagari Sangam MN"/>
              </a:rPr>
              <a:t> </a:t>
            </a:r>
            <a:r>
              <a:rPr lang="es-ES" sz="2400" dirty="0">
                <a:solidFill>
                  <a:srgbClr val="FFFFFF"/>
                </a:solidFill>
                <a:latin typeface="Kohinoor Devanagari Book"/>
                <a:cs typeface="Kohinoor Devanagari Book"/>
              </a:rPr>
              <a:t>pasar todos los libros a un solo estante también ordenado alfabéticamente, por título</a:t>
            </a:r>
          </a:p>
        </p:txBody>
      </p:sp>
      <p:grpSp>
        <p:nvGrpSpPr>
          <p:cNvPr id="20" name="Agrupar 19"/>
          <p:cNvGrpSpPr/>
          <p:nvPr/>
        </p:nvGrpSpPr>
        <p:grpSpPr>
          <a:xfrm>
            <a:off x="8918800" y="-114152"/>
            <a:ext cx="3244660" cy="1812153"/>
            <a:chOff x="8947340" y="0"/>
            <a:chExt cx="3244660" cy="1812153"/>
          </a:xfrm>
        </p:grpSpPr>
        <p:sp>
          <p:nvSpPr>
            <p:cNvPr id="21"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22"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18" name="Imagen 4"/>
          <p:cNvPicPr>
            <a:picLocks noChangeAspect="1"/>
          </p:cNvPicPr>
          <p:nvPr/>
        </p:nvPicPr>
        <p:blipFill rotWithShape="1">
          <a:blip r:embed="rId2"/>
          <a:srcRect l="29252" t="19346" r="29981" b="24056"/>
          <a:stretch/>
        </p:blipFill>
        <p:spPr>
          <a:xfrm>
            <a:off x="8567507" y="1855583"/>
            <a:ext cx="2540075" cy="2445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4"/>
          <p:cNvPicPr>
            <a:picLocks noChangeAspect="1"/>
          </p:cNvPicPr>
          <p:nvPr/>
        </p:nvPicPr>
        <p:blipFill rotWithShape="1">
          <a:blip r:embed="rId2"/>
          <a:srcRect l="29252" t="19346" r="29981" b="24056"/>
          <a:stretch/>
        </p:blipFill>
        <p:spPr>
          <a:xfrm>
            <a:off x="8588377" y="4220705"/>
            <a:ext cx="2540075" cy="2445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Flecha derecha 2"/>
          <p:cNvSpPr/>
          <p:nvPr/>
        </p:nvSpPr>
        <p:spPr>
          <a:xfrm rot="8564550">
            <a:off x="6573908" y="3997500"/>
            <a:ext cx="1726680" cy="399529"/>
          </a:xfrm>
          <a:prstGeom prst="rightArrow">
            <a:avLst/>
          </a:prstGeom>
          <a:solidFill>
            <a:schemeClr val="accent1">
              <a:lumMod val="60000"/>
              <a:lumOff val="40000"/>
            </a:schemeClr>
          </a:solidFill>
          <a:ln>
            <a:noFill/>
          </a:ln>
          <a:effectLst>
            <a:outerShdw blurRad="76200" dist="12700" dir="2700000" sy="-23000" kx="-8004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Flecha derecha 2"/>
          <p:cNvSpPr/>
          <p:nvPr/>
        </p:nvSpPr>
        <p:spPr>
          <a:xfrm rot="9651049">
            <a:off x="6745224" y="4722006"/>
            <a:ext cx="1726680" cy="399529"/>
          </a:xfrm>
          <a:prstGeom prst="rightArrow">
            <a:avLst/>
          </a:prstGeom>
          <a:solidFill>
            <a:schemeClr val="accent1">
              <a:lumMod val="60000"/>
              <a:lumOff val="40000"/>
            </a:schemeClr>
          </a:solidFill>
          <a:ln>
            <a:noFill/>
          </a:ln>
          <a:effectLst>
            <a:outerShdw blurRad="76200" dist="12700" dir="2700000" sy="-23000" kx="-8004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Flecha derecha 2"/>
          <p:cNvSpPr/>
          <p:nvPr/>
        </p:nvSpPr>
        <p:spPr>
          <a:xfrm rot="11299144">
            <a:off x="6726089" y="5579649"/>
            <a:ext cx="1578273" cy="399529"/>
          </a:xfrm>
          <a:prstGeom prst="rightArrow">
            <a:avLst/>
          </a:prstGeom>
          <a:solidFill>
            <a:schemeClr val="accent1">
              <a:lumMod val="60000"/>
              <a:lumOff val="40000"/>
            </a:schemeClr>
          </a:solidFill>
          <a:ln>
            <a:noFill/>
          </a:ln>
          <a:effectLst>
            <a:outerShdw blurRad="76200" dist="12700" dir="2700000" sy="-23000" kx="-8004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4316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55480-O86KUM.eps"/>
          <p:cNvPicPr>
            <a:picLocks noChangeAspect="1"/>
          </p:cNvPicPr>
          <p:nvPr/>
        </p:nvPicPr>
        <p:blipFill rotWithShape="1">
          <a:blip r:embed="rId2">
            <a:extLst>
              <a:ext uri="{28A0092B-C50C-407E-A947-70E740481C1C}">
                <a14:useLocalDpi xmlns:a14="http://schemas.microsoft.com/office/drawing/2010/main" val="0"/>
              </a:ext>
            </a:extLst>
          </a:blip>
          <a:srcRect l="13985" t="70117" r="57716" b="6788"/>
          <a:stretch/>
        </p:blipFill>
        <p:spPr>
          <a:xfrm>
            <a:off x="1298571" y="1198591"/>
            <a:ext cx="5350124" cy="4366290"/>
          </a:xfrm>
          <a:prstGeom prst="rect">
            <a:avLst/>
          </a:prstGeom>
        </p:spPr>
      </p:pic>
      <p:sp>
        <p:nvSpPr>
          <p:cNvPr id="2" name="Título 1"/>
          <p:cNvSpPr>
            <a:spLocks noGrp="1"/>
          </p:cNvSpPr>
          <p:nvPr>
            <p:ph type="title"/>
          </p:nvPr>
        </p:nvSpPr>
        <p:spPr>
          <a:xfrm>
            <a:off x="1992984" y="2140340"/>
            <a:ext cx="4057526" cy="1997649"/>
          </a:xfrm>
        </p:spPr>
        <p:txBody>
          <a:bodyPr>
            <a:normAutofit/>
          </a:bodyPr>
          <a:lstStyle/>
          <a:p>
            <a:r>
              <a:rPr lang="es-ES" sz="2400" dirty="0">
                <a:solidFill>
                  <a:srgbClr val="FFFFFF"/>
                </a:solidFill>
                <a:latin typeface="Kohinoor Devanagari Book"/>
                <a:cs typeface="Kohinoor Devanagari Book"/>
              </a:rPr>
              <a:t>Pepe se encargará de ir colocando los libros en el nuevo estante</a:t>
            </a:r>
          </a:p>
        </p:txBody>
      </p:sp>
      <p:pic>
        <p:nvPicPr>
          <p:cNvPr id="4"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7860754" y="2034764"/>
            <a:ext cx="1035424" cy="3146612"/>
          </a:xfrm>
        </p:spPr>
      </p:pic>
      <p:grpSp>
        <p:nvGrpSpPr>
          <p:cNvPr id="7" name="Agrupar 6"/>
          <p:cNvGrpSpPr/>
          <p:nvPr/>
        </p:nvGrpSpPr>
        <p:grpSpPr>
          <a:xfrm>
            <a:off x="8918800" y="-114152"/>
            <a:ext cx="3244660" cy="1812153"/>
            <a:chOff x="8947340" y="0"/>
            <a:chExt cx="3244660" cy="1812153"/>
          </a:xfrm>
        </p:grpSpPr>
        <p:sp>
          <p:nvSpPr>
            <p:cNvPr id="8"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9"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126539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n 81" descr="55480-O86KUM.eps"/>
          <p:cNvPicPr>
            <a:picLocks noChangeAspect="1"/>
          </p:cNvPicPr>
          <p:nvPr/>
        </p:nvPicPr>
        <p:blipFill rotWithShape="1">
          <a:blip r:embed="rId2">
            <a:extLst>
              <a:ext uri="{28A0092B-C50C-407E-A947-70E740481C1C}">
                <a14:useLocalDpi xmlns:a14="http://schemas.microsoft.com/office/drawing/2010/main" val="0"/>
              </a:ext>
            </a:extLst>
          </a:blip>
          <a:srcRect l="7534" t="9778" r="54803" b="61718"/>
          <a:stretch/>
        </p:blipFill>
        <p:spPr>
          <a:xfrm>
            <a:off x="0" y="485144"/>
            <a:ext cx="4977240" cy="3766994"/>
          </a:xfrm>
          <a:prstGeom prst="rect">
            <a:avLst/>
          </a:prstGeom>
        </p:spPr>
      </p:pic>
      <p:sp>
        <p:nvSpPr>
          <p:cNvPr id="33" name="Título 1"/>
          <p:cNvSpPr txBox="1">
            <a:spLocks/>
          </p:cNvSpPr>
          <p:nvPr/>
        </p:nvSpPr>
        <p:spPr>
          <a:xfrm>
            <a:off x="851383" y="627832"/>
            <a:ext cx="3757854" cy="19548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rgbClr val="4B0000"/>
                </a:solidFill>
                <a:latin typeface="Kohinoor Devanagari Book"/>
                <a:cs typeface="Kohinoor Devanagari Book"/>
              </a:rPr>
              <a:t>Moni se encargará de ir pasándole los libros a Pepe</a:t>
            </a:r>
          </a:p>
        </p:txBody>
      </p:sp>
      <p:pic>
        <p:nvPicPr>
          <p:cNvPr id="36"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5586088" y="2238111"/>
            <a:ext cx="1035423" cy="2971800"/>
          </a:xfrm>
          <a:prstGeom prst="rect">
            <a:avLst/>
          </a:prstGeom>
        </p:spPr>
      </p:pic>
      <p:grpSp>
        <p:nvGrpSpPr>
          <p:cNvPr id="83" name="Agrupar 82"/>
          <p:cNvGrpSpPr/>
          <p:nvPr/>
        </p:nvGrpSpPr>
        <p:grpSpPr>
          <a:xfrm>
            <a:off x="8918800" y="-114152"/>
            <a:ext cx="3244660" cy="1812153"/>
            <a:chOff x="8947340" y="0"/>
            <a:chExt cx="3244660" cy="1812153"/>
          </a:xfrm>
        </p:grpSpPr>
        <p:sp>
          <p:nvSpPr>
            <p:cNvPr id="84"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5"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sp>
        <p:nvSpPr>
          <p:cNvPr id="58" name="CuadroTexto 20">
            <a:extLst>
              <a:ext uri="{FF2B5EF4-FFF2-40B4-BE49-F238E27FC236}">
                <a16:creationId xmlns:a16="http://schemas.microsoft.com/office/drawing/2014/main" id="{2523AE09-AD5A-4D8B-A701-E3C5E5EEE233}"/>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9" name="Agrupar 51">
            <a:extLst>
              <a:ext uri="{FF2B5EF4-FFF2-40B4-BE49-F238E27FC236}">
                <a16:creationId xmlns:a16="http://schemas.microsoft.com/office/drawing/2014/main" id="{1A8C8CC5-4388-49B1-AAB6-D220F9B93828}"/>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60" name="Rectángulo redondeado 52">
              <a:extLst>
                <a:ext uri="{FF2B5EF4-FFF2-40B4-BE49-F238E27FC236}">
                  <a16:creationId xmlns:a16="http://schemas.microsoft.com/office/drawing/2014/main" id="{4CD6A56D-B344-45C8-9A9B-E522B814F452}"/>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ángulo 53">
              <a:extLst>
                <a:ext uri="{FF2B5EF4-FFF2-40B4-BE49-F238E27FC236}">
                  <a16:creationId xmlns:a16="http://schemas.microsoft.com/office/drawing/2014/main" id="{B9ADD83A-1B05-408D-8EFF-1F26D69DEA5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2" name="Agrupar 54">
            <a:extLst>
              <a:ext uri="{FF2B5EF4-FFF2-40B4-BE49-F238E27FC236}">
                <a16:creationId xmlns:a16="http://schemas.microsoft.com/office/drawing/2014/main" id="{D11638C1-4E82-4A63-AF7F-164B112D4E1E}"/>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63" name="Rectángulo redondeado 55">
              <a:extLst>
                <a:ext uri="{FF2B5EF4-FFF2-40B4-BE49-F238E27FC236}">
                  <a16:creationId xmlns:a16="http://schemas.microsoft.com/office/drawing/2014/main" id="{04BE5B22-9D8A-46EA-8029-70AE6B4B628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ángulo 56">
              <a:extLst>
                <a:ext uri="{FF2B5EF4-FFF2-40B4-BE49-F238E27FC236}">
                  <a16:creationId xmlns:a16="http://schemas.microsoft.com/office/drawing/2014/main" id="{9816BFAD-6D22-468A-AA11-4CB0A4571E13}"/>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65" name="Agrupar 60">
            <a:extLst>
              <a:ext uri="{FF2B5EF4-FFF2-40B4-BE49-F238E27FC236}">
                <a16:creationId xmlns:a16="http://schemas.microsoft.com/office/drawing/2014/main" id="{D5E44E38-4E1A-4B23-A997-A0D508FF710C}"/>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66" name="Rectángulo redondeado 61">
              <a:extLst>
                <a:ext uri="{FF2B5EF4-FFF2-40B4-BE49-F238E27FC236}">
                  <a16:creationId xmlns:a16="http://schemas.microsoft.com/office/drawing/2014/main" id="{3DEA0DD5-665C-44FC-BD58-2BA2CA589667}"/>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ectángulo 62">
              <a:extLst>
                <a:ext uri="{FF2B5EF4-FFF2-40B4-BE49-F238E27FC236}">
                  <a16:creationId xmlns:a16="http://schemas.microsoft.com/office/drawing/2014/main" id="{4047B026-3FD6-4DD7-8288-D466408C0857}"/>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68" name="Rectángulo 67">
            <a:extLst>
              <a:ext uri="{FF2B5EF4-FFF2-40B4-BE49-F238E27FC236}">
                <a16:creationId xmlns:a16="http://schemas.microsoft.com/office/drawing/2014/main" id="{551AD532-CA56-440B-84F9-E59018D68F20}"/>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9" name="CuadroTexto 35">
            <a:extLst>
              <a:ext uri="{FF2B5EF4-FFF2-40B4-BE49-F238E27FC236}">
                <a16:creationId xmlns:a16="http://schemas.microsoft.com/office/drawing/2014/main" id="{DD5D611E-E4F4-4C40-A269-AAE62A863860}"/>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70" name="Agrupar 51">
            <a:extLst>
              <a:ext uri="{FF2B5EF4-FFF2-40B4-BE49-F238E27FC236}">
                <a16:creationId xmlns:a16="http://schemas.microsoft.com/office/drawing/2014/main" id="{F904D2A6-30EA-4B9C-A50B-A1610498A205}"/>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71" name="Rectángulo redondeado 37">
              <a:extLst>
                <a:ext uri="{FF2B5EF4-FFF2-40B4-BE49-F238E27FC236}">
                  <a16:creationId xmlns:a16="http://schemas.microsoft.com/office/drawing/2014/main" id="{C63AF2EB-9315-4911-8178-9EB6CEF8C752}"/>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Rectángulo 38">
              <a:extLst>
                <a:ext uri="{FF2B5EF4-FFF2-40B4-BE49-F238E27FC236}">
                  <a16:creationId xmlns:a16="http://schemas.microsoft.com/office/drawing/2014/main" id="{F77A2597-A0DB-4B25-8997-ABE8951E91B3}"/>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73" name="Agrupar 54">
            <a:extLst>
              <a:ext uri="{FF2B5EF4-FFF2-40B4-BE49-F238E27FC236}">
                <a16:creationId xmlns:a16="http://schemas.microsoft.com/office/drawing/2014/main" id="{7AE26743-5074-4E7B-BA8F-20F12E08A445}"/>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74" name="Rectángulo redondeado 40">
              <a:extLst>
                <a:ext uri="{FF2B5EF4-FFF2-40B4-BE49-F238E27FC236}">
                  <a16:creationId xmlns:a16="http://schemas.microsoft.com/office/drawing/2014/main" id="{D1445F15-27D4-4AF1-8D8A-43C361EDFFAB}"/>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Rectángulo 41">
              <a:extLst>
                <a:ext uri="{FF2B5EF4-FFF2-40B4-BE49-F238E27FC236}">
                  <a16:creationId xmlns:a16="http://schemas.microsoft.com/office/drawing/2014/main" id="{17B154BE-F8AE-49AC-A21C-8DA9A75C547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76" name="Agrupar 60">
            <a:extLst>
              <a:ext uri="{FF2B5EF4-FFF2-40B4-BE49-F238E27FC236}">
                <a16:creationId xmlns:a16="http://schemas.microsoft.com/office/drawing/2014/main" id="{9589AB59-75F1-48D3-B727-77AADA8FB580}"/>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77" name="Rectángulo redondeado 43">
              <a:extLst>
                <a:ext uri="{FF2B5EF4-FFF2-40B4-BE49-F238E27FC236}">
                  <a16:creationId xmlns:a16="http://schemas.microsoft.com/office/drawing/2014/main" id="{F4437DA0-E0B5-4829-BE95-833A146EC25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Rectángulo 44">
              <a:extLst>
                <a:ext uri="{FF2B5EF4-FFF2-40B4-BE49-F238E27FC236}">
                  <a16:creationId xmlns:a16="http://schemas.microsoft.com/office/drawing/2014/main" id="{1B5D2A86-56DB-48D0-8DC6-7A75EBF808D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79" name="Rectángulo 45">
            <a:extLst>
              <a:ext uri="{FF2B5EF4-FFF2-40B4-BE49-F238E27FC236}">
                <a16:creationId xmlns:a16="http://schemas.microsoft.com/office/drawing/2014/main" id="{502FBCE2-BABE-490C-A7FB-7971B0803E85}"/>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0" name="CuadroTexto 46">
            <a:extLst>
              <a:ext uri="{FF2B5EF4-FFF2-40B4-BE49-F238E27FC236}">
                <a16:creationId xmlns:a16="http://schemas.microsoft.com/office/drawing/2014/main" id="{DFB331BC-3EEC-47D7-8083-899A982EBE7C}"/>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08" name="Agrupar 51">
            <a:extLst>
              <a:ext uri="{FF2B5EF4-FFF2-40B4-BE49-F238E27FC236}">
                <a16:creationId xmlns:a16="http://schemas.microsoft.com/office/drawing/2014/main" id="{4A26D5FC-51D8-4F05-A6AD-CE116B1B7596}"/>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09" name="Rectángulo redondeado 48">
              <a:extLst>
                <a:ext uri="{FF2B5EF4-FFF2-40B4-BE49-F238E27FC236}">
                  <a16:creationId xmlns:a16="http://schemas.microsoft.com/office/drawing/2014/main" id="{CDB71C37-2D77-47A7-8BF1-BE656E8F6458}"/>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49">
              <a:extLst>
                <a:ext uri="{FF2B5EF4-FFF2-40B4-BE49-F238E27FC236}">
                  <a16:creationId xmlns:a16="http://schemas.microsoft.com/office/drawing/2014/main" id="{1ABC1234-D11F-49BB-838F-B93D774B957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1" name="Agrupar 54">
            <a:extLst>
              <a:ext uri="{FF2B5EF4-FFF2-40B4-BE49-F238E27FC236}">
                <a16:creationId xmlns:a16="http://schemas.microsoft.com/office/drawing/2014/main" id="{952EE5F6-B4AF-4D59-912F-B96787C9D1A4}"/>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2" name="Rectángulo redondeado 57">
              <a:extLst>
                <a:ext uri="{FF2B5EF4-FFF2-40B4-BE49-F238E27FC236}">
                  <a16:creationId xmlns:a16="http://schemas.microsoft.com/office/drawing/2014/main" id="{78D37CA5-6B4A-4DD3-9429-4225395299A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58">
              <a:extLst>
                <a:ext uri="{FF2B5EF4-FFF2-40B4-BE49-F238E27FC236}">
                  <a16:creationId xmlns:a16="http://schemas.microsoft.com/office/drawing/2014/main" id="{81BC5EDE-7DB5-4540-9B74-0EAEA7C4AEC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4" name="Agrupar 60">
            <a:extLst>
              <a:ext uri="{FF2B5EF4-FFF2-40B4-BE49-F238E27FC236}">
                <a16:creationId xmlns:a16="http://schemas.microsoft.com/office/drawing/2014/main" id="{840DAFFC-CDD5-42C8-BFDD-46A10D4109D9}"/>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5" name="Rectángulo redondeado 63">
              <a:extLst>
                <a:ext uri="{FF2B5EF4-FFF2-40B4-BE49-F238E27FC236}">
                  <a16:creationId xmlns:a16="http://schemas.microsoft.com/office/drawing/2014/main" id="{FA55E21A-31D3-449F-8826-09753F8C0044}"/>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Rectángulo 64">
              <a:extLst>
                <a:ext uri="{FF2B5EF4-FFF2-40B4-BE49-F238E27FC236}">
                  <a16:creationId xmlns:a16="http://schemas.microsoft.com/office/drawing/2014/main" id="{9223E4CC-5AA2-47E5-B96F-C634E88661AB}"/>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7" name="Rectángulo 65">
            <a:extLst>
              <a:ext uri="{FF2B5EF4-FFF2-40B4-BE49-F238E27FC236}">
                <a16:creationId xmlns:a16="http://schemas.microsoft.com/office/drawing/2014/main" id="{DCFD2763-B4F0-42F8-9289-9BB226F6C246}"/>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8" name="CuadroTexto 66">
            <a:extLst>
              <a:ext uri="{FF2B5EF4-FFF2-40B4-BE49-F238E27FC236}">
                <a16:creationId xmlns:a16="http://schemas.microsoft.com/office/drawing/2014/main" id="{6CC64422-8D84-4D97-8BAE-944CED9F1B39}"/>
              </a:ext>
            </a:extLst>
          </p:cNvPr>
          <p:cNvSpPr txBox="1"/>
          <p:nvPr/>
        </p:nvSpPr>
        <p:spPr>
          <a:xfrm>
            <a:off x="7767274" y="473128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119" name="Agrupar 54">
            <a:extLst>
              <a:ext uri="{FF2B5EF4-FFF2-40B4-BE49-F238E27FC236}">
                <a16:creationId xmlns:a16="http://schemas.microsoft.com/office/drawing/2014/main" id="{959A1CDA-7688-4606-939F-A396889B0764}"/>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0" name="Rectángulo redondeado 75">
              <a:extLst>
                <a:ext uri="{FF2B5EF4-FFF2-40B4-BE49-F238E27FC236}">
                  <a16:creationId xmlns:a16="http://schemas.microsoft.com/office/drawing/2014/main" id="{37521047-5970-4928-9306-672ECD33AB44}"/>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1" name="Rectángulo 76">
              <a:extLst>
                <a:ext uri="{FF2B5EF4-FFF2-40B4-BE49-F238E27FC236}">
                  <a16:creationId xmlns:a16="http://schemas.microsoft.com/office/drawing/2014/main" id="{2F9CB5FC-7A8F-4F9C-8197-34A0AA3BDC6C}"/>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2" name="Rectángulo 83">
            <a:extLst>
              <a:ext uri="{FF2B5EF4-FFF2-40B4-BE49-F238E27FC236}">
                <a16:creationId xmlns:a16="http://schemas.microsoft.com/office/drawing/2014/main" id="{FBB9F48C-0795-4757-AF86-38AD9A807D49}"/>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3" name="Agrupar 60">
            <a:extLst>
              <a:ext uri="{FF2B5EF4-FFF2-40B4-BE49-F238E27FC236}">
                <a16:creationId xmlns:a16="http://schemas.microsoft.com/office/drawing/2014/main" id="{63027108-A4ED-48D3-8BEA-84BB15625AEC}"/>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24" name="Rectángulo redondeado 85">
              <a:extLst>
                <a:ext uri="{FF2B5EF4-FFF2-40B4-BE49-F238E27FC236}">
                  <a16:creationId xmlns:a16="http://schemas.microsoft.com/office/drawing/2014/main" id="{81A0CFB3-B93E-48ED-B9FB-4AB9F56A5AC3}"/>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5" name="Rectángulo 89">
              <a:extLst>
                <a:ext uri="{FF2B5EF4-FFF2-40B4-BE49-F238E27FC236}">
                  <a16:creationId xmlns:a16="http://schemas.microsoft.com/office/drawing/2014/main" id="{3104B125-F604-4473-AB54-324757D8E3E9}"/>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26" name="Agrupar 51">
            <a:extLst>
              <a:ext uri="{FF2B5EF4-FFF2-40B4-BE49-F238E27FC236}">
                <a16:creationId xmlns:a16="http://schemas.microsoft.com/office/drawing/2014/main" id="{AADE4C6D-DAD4-42EE-A9F4-6C087F70A5F1}"/>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27" name="Rectángulo redondeado 69">
              <a:extLst>
                <a:ext uri="{FF2B5EF4-FFF2-40B4-BE49-F238E27FC236}">
                  <a16:creationId xmlns:a16="http://schemas.microsoft.com/office/drawing/2014/main" id="{B65778E5-3AC5-460F-B3F7-336180D1A48D}"/>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8" name="Rectángulo 70">
              <a:extLst>
                <a:ext uri="{FF2B5EF4-FFF2-40B4-BE49-F238E27FC236}">
                  <a16:creationId xmlns:a16="http://schemas.microsoft.com/office/drawing/2014/main" id="{B5342F7B-8F21-4C26-AE69-4DAA6950C671}"/>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173581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Imagen 120"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456641" y="385261"/>
            <a:ext cx="4395185" cy="1850453"/>
          </a:xfrm>
          <a:prstGeom prst="rect">
            <a:avLst/>
          </a:prstGeom>
        </p:spPr>
      </p:pic>
      <p:sp>
        <p:nvSpPr>
          <p:cNvPr id="2" name="Título 1"/>
          <p:cNvSpPr>
            <a:spLocks noGrp="1"/>
          </p:cNvSpPr>
          <p:nvPr>
            <p:ph type="title"/>
          </p:nvPr>
        </p:nvSpPr>
        <p:spPr>
          <a:xfrm>
            <a:off x="956094" y="757556"/>
            <a:ext cx="3910003" cy="712143"/>
          </a:xfrm>
        </p:spPr>
        <p:txBody>
          <a:bodyPr>
            <a:normAutofit/>
          </a:bodyPr>
          <a:lstStyle/>
          <a:p>
            <a:r>
              <a:rPr lang="es-ES" sz="2400" dirty="0">
                <a:solidFill>
                  <a:srgbClr val="FFFFFF"/>
                </a:solidFill>
                <a:latin typeface="Kohinoor Devanagari Book"/>
                <a:cs typeface="Kohinoor Devanagari Book"/>
              </a:rPr>
              <a:t>Comienzan a trabajar…</a:t>
            </a:r>
          </a:p>
        </p:txBody>
      </p:sp>
      <p:pic>
        <p:nvPicPr>
          <p:cNvPr id="4"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4707063" y="2120378"/>
            <a:ext cx="1035424" cy="3146612"/>
          </a:xfr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556448" y="2238111"/>
            <a:ext cx="1035423" cy="2971800"/>
          </a:xfrm>
          <a:prstGeom prst="rect">
            <a:avLst/>
          </a:prstGeom>
        </p:spPr>
      </p:pic>
      <p:sp>
        <p:nvSpPr>
          <p:cNvPr id="118" name="CuadroTexto 117"/>
          <p:cNvSpPr txBox="1"/>
          <p:nvPr/>
        </p:nvSpPr>
        <p:spPr>
          <a:xfrm>
            <a:off x="380719" y="3462790"/>
            <a:ext cx="2758700" cy="369332"/>
          </a:xfrm>
          <a:prstGeom prst="rect">
            <a:avLst/>
          </a:prstGeom>
          <a:noFill/>
        </p:spPr>
        <p:txBody>
          <a:bodyPr wrap="square" rtlCol="0">
            <a:spAutoFit/>
          </a:bodyPr>
          <a:lstStyle/>
          <a:p>
            <a:r>
              <a:rPr lang="es-ES" dirty="0"/>
              <a:t>Estante nuevo</a:t>
            </a:r>
          </a:p>
        </p:txBody>
      </p:sp>
      <p:sp>
        <p:nvSpPr>
          <p:cNvPr id="119" name="Rectángulo 118"/>
          <p:cNvSpPr/>
          <p:nvPr/>
        </p:nvSpPr>
        <p:spPr>
          <a:xfrm>
            <a:off x="442367" y="3310393"/>
            <a:ext cx="4139998"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2" name="Agrupar 121"/>
          <p:cNvGrpSpPr/>
          <p:nvPr/>
        </p:nvGrpSpPr>
        <p:grpSpPr>
          <a:xfrm>
            <a:off x="8918800" y="-114152"/>
            <a:ext cx="3244660" cy="1812153"/>
            <a:chOff x="8947340" y="0"/>
            <a:chExt cx="3244660" cy="1812153"/>
          </a:xfrm>
        </p:grpSpPr>
        <p:sp>
          <p:nvSpPr>
            <p:cNvPr id="123"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124" name="Subtítulo 2"/>
            <p:cNvSpPr txBox="1">
              <a:spLocks/>
            </p:cNvSpPr>
            <p:nvPr/>
          </p:nvSpPr>
          <p:spPr>
            <a:xfrm>
              <a:off x="9147123" y="1395238"/>
              <a:ext cx="2711314" cy="4169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de la vida real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
        <p:nvSpPr>
          <p:cNvPr id="56" name="CuadroTexto 20">
            <a:extLst>
              <a:ext uri="{FF2B5EF4-FFF2-40B4-BE49-F238E27FC236}">
                <a16:creationId xmlns:a16="http://schemas.microsoft.com/office/drawing/2014/main" id="{6C2959FB-98F9-4496-95D0-067D6C2C4FB0}"/>
              </a:ext>
            </a:extLst>
          </p:cNvPr>
          <p:cNvSpPr txBox="1"/>
          <p:nvPr/>
        </p:nvSpPr>
        <p:spPr>
          <a:xfrm>
            <a:off x="7767274" y="946708"/>
            <a:ext cx="888998" cy="646331"/>
          </a:xfrm>
          <a:prstGeom prst="rect">
            <a:avLst/>
          </a:prstGeom>
          <a:noFill/>
        </p:spPr>
        <p:txBody>
          <a:bodyPr wrap="none" rtlCol="0">
            <a:spAutoFit/>
          </a:bodyPr>
          <a:lstStyle/>
          <a:p>
            <a:pPr algn="ctr"/>
            <a:r>
              <a:rPr lang="es-ES" dirty="0"/>
              <a:t>Estante</a:t>
            </a:r>
          </a:p>
          <a:p>
            <a:pPr algn="ctr"/>
            <a:r>
              <a:rPr lang="es-ES" dirty="0"/>
              <a:t> 1</a:t>
            </a:r>
          </a:p>
        </p:txBody>
      </p:sp>
      <p:grpSp>
        <p:nvGrpSpPr>
          <p:cNvPr id="57" name="Agrupar 51">
            <a:extLst>
              <a:ext uri="{FF2B5EF4-FFF2-40B4-BE49-F238E27FC236}">
                <a16:creationId xmlns:a16="http://schemas.microsoft.com/office/drawing/2014/main" id="{50EC47C9-E86D-4459-9945-68458B037B9D}"/>
              </a:ext>
            </a:extLst>
          </p:cNvPr>
          <p:cNvGrpSpPr/>
          <p:nvPr/>
        </p:nvGrpSpPr>
        <p:grpSpPr>
          <a:xfrm rot="16200000">
            <a:off x="8429523" y="1240063"/>
            <a:ext cx="1005859" cy="415551"/>
            <a:chOff x="2480412" y="0"/>
            <a:chExt cx="1399894" cy="656610"/>
          </a:xfrm>
          <a:solidFill>
            <a:srgbClr val="92456C"/>
          </a:solidFill>
          <a:effectLst>
            <a:reflection stA="41000" endPos="23000" dist="38100" dir="5400000" sy="-100000" algn="bl" rotWithShape="0"/>
          </a:effectLst>
        </p:grpSpPr>
        <p:sp>
          <p:nvSpPr>
            <p:cNvPr id="61" name="Rectángulo redondeado 52">
              <a:extLst>
                <a:ext uri="{FF2B5EF4-FFF2-40B4-BE49-F238E27FC236}">
                  <a16:creationId xmlns:a16="http://schemas.microsoft.com/office/drawing/2014/main" id="{AE8732F2-5F1D-4D08-9A89-750D8A4DAF91}"/>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2" name="Rectángulo 53">
              <a:extLst>
                <a:ext uri="{FF2B5EF4-FFF2-40B4-BE49-F238E27FC236}">
                  <a16:creationId xmlns:a16="http://schemas.microsoft.com/office/drawing/2014/main" id="{2DA9EE05-F069-4FA8-AF03-3C103B6BFCEC}"/>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La Broma</a:t>
              </a:r>
              <a:endParaRPr lang="es-ES_tradnl" sz="1400" kern="1200" dirty="0"/>
            </a:p>
          </p:txBody>
        </p:sp>
      </p:grpSp>
      <p:grpSp>
        <p:nvGrpSpPr>
          <p:cNvPr id="63" name="Agrupar 54">
            <a:extLst>
              <a:ext uri="{FF2B5EF4-FFF2-40B4-BE49-F238E27FC236}">
                <a16:creationId xmlns:a16="http://schemas.microsoft.com/office/drawing/2014/main" id="{96441668-391E-494F-91DB-56E15C9A1A00}"/>
              </a:ext>
            </a:extLst>
          </p:cNvPr>
          <p:cNvGrpSpPr/>
          <p:nvPr/>
        </p:nvGrpSpPr>
        <p:grpSpPr>
          <a:xfrm rot="16200000">
            <a:off x="8922446" y="1241861"/>
            <a:ext cx="1005859" cy="415551"/>
            <a:chOff x="2858" y="505119"/>
            <a:chExt cx="1374951" cy="673493"/>
          </a:xfrm>
          <a:solidFill>
            <a:srgbClr val="92456C"/>
          </a:solidFill>
          <a:effectLst>
            <a:reflection blurRad="6350" stA="44000" endA="300" endPos="28000" dist="38100" dir="5400000" sy="-100000" algn="bl" rotWithShape="0"/>
          </a:effectLst>
        </p:grpSpPr>
        <p:sp>
          <p:nvSpPr>
            <p:cNvPr id="68" name="Rectángulo redondeado 55">
              <a:extLst>
                <a:ext uri="{FF2B5EF4-FFF2-40B4-BE49-F238E27FC236}">
                  <a16:creationId xmlns:a16="http://schemas.microsoft.com/office/drawing/2014/main" id="{CA9A3972-17F5-4D3C-9BFA-73BC066AD6DD}"/>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Rectángulo 56">
              <a:extLst>
                <a:ext uri="{FF2B5EF4-FFF2-40B4-BE49-F238E27FC236}">
                  <a16:creationId xmlns:a16="http://schemas.microsoft.com/office/drawing/2014/main" id="{578644EF-7CB1-49C4-8A1A-7F725EB328DE}"/>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Platero y Yo</a:t>
              </a:r>
            </a:p>
          </p:txBody>
        </p:sp>
      </p:grpSp>
      <p:grpSp>
        <p:nvGrpSpPr>
          <p:cNvPr id="73" name="Agrupar 60">
            <a:extLst>
              <a:ext uri="{FF2B5EF4-FFF2-40B4-BE49-F238E27FC236}">
                <a16:creationId xmlns:a16="http://schemas.microsoft.com/office/drawing/2014/main" id="{F629B1A0-75C8-4D4A-8D6A-5E877D28030A}"/>
              </a:ext>
            </a:extLst>
          </p:cNvPr>
          <p:cNvGrpSpPr/>
          <p:nvPr/>
        </p:nvGrpSpPr>
        <p:grpSpPr>
          <a:xfrm rot="16200000">
            <a:off x="9409138" y="1256131"/>
            <a:ext cx="1005859" cy="415550"/>
            <a:chOff x="2890257" y="505119"/>
            <a:chExt cx="1374951" cy="673493"/>
          </a:xfrm>
          <a:solidFill>
            <a:srgbClr val="92456C"/>
          </a:solidFill>
          <a:effectLst>
            <a:reflection blurRad="6350" stA="44000" endA="300" endPos="28000" dist="38100" dir="5400000" sy="-100000" algn="bl" rotWithShape="0"/>
          </a:effectLst>
        </p:grpSpPr>
        <p:sp>
          <p:nvSpPr>
            <p:cNvPr id="74" name="Rectángulo redondeado 61">
              <a:extLst>
                <a:ext uri="{FF2B5EF4-FFF2-40B4-BE49-F238E27FC236}">
                  <a16:creationId xmlns:a16="http://schemas.microsoft.com/office/drawing/2014/main" id="{59CACFEF-A524-4399-90BF-F1A34B400A4C}"/>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1" name="Rectángulo 62">
              <a:extLst>
                <a:ext uri="{FF2B5EF4-FFF2-40B4-BE49-F238E27FC236}">
                  <a16:creationId xmlns:a16="http://schemas.microsoft.com/office/drawing/2014/main" id="{DB6F415F-CDDC-430C-8F28-7D6945A421D8}"/>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sp>
        <p:nvSpPr>
          <p:cNvPr id="82" name="Rectángulo 67">
            <a:extLst>
              <a:ext uri="{FF2B5EF4-FFF2-40B4-BE49-F238E27FC236}">
                <a16:creationId xmlns:a16="http://schemas.microsoft.com/office/drawing/2014/main" id="{7C829FDA-0BE8-43D6-8DB3-09AB62EC951A}"/>
              </a:ext>
            </a:extLst>
          </p:cNvPr>
          <p:cNvSpPr/>
          <p:nvPr/>
        </p:nvSpPr>
        <p:spPr>
          <a:xfrm>
            <a:off x="8694834" y="1988345"/>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3" name="CuadroTexto 35">
            <a:extLst>
              <a:ext uri="{FF2B5EF4-FFF2-40B4-BE49-F238E27FC236}">
                <a16:creationId xmlns:a16="http://schemas.microsoft.com/office/drawing/2014/main" id="{3D6031B1-3ADD-4F1A-AC27-37EE55B384C5}"/>
              </a:ext>
            </a:extLst>
          </p:cNvPr>
          <p:cNvSpPr txBox="1"/>
          <p:nvPr/>
        </p:nvSpPr>
        <p:spPr>
          <a:xfrm>
            <a:off x="7767274" y="2228082"/>
            <a:ext cx="888998" cy="646331"/>
          </a:xfrm>
          <a:prstGeom prst="rect">
            <a:avLst/>
          </a:prstGeom>
          <a:noFill/>
        </p:spPr>
        <p:txBody>
          <a:bodyPr wrap="none" rtlCol="0">
            <a:spAutoFit/>
          </a:bodyPr>
          <a:lstStyle/>
          <a:p>
            <a:pPr algn="ctr"/>
            <a:r>
              <a:rPr lang="es-ES" dirty="0"/>
              <a:t>Estante</a:t>
            </a:r>
          </a:p>
          <a:p>
            <a:pPr algn="ctr"/>
            <a:r>
              <a:rPr lang="es-ES" dirty="0"/>
              <a:t> 2</a:t>
            </a:r>
          </a:p>
        </p:txBody>
      </p:sp>
      <p:grpSp>
        <p:nvGrpSpPr>
          <p:cNvPr id="87" name="Agrupar 51">
            <a:extLst>
              <a:ext uri="{FF2B5EF4-FFF2-40B4-BE49-F238E27FC236}">
                <a16:creationId xmlns:a16="http://schemas.microsoft.com/office/drawing/2014/main" id="{4948F208-31ED-4858-AB62-3E9B7E8AE8E7}"/>
              </a:ext>
            </a:extLst>
          </p:cNvPr>
          <p:cNvGrpSpPr/>
          <p:nvPr/>
        </p:nvGrpSpPr>
        <p:grpSpPr>
          <a:xfrm rot="16200000">
            <a:off x="8429523" y="2521437"/>
            <a:ext cx="1005859" cy="415551"/>
            <a:chOff x="2480412" y="0"/>
            <a:chExt cx="1399894" cy="656610"/>
          </a:xfrm>
          <a:solidFill>
            <a:srgbClr val="0070C0"/>
          </a:solidFill>
          <a:effectLst>
            <a:reflection stA="41000" endPos="23000" dist="38100" dir="5400000" sy="-100000" algn="bl" rotWithShape="0"/>
          </a:effectLst>
        </p:grpSpPr>
        <p:sp>
          <p:nvSpPr>
            <p:cNvPr id="88" name="Rectángulo redondeado 37">
              <a:extLst>
                <a:ext uri="{FF2B5EF4-FFF2-40B4-BE49-F238E27FC236}">
                  <a16:creationId xmlns:a16="http://schemas.microsoft.com/office/drawing/2014/main" id="{F44DD497-0264-4BA3-84D2-45D3F722B405}"/>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9" name="Rectángulo 38">
              <a:extLst>
                <a:ext uri="{FF2B5EF4-FFF2-40B4-BE49-F238E27FC236}">
                  <a16:creationId xmlns:a16="http://schemas.microsoft.com/office/drawing/2014/main" id="{6EFD77A8-CAD1-463E-8927-0FC0511EC576}"/>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err="1"/>
                <a:t>Cronicas</a:t>
              </a:r>
              <a:r>
                <a:rPr lang="es-ES_tradnl" sz="1400" dirty="0"/>
                <a:t> marcianas</a:t>
              </a:r>
              <a:endParaRPr lang="es-ES_tradnl" sz="1400" kern="1200" dirty="0"/>
            </a:p>
          </p:txBody>
        </p:sp>
      </p:grpSp>
      <p:grpSp>
        <p:nvGrpSpPr>
          <p:cNvPr id="91" name="Agrupar 54">
            <a:extLst>
              <a:ext uri="{FF2B5EF4-FFF2-40B4-BE49-F238E27FC236}">
                <a16:creationId xmlns:a16="http://schemas.microsoft.com/office/drawing/2014/main" id="{49294487-BB7B-4940-AE63-85B55A391E7B}"/>
              </a:ext>
            </a:extLst>
          </p:cNvPr>
          <p:cNvGrpSpPr/>
          <p:nvPr/>
        </p:nvGrpSpPr>
        <p:grpSpPr>
          <a:xfrm rot="16200000">
            <a:off x="8922446" y="2523235"/>
            <a:ext cx="1005859" cy="415551"/>
            <a:chOff x="2858" y="505119"/>
            <a:chExt cx="1374951" cy="673493"/>
          </a:xfrm>
          <a:solidFill>
            <a:srgbClr val="0070C0"/>
          </a:solidFill>
          <a:effectLst>
            <a:reflection blurRad="6350" stA="44000" endA="300" endPos="28000" dist="38100" dir="5400000" sy="-100000" algn="bl" rotWithShape="0"/>
          </a:effectLst>
        </p:grpSpPr>
        <p:sp>
          <p:nvSpPr>
            <p:cNvPr id="92" name="Rectángulo redondeado 40">
              <a:extLst>
                <a:ext uri="{FF2B5EF4-FFF2-40B4-BE49-F238E27FC236}">
                  <a16:creationId xmlns:a16="http://schemas.microsoft.com/office/drawing/2014/main" id="{E6D7D359-8CB1-4310-9295-09483BF24EC2}"/>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3" name="Rectángulo 41">
              <a:extLst>
                <a:ext uri="{FF2B5EF4-FFF2-40B4-BE49-F238E27FC236}">
                  <a16:creationId xmlns:a16="http://schemas.microsoft.com/office/drawing/2014/main" id="{8BC93090-DA73-4CD1-9BC4-87FC3F980A4C}"/>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Rayuela</a:t>
              </a:r>
            </a:p>
          </p:txBody>
        </p:sp>
      </p:grpSp>
      <p:grpSp>
        <p:nvGrpSpPr>
          <p:cNvPr id="94" name="Agrupar 60">
            <a:extLst>
              <a:ext uri="{FF2B5EF4-FFF2-40B4-BE49-F238E27FC236}">
                <a16:creationId xmlns:a16="http://schemas.microsoft.com/office/drawing/2014/main" id="{D4CB0D49-2CCE-4188-895E-BBB0976559B6}"/>
              </a:ext>
            </a:extLst>
          </p:cNvPr>
          <p:cNvGrpSpPr/>
          <p:nvPr/>
        </p:nvGrpSpPr>
        <p:grpSpPr>
          <a:xfrm rot="16200000">
            <a:off x="9409138" y="2537505"/>
            <a:ext cx="1005859" cy="415550"/>
            <a:chOff x="2890257" y="505119"/>
            <a:chExt cx="1374951" cy="673493"/>
          </a:xfrm>
          <a:solidFill>
            <a:srgbClr val="0070C0"/>
          </a:solidFill>
          <a:effectLst>
            <a:reflection blurRad="6350" stA="44000" endA="300" endPos="28000" dist="38100" dir="5400000" sy="-100000" algn="bl" rotWithShape="0"/>
          </a:effectLst>
        </p:grpSpPr>
        <p:sp>
          <p:nvSpPr>
            <p:cNvPr id="104" name="Rectángulo redondeado 43">
              <a:extLst>
                <a:ext uri="{FF2B5EF4-FFF2-40B4-BE49-F238E27FC236}">
                  <a16:creationId xmlns:a16="http://schemas.microsoft.com/office/drawing/2014/main" id="{0794EBE9-A537-4D0B-A35F-42B233B22117}"/>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5" name="Rectángulo 44">
              <a:extLst>
                <a:ext uri="{FF2B5EF4-FFF2-40B4-BE49-F238E27FC236}">
                  <a16:creationId xmlns:a16="http://schemas.microsoft.com/office/drawing/2014/main" id="{B708965F-7313-45D1-9242-C9476DA3605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06" name="Rectángulo 45">
            <a:extLst>
              <a:ext uri="{FF2B5EF4-FFF2-40B4-BE49-F238E27FC236}">
                <a16:creationId xmlns:a16="http://schemas.microsoft.com/office/drawing/2014/main" id="{FFD26687-D4A2-4C9D-95C4-C00D96FAAE9E}"/>
              </a:ext>
            </a:extLst>
          </p:cNvPr>
          <p:cNvSpPr/>
          <p:nvPr/>
        </p:nvSpPr>
        <p:spPr>
          <a:xfrm>
            <a:off x="8694834" y="3269719"/>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7" name="CuadroTexto 46">
            <a:extLst>
              <a:ext uri="{FF2B5EF4-FFF2-40B4-BE49-F238E27FC236}">
                <a16:creationId xmlns:a16="http://schemas.microsoft.com/office/drawing/2014/main" id="{B9A80D5D-74EB-4A86-A885-37C79E7A747C}"/>
              </a:ext>
            </a:extLst>
          </p:cNvPr>
          <p:cNvSpPr txBox="1"/>
          <p:nvPr/>
        </p:nvSpPr>
        <p:spPr>
          <a:xfrm>
            <a:off x="7767274" y="3501087"/>
            <a:ext cx="888998" cy="646331"/>
          </a:xfrm>
          <a:prstGeom prst="rect">
            <a:avLst/>
          </a:prstGeom>
          <a:noFill/>
        </p:spPr>
        <p:txBody>
          <a:bodyPr wrap="none" rtlCol="0">
            <a:spAutoFit/>
          </a:bodyPr>
          <a:lstStyle/>
          <a:p>
            <a:pPr algn="ctr"/>
            <a:r>
              <a:rPr lang="es-ES" dirty="0"/>
              <a:t>Estante</a:t>
            </a:r>
          </a:p>
          <a:p>
            <a:pPr algn="ctr"/>
            <a:r>
              <a:rPr lang="es-ES" dirty="0"/>
              <a:t> 3</a:t>
            </a:r>
          </a:p>
        </p:txBody>
      </p:sp>
      <p:grpSp>
        <p:nvGrpSpPr>
          <p:cNvPr id="108" name="Agrupar 51">
            <a:extLst>
              <a:ext uri="{FF2B5EF4-FFF2-40B4-BE49-F238E27FC236}">
                <a16:creationId xmlns:a16="http://schemas.microsoft.com/office/drawing/2014/main" id="{8D7D2D64-8258-4837-BBDD-9FA7D987254E}"/>
              </a:ext>
            </a:extLst>
          </p:cNvPr>
          <p:cNvGrpSpPr/>
          <p:nvPr/>
        </p:nvGrpSpPr>
        <p:grpSpPr>
          <a:xfrm rot="16200000">
            <a:off x="8429523" y="3794442"/>
            <a:ext cx="1005859" cy="415551"/>
            <a:chOff x="2480412" y="0"/>
            <a:chExt cx="1399894" cy="656610"/>
          </a:xfrm>
          <a:solidFill>
            <a:schemeClr val="accent6">
              <a:lumMod val="75000"/>
            </a:schemeClr>
          </a:solidFill>
          <a:effectLst>
            <a:reflection stA="41000" endPos="23000" dist="38100" dir="5400000" sy="-100000" algn="bl" rotWithShape="0"/>
          </a:effectLst>
        </p:grpSpPr>
        <p:sp>
          <p:nvSpPr>
            <p:cNvPr id="109" name="Rectángulo redondeado 48">
              <a:extLst>
                <a:ext uri="{FF2B5EF4-FFF2-40B4-BE49-F238E27FC236}">
                  <a16:creationId xmlns:a16="http://schemas.microsoft.com/office/drawing/2014/main" id="{0219C0AF-EBC2-4F25-8DB4-0A8E124B7EFA}"/>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0" name="Rectángulo 49">
              <a:extLst>
                <a:ext uri="{FF2B5EF4-FFF2-40B4-BE49-F238E27FC236}">
                  <a16:creationId xmlns:a16="http://schemas.microsoft.com/office/drawing/2014/main" id="{5C77522B-B082-4A10-B0E5-EBD92D22D9ED}"/>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kern="1200" dirty="0"/>
                <a:t>Edad Prohi</a:t>
              </a:r>
              <a:r>
                <a:rPr lang="es-ES_tradnl" sz="1400" dirty="0"/>
                <a:t>bida</a:t>
              </a:r>
              <a:endParaRPr lang="es-ES_tradnl" sz="1400" kern="1200" dirty="0"/>
            </a:p>
          </p:txBody>
        </p:sp>
      </p:grpSp>
      <p:grpSp>
        <p:nvGrpSpPr>
          <p:cNvPr id="111" name="Agrupar 54">
            <a:extLst>
              <a:ext uri="{FF2B5EF4-FFF2-40B4-BE49-F238E27FC236}">
                <a16:creationId xmlns:a16="http://schemas.microsoft.com/office/drawing/2014/main" id="{53943559-C253-4AAD-B4F5-3674B476ACDC}"/>
              </a:ext>
            </a:extLst>
          </p:cNvPr>
          <p:cNvGrpSpPr/>
          <p:nvPr/>
        </p:nvGrpSpPr>
        <p:grpSpPr>
          <a:xfrm rot="16200000">
            <a:off x="8922446" y="3796240"/>
            <a:ext cx="1005859" cy="415551"/>
            <a:chOff x="2858" y="505119"/>
            <a:chExt cx="1374951" cy="673493"/>
          </a:xfrm>
          <a:solidFill>
            <a:schemeClr val="accent6">
              <a:lumMod val="75000"/>
            </a:schemeClr>
          </a:solidFill>
          <a:effectLst>
            <a:reflection blurRad="6350" stA="44000" endA="300" endPos="28000" dist="38100" dir="5400000" sy="-100000" algn="bl" rotWithShape="0"/>
          </a:effectLst>
        </p:grpSpPr>
        <p:sp>
          <p:nvSpPr>
            <p:cNvPr id="112" name="Rectángulo redondeado 57">
              <a:extLst>
                <a:ext uri="{FF2B5EF4-FFF2-40B4-BE49-F238E27FC236}">
                  <a16:creationId xmlns:a16="http://schemas.microsoft.com/office/drawing/2014/main" id="{7DFE0D2E-5679-4C1F-B256-0E5DF95C9E10}"/>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Rectángulo 58">
              <a:extLst>
                <a:ext uri="{FF2B5EF4-FFF2-40B4-BE49-F238E27FC236}">
                  <a16:creationId xmlns:a16="http://schemas.microsoft.com/office/drawing/2014/main" id="{1A4C750F-A925-4BC2-B7EA-6BF81C211740}"/>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Un mundo feliz</a:t>
              </a:r>
            </a:p>
          </p:txBody>
        </p:sp>
      </p:grpSp>
      <p:grpSp>
        <p:nvGrpSpPr>
          <p:cNvPr id="114" name="Agrupar 60">
            <a:extLst>
              <a:ext uri="{FF2B5EF4-FFF2-40B4-BE49-F238E27FC236}">
                <a16:creationId xmlns:a16="http://schemas.microsoft.com/office/drawing/2014/main" id="{619E72D8-978C-4C73-A713-61917DFEF421}"/>
              </a:ext>
            </a:extLst>
          </p:cNvPr>
          <p:cNvGrpSpPr/>
          <p:nvPr/>
        </p:nvGrpSpPr>
        <p:grpSpPr>
          <a:xfrm rot="16200000">
            <a:off x="9409138" y="3810510"/>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15" name="Rectángulo redondeado 63">
              <a:extLst>
                <a:ext uri="{FF2B5EF4-FFF2-40B4-BE49-F238E27FC236}">
                  <a16:creationId xmlns:a16="http://schemas.microsoft.com/office/drawing/2014/main" id="{60F17683-71EF-415C-B7D2-001DA00531A1}"/>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Rectángulo 64">
              <a:extLst>
                <a:ext uri="{FF2B5EF4-FFF2-40B4-BE49-F238E27FC236}">
                  <a16:creationId xmlns:a16="http://schemas.microsoft.com/office/drawing/2014/main" id="{189972EB-E45F-4805-B9B4-C8996BFF4EA0}"/>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Salud y Sociedad</a:t>
              </a:r>
            </a:p>
          </p:txBody>
        </p:sp>
      </p:grpSp>
      <p:sp>
        <p:nvSpPr>
          <p:cNvPr id="117" name="Rectángulo 65">
            <a:extLst>
              <a:ext uri="{FF2B5EF4-FFF2-40B4-BE49-F238E27FC236}">
                <a16:creationId xmlns:a16="http://schemas.microsoft.com/office/drawing/2014/main" id="{9AAC1274-97F4-4798-8CFA-DE22AD2009B0}"/>
              </a:ext>
            </a:extLst>
          </p:cNvPr>
          <p:cNvSpPr/>
          <p:nvPr/>
        </p:nvSpPr>
        <p:spPr>
          <a:xfrm>
            <a:off x="8694834" y="454272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0" name="CuadroTexto 66">
            <a:extLst>
              <a:ext uri="{FF2B5EF4-FFF2-40B4-BE49-F238E27FC236}">
                <a16:creationId xmlns:a16="http://schemas.microsoft.com/office/drawing/2014/main" id="{0EAE856A-4E63-4787-A657-25F05C2C8B40}"/>
              </a:ext>
            </a:extLst>
          </p:cNvPr>
          <p:cNvSpPr txBox="1"/>
          <p:nvPr/>
        </p:nvSpPr>
        <p:spPr>
          <a:xfrm>
            <a:off x="7767274" y="4731286"/>
            <a:ext cx="888998" cy="646331"/>
          </a:xfrm>
          <a:prstGeom prst="rect">
            <a:avLst/>
          </a:prstGeom>
          <a:noFill/>
        </p:spPr>
        <p:txBody>
          <a:bodyPr wrap="none" rtlCol="0">
            <a:spAutoFit/>
          </a:bodyPr>
          <a:lstStyle/>
          <a:p>
            <a:pPr algn="ctr"/>
            <a:r>
              <a:rPr lang="es-ES" dirty="0"/>
              <a:t>Estante</a:t>
            </a:r>
          </a:p>
          <a:p>
            <a:pPr algn="ctr"/>
            <a:r>
              <a:rPr lang="es-ES" dirty="0"/>
              <a:t> 4</a:t>
            </a:r>
          </a:p>
        </p:txBody>
      </p:sp>
      <p:grpSp>
        <p:nvGrpSpPr>
          <p:cNvPr id="125" name="Agrupar 54">
            <a:extLst>
              <a:ext uri="{FF2B5EF4-FFF2-40B4-BE49-F238E27FC236}">
                <a16:creationId xmlns:a16="http://schemas.microsoft.com/office/drawing/2014/main" id="{D132E1E0-9056-4F1B-BF6B-0AC8C6310FBE}"/>
              </a:ext>
            </a:extLst>
          </p:cNvPr>
          <p:cNvGrpSpPr/>
          <p:nvPr/>
        </p:nvGrpSpPr>
        <p:grpSpPr>
          <a:xfrm rot="16200000">
            <a:off x="8922446" y="5026439"/>
            <a:ext cx="1005859" cy="415551"/>
            <a:chOff x="2858" y="505119"/>
            <a:chExt cx="1374951" cy="673493"/>
          </a:xfrm>
          <a:solidFill>
            <a:schemeClr val="accent2">
              <a:lumMod val="75000"/>
            </a:schemeClr>
          </a:solidFill>
          <a:effectLst>
            <a:reflection blurRad="6350" stA="44000" endA="300" endPos="28000" dist="38100" dir="5400000" sy="-100000" algn="bl" rotWithShape="0"/>
          </a:effectLst>
        </p:grpSpPr>
        <p:sp>
          <p:nvSpPr>
            <p:cNvPr id="126" name="Rectángulo redondeado 75">
              <a:extLst>
                <a:ext uri="{FF2B5EF4-FFF2-40B4-BE49-F238E27FC236}">
                  <a16:creationId xmlns:a16="http://schemas.microsoft.com/office/drawing/2014/main" id="{5BB77D0A-1B92-4F63-B2F7-05DCA5ADDA4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7" name="Rectángulo 76">
              <a:extLst>
                <a:ext uri="{FF2B5EF4-FFF2-40B4-BE49-F238E27FC236}">
                  <a16:creationId xmlns:a16="http://schemas.microsoft.com/office/drawing/2014/main" id="{67DD9946-199D-41BC-A2BC-6F3CE6CA2E89}"/>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err="1"/>
                <a:t>Mr</a:t>
              </a:r>
              <a:r>
                <a:rPr lang="es-ES_tradnl" sz="1400" kern="1200" dirty="0"/>
                <a:t> </a:t>
              </a:r>
              <a:r>
                <a:rPr lang="es-ES_tradnl" sz="1400" kern="1200" dirty="0" err="1"/>
                <a:t>Vertigo</a:t>
              </a:r>
              <a:endParaRPr lang="es-ES_tradnl" sz="1400" kern="1200" dirty="0"/>
            </a:p>
          </p:txBody>
        </p:sp>
      </p:grpSp>
      <p:sp>
        <p:nvSpPr>
          <p:cNvPr id="128" name="Rectángulo 83">
            <a:extLst>
              <a:ext uri="{FF2B5EF4-FFF2-40B4-BE49-F238E27FC236}">
                <a16:creationId xmlns:a16="http://schemas.microsoft.com/office/drawing/2014/main" id="{633266A8-FD84-4505-9F86-37EEBCA96B09}"/>
              </a:ext>
            </a:extLst>
          </p:cNvPr>
          <p:cNvSpPr/>
          <p:nvPr/>
        </p:nvSpPr>
        <p:spPr>
          <a:xfrm>
            <a:off x="8694834" y="577292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29" name="Agrupar 60">
            <a:extLst>
              <a:ext uri="{FF2B5EF4-FFF2-40B4-BE49-F238E27FC236}">
                <a16:creationId xmlns:a16="http://schemas.microsoft.com/office/drawing/2014/main" id="{BA78E771-4491-4E67-9BBD-23A8BB42225F}"/>
              </a:ext>
            </a:extLst>
          </p:cNvPr>
          <p:cNvGrpSpPr/>
          <p:nvPr/>
        </p:nvGrpSpPr>
        <p:grpSpPr>
          <a:xfrm rot="16200000">
            <a:off x="9884266" y="3801546"/>
            <a:ext cx="1005859" cy="415550"/>
            <a:chOff x="2890257" y="505119"/>
            <a:chExt cx="1374951" cy="673493"/>
          </a:xfrm>
          <a:solidFill>
            <a:schemeClr val="accent6">
              <a:lumMod val="75000"/>
            </a:schemeClr>
          </a:solidFill>
          <a:effectLst>
            <a:reflection blurRad="6350" stA="44000" endA="300" endPos="28000" dist="38100" dir="5400000" sy="-100000" algn="bl" rotWithShape="0"/>
          </a:effectLst>
        </p:grpSpPr>
        <p:sp>
          <p:nvSpPr>
            <p:cNvPr id="130" name="Rectángulo redondeado 85">
              <a:extLst>
                <a:ext uri="{FF2B5EF4-FFF2-40B4-BE49-F238E27FC236}">
                  <a16:creationId xmlns:a16="http://schemas.microsoft.com/office/drawing/2014/main" id="{F0AEB014-892B-47F0-AE54-6DEFF937E744}"/>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1" name="Rectángulo 89">
              <a:extLst>
                <a:ext uri="{FF2B5EF4-FFF2-40B4-BE49-F238E27FC236}">
                  <a16:creationId xmlns:a16="http://schemas.microsoft.com/office/drawing/2014/main" id="{B8963547-8377-42F1-91AB-BFF989204FED}"/>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400" kern="1200" dirty="0"/>
                <a:t>Viven</a:t>
              </a:r>
            </a:p>
          </p:txBody>
        </p:sp>
      </p:grpSp>
      <p:grpSp>
        <p:nvGrpSpPr>
          <p:cNvPr id="132" name="Agrupar 51">
            <a:extLst>
              <a:ext uri="{FF2B5EF4-FFF2-40B4-BE49-F238E27FC236}">
                <a16:creationId xmlns:a16="http://schemas.microsoft.com/office/drawing/2014/main" id="{7136AA59-9554-4BFD-8D7E-C4701C9AD412}"/>
              </a:ext>
            </a:extLst>
          </p:cNvPr>
          <p:cNvGrpSpPr/>
          <p:nvPr/>
        </p:nvGrpSpPr>
        <p:grpSpPr>
          <a:xfrm rot="16200000">
            <a:off x="8429523" y="5024641"/>
            <a:ext cx="1005859" cy="415551"/>
            <a:chOff x="2480412" y="0"/>
            <a:chExt cx="1399894" cy="656610"/>
          </a:xfrm>
          <a:solidFill>
            <a:schemeClr val="accent2">
              <a:lumMod val="75000"/>
            </a:schemeClr>
          </a:solidFill>
          <a:effectLst>
            <a:reflection stA="41000" endPos="23000" dist="38100" dir="5400000" sy="-100000" algn="bl" rotWithShape="0"/>
          </a:effectLst>
        </p:grpSpPr>
        <p:sp>
          <p:nvSpPr>
            <p:cNvPr id="133" name="Rectángulo redondeado 69">
              <a:extLst>
                <a:ext uri="{FF2B5EF4-FFF2-40B4-BE49-F238E27FC236}">
                  <a16:creationId xmlns:a16="http://schemas.microsoft.com/office/drawing/2014/main" id="{F595C099-491F-49C9-866C-8549AF202D57}"/>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4" name="Rectángulo 70">
              <a:extLst>
                <a:ext uri="{FF2B5EF4-FFF2-40B4-BE49-F238E27FC236}">
                  <a16:creationId xmlns:a16="http://schemas.microsoft.com/office/drawing/2014/main" id="{D18E1BFF-35F5-422A-966E-4AD65AC66225}"/>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400" dirty="0"/>
                <a:t>Edad Prohibida</a:t>
              </a:r>
              <a:endParaRPr lang="es-ES_tradnl" sz="1400" kern="1200" dirty="0"/>
            </a:p>
          </p:txBody>
        </p:sp>
      </p:grpSp>
    </p:spTree>
    <p:extLst>
      <p:ext uri="{BB962C8B-B14F-4D97-AF65-F5344CB8AC3E}">
        <p14:creationId xmlns:p14="http://schemas.microsoft.com/office/powerpoint/2010/main" val="7604631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5271</TotalTime>
  <Words>2616</Words>
  <Application>Microsoft Office PowerPoint</Application>
  <PresentationFormat>Panorámica</PresentationFormat>
  <Paragraphs>793</Paragraphs>
  <Slides>47</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47</vt:i4>
      </vt:variant>
    </vt:vector>
  </HeadingPairs>
  <TitlesOfParts>
    <vt:vector size="58" baseType="lpstr">
      <vt:lpstr>Angelina</vt:lpstr>
      <vt:lpstr>Arial</vt:lpstr>
      <vt:lpstr>Britannic Bold</vt:lpstr>
      <vt:lpstr>Calibri</vt:lpstr>
      <vt:lpstr>Calibri Light</vt:lpstr>
      <vt:lpstr>Consolas</vt:lpstr>
      <vt:lpstr>Courier New</vt:lpstr>
      <vt:lpstr>Devanagari Sangam MN</vt:lpstr>
      <vt:lpstr>Kohinoor Devanagari Book</vt:lpstr>
      <vt:lpstr>Silom</vt:lpstr>
      <vt:lpstr>Tema de Office</vt:lpstr>
      <vt:lpstr>Presentación de PowerPoint</vt:lpstr>
      <vt:lpstr>Presentación de PowerPoint</vt:lpstr>
      <vt:lpstr>Merge</vt:lpstr>
      <vt:lpstr>Pepe y Moni viven juntos</vt:lpstr>
      <vt:lpstr>Pepe y Moni tienen una biblioteca con 4 estantes.  Cada estante está ordenado alfabéticamente, por título</vt:lpstr>
      <vt:lpstr>Quieren pasar todos los libros a un solo estante también ordenado alfabéticamente, por título</vt:lpstr>
      <vt:lpstr>Pepe se encargará de ir colocando los libros en el nuevo estante</vt:lpstr>
      <vt:lpstr>Presentación de PowerPoint</vt:lpstr>
      <vt:lpstr>Comienzan a trabajar…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en máquina</vt:lpstr>
      <vt:lpstr>Actividad en máquina</vt:lpstr>
      <vt:lpstr>Actividad en máquina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c:title>
  <dc:creator>Veronica Artola</dc:creator>
  <cp:lastModifiedBy>Gladys Gorga</cp:lastModifiedBy>
  <cp:revision>159</cp:revision>
  <dcterms:created xsi:type="dcterms:W3CDTF">2017-03-23T21:06:13Z</dcterms:created>
  <dcterms:modified xsi:type="dcterms:W3CDTF">2019-09-04T13:46:48Z</dcterms:modified>
</cp:coreProperties>
</file>