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0" r:id="rId7"/>
    <p:sldId id="262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26B0-E3D0-4112-BA38-11AA3B0E17FF}" type="datetimeFigureOut">
              <a:rPr lang="es-AR" smtClean="0"/>
              <a:t>27/5/2020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1EE62-473B-4FB3-BCE7-6EAB5E35396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26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1EE62-473B-4FB3-BCE7-6EAB5E35396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97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ED18-8A2C-4019-BDBC-A899398BCB46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C4-A1CB-477E-88E0-ED4B0A676E6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9AB2-DB67-4876-928E-1628E79B52B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2F37-B35D-41B8-BC6B-4E64EE9A5285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D903-DC0A-469B-B65A-41C7B82820E3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24E7-01D7-4EFB-B03D-7440CB91CAB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6E7A-A64C-4AF8-93A6-FC254A1F4AA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81D-7B6E-4D25-922A-DB47DB1A5A4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DF1C-D717-4969-8438-68E9CCA7E17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5DC0-5A1A-4F0D-B3CE-1648B17627B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8B8F-60A8-432C-8040-37223615B5B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986-13AD-4871-8BC4-D616924F8B4A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D67-52B9-4919-B40F-BF2092B47454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DB77-4CC6-42DC-9095-CABAF9C1E65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8DC9-48F6-4D7D-9BDE-2999638D8D9C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B10-532D-4FDD-A393-4834108A98C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3D9A-CCF8-4066-8367-B60EDD50BFF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Grupo 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47730" y="163609"/>
            <a:ext cx="9633397" cy="1652311"/>
          </a:xfrm>
        </p:spPr>
        <p:txBody>
          <a:bodyPr/>
          <a:lstStyle/>
          <a:p>
            <a:r>
              <a:rPr lang="es-AR" sz="4400" dirty="0" smtClean="0"/>
              <a:t>Ingeniería de Software III </a:t>
            </a:r>
            <a:br>
              <a:rPr lang="es-AR" sz="4400" dirty="0" smtClean="0"/>
            </a:br>
            <a:r>
              <a:rPr lang="es-AR" sz="4400" dirty="0"/>
              <a:t>Administración de Proyectos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6" y="5349033"/>
            <a:ext cx="2700207" cy="13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futuro…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Destacamos que durante la pandemia, la empresa no se vio tan afectada a los nuevos cambios. Los clientes hoy en día siguen solicitando nuevos proyectos, requerimientos, etc.</a:t>
            </a:r>
            <a:br>
              <a:rPr lang="es-ES" dirty="0"/>
            </a:br>
            <a:r>
              <a:rPr lang="es-ES" dirty="0"/>
              <a:t>Se estima que cuando todo vuelva a la normalidad, se retome nuevamente la actividad en la oficina de nuestra parte y de los clientes.</a:t>
            </a:r>
          </a:p>
          <a:p>
            <a:r>
              <a:rPr lang="es-ES" dirty="0"/>
              <a:t>Respecto a los cambios que generó la pandemia en cuanto al </a:t>
            </a:r>
            <a:r>
              <a:rPr lang="es-ES" dirty="0" smtClean="0"/>
              <a:t>personal, volver </a:t>
            </a:r>
            <a:r>
              <a:rPr lang="es-ES" dirty="0"/>
              <a:t>a la normalidad significa asistir un </a:t>
            </a:r>
            <a:r>
              <a:rPr lang="es-ES" dirty="0" smtClean="0"/>
              <a:t>día </a:t>
            </a:r>
            <a:r>
              <a:rPr lang="es-ES" dirty="0"/>
              <a:t>de la semana nuevamente a la oficina. En el caso de </a:t>
            </a:r>
            <a:r>
              <a:rPr lang="es-ES" dirty="0" smtClean="0"/>
              <a:t>otros compañeros</a:t>
            </a:r>
            <a:r>
              <a:rPr lang="es-ES" dirty="0"/>
              <a:t>, que asistían todos los días a </a:t>
            </a:r>
            <a:r>
              <a:rPr lang="es-ES" dirty="0" smtClean="0"/>
              <a:t>empresa, podría </a:t>
            </a:r>
            <a:r>
              <a:rPr lang="es-ES" dirty="0"/>
              <a:t>surgir que algunos de ellos exija por lo menos trabajar </a:t>
            </a:r>
            <a:r>
              <a:rPr lang="es-ES" dirty="0" smtClean="0"/>
              <a:t>algún día </a:t>
            </a:r>
            <a:r>
              <a:rPr lang="es-ES" dirty="0"/>
              <a:t>de forma remota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08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>
            <a:normAutofit/>
          </a:bodyPr>
          <a:lstStyle/>
          <a:p>
            <a:r>
              <a:rPr lang="es-AR" dirty="0" smtClean="0"/>
              <a:t>La empresa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HDA </a:t>
            </a:r>
            <a:r>
              <a:rPr lang="es-ES" dirty="0" err="1"/>
              <a:t>Soft</a:t>
            </a:r>
            <a:r>
              <a:rPr lang="es-ES" dirty="0"/>
              <a:t> es una Empresa con 15 años de trayectoria, orientados a brindar asesoramiento y soluciones informáticas a todo tipo de empresas. </a:t>
            </a:r>
            <a:endParaRPr lang="es-ES" dirty="0" smtClean="0"/>
          </a:p>
          <a:p>
            <a:r>
              <a:rPr lang="es-ES" dirty="0" smtClean="0"/>
              <a:t>Nuestra </a:t>
            </a:r>
            <a:r>
              <a:rPr lang="es-ES" dirty="0"/>
              <a:t>condición de </a:t>
            </a:r>
            <a:r>
              <a:rPr lang="es-ES" dirty="0" err="1"/>
              <a:t>Partners</a:t>
            </a:r>
            <a:r>
              <a:rPr lang="es-ES" dirty="0"/>
              <a:t> de Meta4 (software para administración de </a:t>
            </a:r>
            <a:r>
              <a:rPr lang="es-ES" dirty="0" smtClean="0"/>
              <a:t>RRHH), nos </a:t>
            </a:r>
            <a:r>
              <a:rPr lang="es-ES" dirty="0"/>
              <a:t>ha permitido posicionarnos como referentes del mercado, tanto por nuestro </a:t>
            </a:r>
            <a:r>
              <a:rPr lang="es-ES" dirty="0" err="1"/>
              <a:t>expertisse</a:t>
            </a:r>
            <a:r>
              <a:rPr lang="es-ES" dirty="0"/>
              <a:t> en la problemática de la administración de RRHH, como por la cantidad </a:t>
            </a:r>
            <a:r>
              <a:rPr lang="es-ES" dirty="0" smtClean="0"/>
              <a:t>de </a:t>
            </a:r>
            <a:r>
              <a:rPr lang="es-ES" dirty="0"/>
              <a:t>nuestros </a:t>
            </a:r>
            <a:r>
              <a:rPr lang="es-ES" dirty="0" smtClean="0"/>
              <a:t>clientes y </a:t>
            </a:r>
            <a:r>
              <a:rPr lang="es-ES" dirty="0"/>
              <a:t>desarrollos de software </a:t>
            </a:r>
            <a:r>
              <a:rPr lang="es-ES" dirty="0" smtClean="0"/>
              <a:t>propios.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46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Meta4</a:t>
            </a:r>
            <a:br>
              <a:rPr lang="es-ES" b="1" dirty="0"/>
            </a:br>
            <a:r>
              <a:rPr lang="es-ES" sz="2700" b="1" dirty="0"/>
              <a:t>Aplicación para la Administración Integral de los Recursos Humanos y su gestión económica.</a:t>
            </a:r>
            <a:endParaRPr lang="es-ES" sz="2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</a:t>
            </a:r>
            <a:r>
              <a:rPr lang="es-ES" dirty="0"/>
              <a:t> </a:t>
            </a:r>
            <a:r>
              <a:rPr lang="es-ES" b="1" dirty="0"/>
              <a:t>referente mundial en Recursos Humanos</a:t>
            </a:r>
            <a:r>
              <a:rPr lang="es-ES" dirty="0"/>
              <a:t>, y según la consultora de tecnología </a:t>
            </a:r>
            <a:r>
              <a:rPr lang="es-ES" dirty="0" err="1"/>
              <a:t>Gartner</a:t>
            </a:r>
            <a:r>
              <a:rPr lang="es-ES" dirty="0"/>
              <a:t>, en uno de los tres proveedores más importantes a nivel mundial para la gestión del Capital Humano.</a:t>
            </a:r>
          </a:p>
          <a:p>
            <a:r>
              <a:rPr lang="es-ES" dirty="0"/>
              <a:t>D</a:t>
            </a:r>
            <a:r>
              <a:rPr lang="es-ES" dirty="0" smtClean="0"/>
              <a:t>ispone </a:t>
            </a:r>
            <a:r>
              <a:rPr lang="es-ES" dirty="0"/>
              <a:t>del software de gestión de RR.HH. y de gestión de Nómina más avanzado del mercado para compañías de todos los tamaños y complejidades, tanto públicas como privadas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Brinda </a:t>
            </a:r>
            <a:r>
              <a:rPr lang="es-ES" dirty="0"/>
              <a:t>s</a:t>
            </a:r>
            <a:r>
              <a:rPr lang="es-ES" dirty="0" smtClean="0"/>
              <a:t>oluciones </a:t>
            </a:r>
            <a:r>
              <a:rPr lang="es-ES" dirty="0"/>
              <a:t>adaptadas para cubrir las necesidades de cualquier tipo de compañía, ya sean pequeñas, medianas o grandes; además de dar respuesta a empresas multinacionales y a Administraciones Públicas.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91" y="5619577"/>
            <a:ext cx="1000265" cy="1238423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91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Los clientes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6493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</a:t>
            </a:r>
            <a:r>
              <a:rPr lang="es-ES" dirty="0" smtClean="0"/>
              <a:t>escribimos </a:t>
            </a:r>
            <a:r>
              <a:rPr lang="es-ES" dirty="0"/>
              <a:t>algunas tareas realizadas en importantes empresas que contemplan desde el asesoramiento inicial, la venta de licencias, la implantación, puesta en producción y apoyo permanente en la gestión del sector tanto en parametrizaciones, </a:t>
            </a:r>
            <a:r>
              <a:rPr lang="es-ES" dirty="0" err="1"/>
              <a:t>customizaciones</a:t>
            </a:r>
            <a:r>
              <a:rPr lang="es-ES" dirty="0"/>
              <a:t>,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desk</a:t>
            </a:r>
            <a:r>
              <a:rPr lang="es-ES" dirty="0"/>
              <a:t> y consultoría específica.</a:t>
            </a:r>
          </a:p>
          <a:p>
            <a:r>
              <a:rPr lang="es-ES" dirty="0" smtClean="0"/>
              <a:t>Nuestra actividad </a:t>
            </a:r>
            <a:r>
              <a:rPr lang="es-ES" dirty="0"/>
              <a:t>no se ha focalizado solo en el ámbito de nuestro país, sino que hemos llevado adelante proyectos en otros países latinoamericanos, como así también implementando proyectos que contemplan la incorporación de las liquidaciones y la administración de RRHH de otros países, procesados desde Argentina</a:t>
            </a:r>
            <a:r>
              <a:rPr lang="es-ES" dirty="0" smtClean="0"/>
              <a:t>.</a:t>
            </a:r>
          </a:p>
          <a:p>
            <a:r>
              <a:rPr lang="es-ES" dirty="0"/>
              <a:t>C</a:t>
            </a:r>
            <a:r>
              <a:rPr lang="es-ES" dirty="0" smtClean="0"/>
              <a:t>ontamos </a:t>
            </a:r>
            <a:r>
              <a:rPr lang="es-ES" dirty="0"/>
              <a:t>con más de 1.300 clientes que utilizan las soluciones de Meta4 para gestionar a más de 18 millones de personas en más de 100 </a:t>
            </a:r>
            <a:r>
              <a:rPr lang="es-ES" dirty="0" smtClean="0"/>
              <a:t>países.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5" y="6033373"/>
            <a:ext cx="628738" cy="6573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4" y="5976215"/>
            <a:ext cx="647790" cy="6954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81" y="5976215"/>
            <a:ext cx="647790" cy="66684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978" y="5976215"/>
            <a:ext cx="676369" cy="67636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477" y="5976215"/>
            <a:ext cx="657317" cy="638264"/>
          </a:xfrm>
          <a:prstGeom prst="rect">
            <a:avLst/>
          </a:prstGeom>
        </p:spPr>
      </p:pic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753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clientes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4407" y="1407160"/>
            <a:ext cx="8862522" cy="214884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Los </a:t>
            </a:r>
            <a:r>
              <a:rPr lang="es-ES" dirty="0"/>
              <a:t>clasificamos </a:t>
            </a:r>
            <a:r>
              <a:rPr lang="es-ES" dirty="0" smtClean="0"/>
              <a:t>en: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-Bancos con dominio en Buenos aires y Formosa.</a:t>
            </a:r>
          </a:p>
          <a:p>
            <a:pPr marL="0" indent="0">
              <a:buNone/>
            </a:pPr>
            <a:r>
              <a:rPr lang="es-ES" dirty="0"/>
              <a:t>-Distintas droguerías y </a:t>
            </a:r>
            <a:r>
              <a:rPr lang="es-ES"/>
              <a:t>laboratorios </a:t>
            </a:r>
            <a:r>
              <a:rPr lang="es-ES" smtClean="0"/>
              <a:t>ubicados </a:t>
            </a:r>
            <a:r>
              <a:rPr lang="es-ES" dirty="0"/>
              <a:t>en Argentina y Uruguay.</a:t>
            </a:r>
          </a:p>
          <a:p>
            <a:pPr marL="0" indent="0">
              <a:buNone/>
            </a:pPr>
            <a:r>
              <a:rPr lang="es-ES" dirty="0"/>
              <a:t>-Supermercados mayoristas.</a:t>
            </a:r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dirty="0" smtClean="0"/>
              <a:t>Gobiernos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34721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En la actualidad...</a:t>
            </a:r>
            <a:endParaRPr lang="es-AR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44407" y="4341182"/>
            <a:ext cx="10222653" cy="24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La </a:t>
            </a:r>
            <a:r>
              <a:rPr lang="es-ES" dirty="0"/>
              <a:t>actividad con los clientes no se redujo </a:t>
            </a:r>
            <a:r>
              <a:rPr lang="es-ES" dirty="0" smtClean="0"/>
              <a:t>tanto, la </a:t>
            </a:r>
            <a:r>
              <a:rPr lang="es-ES" dirty="0"/>
              <a:t>empresa ya tenía proyectos y </a:t>
            </a:r>
            <a:r>
              <a:rPr lang="es-ES" dirty="0" smtClean="0"/>
              <a:t>requerimientos </a:t>
            </a:r>
            <a:r>
              <a:rPr lang="es-ES" dirty="0"/>
              <a:t>mínimos coordinados y programados para realizar durante estos meses.</a:t>
            </a:r>
          </a:p>
          <a:p>
            <a:r>
              <a:rPr lang="es-ES" dirty="0"/>
              <a:t>Respecto al soporte que realizamos mensualmente, </a:t>
            </a:r>
            <a:r>
              <a:rPr lang="es-ES" dirty="0" smtClean="0"/>
              <a:t>se </a:t>
            </a:r>
            <a:r>
              <a:rPr lang="es-ES" dirty="0"/>
              <a:t>notó una baja importante durante las primeras semanas de la cuarentena pero al trabajar con un sistema de RRHH, nómina y liquidación de sueldos, y cómo las empresas deben pagar sus sueldos a los </a:t>
            </a:r>
            <a:r>
              <a:rPr lang="es-ES" dirty="0" smtClean="0"/>
              <a:t>empleados, </a:t>
            </a:r>
            <a:r>
              <a:rPr lang="es-ES" dirty="0"/>
              <a:t>por impulso crecieron las solicitudes cercano a la fecha de pago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9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6" y="244700"/>
            <a:ext cx="5298377" cy="640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53" y="320744"/>
            <a:ext cx="6008375" cy="6248711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44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Cómo actuamos hoy?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124" y="1275008"/>
            <a:ext cx="8861878" cy="5357611"/>
          </a:xfrm>
        </p:spPr>
        <p:txBody>
          <a:bodyPr>
            <a:normAutofit/>
          </a:bodyPr>
          <a:lstStyle/>
          <a:p>
            <a:r>
              <a:rPr lang="es-ES" dirty="0" smtClean="0"/>
              <a:t>Antes </a:t>
            </a:r>
            <a:r>
              <a:rPr lang="es-ES" dirty="0"/>
              <a:t>de que se decrete la </a:t>
            </a:r>
            <a:r>
              <a:rPr lang="es-ES" dirty="0" smtClean="0"/>
              <a:t>cuarentena, </a:t>
            </a:r>
            <a:r>
              <a:rPr lang="es-ES" dirty="0"/>
              <a:t>la empresa ya había tomado la decisión de reducir la actividad en la oficina.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empresa responde de manera rápida y sólida para mantener la continuidad del negocio</a:t>
            </a:r>
            <a:r>
              <a:rPr lang="es-ES" dirty="0" smtClean="0"/>
              <a:t>.</a:t>
            </a:r>
          </a:p>
          <a:p>
            <a:r>
              <a:rPr lang="es-ES" dirty="0" smtClean="0"/>
              <a:t>Hace </a:t>
            </a:r>
            <a:r>
              <a:rPr lang="es-ES" dirty="0"/>
              <a:t>posible que </a:t>
            </a:r>
            <a:r>
              <a:rPr lang="es-ES" dirty="0" smtClean="0"/>
              <a:t>sus empleados </a:t>
            </a:r>
            <a:r>
              <a:rPr lang="es-ES" dirty="0"/>
              <a:t>se conecten y trabajen </a:t>
            </a:r>
            <a:r>
              <a:rPr lang="es-ES" dirty="0" smtClean="0"/>
              <a:t>en </a:t>
            </a:r>
            <a:r>
              <a:rPr lang="es-ES" dirty="0"/>
              <a:t>múltiples </a:t>
            </a:r>
            <a:r>
              <a:rPr lang="es-ES" dirty="0" smtClean="0"/>
              <a:t>localizaciones de manera remota </a:t>
            </a:r>
            <a:r>
              <a:rPr lang="es-ES" dirty="0"/>
              <a:t>por alguna aplicación, vía mail o </a:t>
            </a:r>
            <a:r>
              <a:rPr lang="es-ES" dirty="0" err="1" smtClean="0"/>
              <a:t>call</a:t>
            </a:r>
            <a:r>
              <a:rPr lang="es-ES" dirty="0" smtClean="0"/>
              <a:t>, brindando </a:t>
            </a:r>
            <a:r>
              <a:rPr lang="es-ES" dirty="0"/>
              <a:t>celulares y notebooks a aquellos que no disponían, para poder continuar con la jornada laboral y estar comunicados</a:t>
            </a:r>
            <a:r>
              <a:rPr lang="es-ES" dirty="0" smtClean="0"/>
              <a:t>.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Dentro </a:t>
            </a:r>
            <a:r>
              <a:rPr lang="es-ES" dirty="0"/>
              <a:t>de la empresa había personas que no trabajaban de forma remota y asistían todos los días a la oficina. Durante la semana previa a la cuarentena, nos encargamos de que sus ordenadores tengan acceso remoto </a:t>
            </a:r>
            <a:r>
              <a:rPr lang="es-ES" dirty="0" smtClean="0"/>
              <a:t>y </a:t>
            </a:r>
            <a:r>
              <a:rPr lang="es-ES" dirty="0" err="1"/>
              <a:t>VPNs</a:t>
            </a:r>
            <a:r>
              <a:rPr lang="es-ES" dirty="0"/>
              <a:t> conectadas para que puedan conectarse desde sus casas. </a:t>
            </a:r>
            <a:endParaRPr lang="es-ES" dirty="0" smtClean="0"/>
          </a:p>
          <a:p>
            <a:r>
              <a:rPr lang="es-ES" dirty="0" smtClean="0"/>
              <a:t>Limita </a:t>
            </a:r>
            <a:r>
              <a:rPr lang="es-ES" dirty="0"/>
              <a:t>todos los viajes de negocios no </a:t>
            </a:r>
            <a:r>
              <a:rPr lang="es-ES" dirty="0" smtClean="0"/>
              <a:t>esenciales, y aplica </a:t>
            </a:r>
            <a:r>
              <a:rPr lang="es-ES" dirty="0"/>
              <a:t>las pautas dispuestas en seguridad y salud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Establece </a:t>
            </a:r>
            <a:r>
              <a:rPr lang="es-ES" dirty="0"/>
              <a:t>un </a:t>
            </a:r>
            <a:r>
              <a:rPr lang="es-ES" dirty="0" smtClean="0"/>
              <a:t>centro de control</a:t>
            </a:r>
            <a:r>
              <a:rPr lang="es-ES" dirty="0"/>
              <a:t> para gestionar el entorno de trabajo virtual y medir tanto la calidad, productividad y el cumplimiento del trabajo </a:t>
            </a:r>
            <a:r>
              <a:rPr lang="es-ES" dirty="0" smtClean="0"/>
              <a:t>realizado.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31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proyecto y la actualidad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9677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Cuando un </a:t>
            </a:r>
            <a:r>
              <a:rPr lang="es-ES" dirty="0" smtClean="0"/>
              <a:t>cliente </a:t>
            </a:r>
            <a:r>
              <a:rPr lang="es-ES" dirty="0"/>
              <a:t>solicita un nuevo proyecto, modificación de requerimientos o nuevas funcionalidades, </a:t>
            </a:r>
            <a:r>
              <a:rPr lang="es-ES" dirty="0" smtClean="0"/>
              <a:t>éste es </a:t>
            </a:r>
            <a:r>
              <a:rPr lang="es-ES" dirty="0"/>
              <a:t>acordado con la líder de proyectos de la empresa.</a:t>
            </a:r>
            <a:br>
              <a:rPr lang="es-ES" dirty="0"/>
            </a:br>
            <a:r>
              <a:rPr lang="es-ES" dirty="0"/>
              <a:t>Se realiza un análisis completo, se arma la estimación, se envía al cliente y luego esperamos la respuesta para comenzar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- </a:t>
            </a:r>
            <a:r>
              <a:rPr lang="es-ES" dirty="0"/>
              <a:t>Antes del </a:t>
            </a:r>
            <a:r>
              <a:rPr lang="es-AR" dirty="0" smtClean="0"/>
              <a:t>COVID-19</a:t>
            </a:r>
            <a:r>
              <a:rPr lang="es-ES" dirty="0" smtClean="0"/>
              <a:t>, </a:t>
            </a:r>
            <a:r>
              <a:rPr lang="es-ES" dirty="0"/>
              <a:t>el cliente realizaba las nuevas solicitudes a través del mail, </a:t>
            </a:r>
            <a:r>
              <a:rPr lang="es-ES" dirty="0" smtClean="0"/>
              <a:t>realizaba una </a:t>
            </a:r>
            <a:r>
              <a:rPr lang="es-ES" dirty="0" err="1"/>
              <a:t>call</a:t>
            </a:r>
            <a:r>
              <a:rPr lang="es-ES" dirty="0"/>
              <a:t> a</a:t>
            </a:r>
            <a:r>
              <a:rPr lang="es-ES" dirty="0" smtClean="0"/>
              <a:t> </a:t>
            </a:r>
            <a:r>
              <a:rPr lang="es-ES" dirty="0"/>
              <a:t>la oficina o </a:t>
            </a:r>
            <a:r>
              <a:rPr lang="es-ES" dirty="0" smtClean="0"/>
              <a:t>asistía a </a:t>
            </a:r>
            <a:r>
              <a:rPr lang="es-ES" dirty="0"/>
              <a:t>una reunión en el dominio del </a:t>
            </a:r>
            <a:r>
              <a:rPr lang="es-ES" dirty="0" smtClean="0"/>
              <a:t>cliente.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-Actualmente, </a:t>
            </a:r>
            <a:r>
              <a:rPr lang="es-ES" dirty="0" smtClean="0"/>
              <a:t>con el </a:t>
            </a:r>
            <a:r>
              <a:rPr lang="es-AR" dirty="0" smtClean="0"/>
              <a:t>COVID-19</a:t>
            </a:r>
            <a:r>
              <a:rPr lang="es-ES" dirty="0" smtClean="0"/>
              <a:t>, </a:t>
            </a:r>
            <a:r>
              <a:rPr lang="es-ES" dirty="0"/>
              <a:t>la empresa no toma riesgo con sus empleados, por lo tanto, los nuevos requerimientos deben llegar vía mail o programando </a:t>
            </a:r>
            <a:r>
              <a:rPr lang="es-ES" dirty="0" smtClean="0"/>
              <a:t>una </a:t>
            </a:r>
            <a:r>
              <a:rPr lang="es-ES" dirty="0" err="1" smtClean="0"/>
              <a:t>call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47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Asistencia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9391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empresa también brinda asistencia a procesos funcional y técnica de la aplicación de Meta4 para los usuarios de nuestras empresas que encuentren </a:t>
            </a:r>
            <a:r>
              <a:rPr lang="es-ES" dirty="0" smtClean="0"/>
              <a:t>problemas, </a:t>
            </a:r>
            <a:r>
              <a:rPr lang="es-ES" dirty="0"/>
              <a:t>no sepan cómo realizar alguna tarea o cómo correr procesos funcionales. </a:t>
            </a:r>
            <a:br>
              <a:rPr lang="es-ES" dirty="0"/>
            </a:b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-</a:t>
            </a:r>
            <a:r>
              <a:rPr lang="es-ES" dirty="0"/>
              <a:t>Antes del </a:t>
            </a:r>
            <a:r>
              <a:rPr lang="es-AR" dirty="0" smtClean="0"/>
              <a:t>COVID-19,</a:t>
            </a:r>
            <a:r>
              <a:rPr lang="es-ES" dirty="0" smtClean="0"/>
              <a:t> </a:t>
            </a:r>
            <a:r>
              <a:rPr lang="es-ES" dirty="0"/>
              <a:t>el cliente solicitaba asistencia vía mail o </a:t>
            </a:r>
            <a:r>
              <a:rPr lang="es-ES" dirty="0" err="1"/>
              <a:t>call</a:t>
            </a:r>
            <a:r>
              <a:rPr lang="es-ES" dirty="0"/>
              <a:t>, la líder de proyectos analizaba el requerimiento solicitado y se planificaba </a:t>
            </a:r>
            <a:r>
              <a:rPr lang="es-ES" dirty="0" smtClean="0"/>
              <a:t>una </a:t>
            </a:r>
            <a:r>
              <a:rPr lang="es-ES" dirty="0" err="1" smtClean="0"/>
              <a:t>videollamada</a:t>
            </a:r>
            <a:r>
              <a:rPr lang="es-ES" dirty="0"/>
              <a:t>, a través de la aplicación que decida el cliente, para guiarlo mientras nos </a:t>
            </a:r>
            <a:r>
              <a:rPr lang="es-ES" dirty="0" smtClean="0"/>
              <a:t>compartía </a:t>
            </a:r>
            <a:r>
              <a:rPr lang="es-ES" dirty="0"/>
              <a:t>la pantalla de su </a:t>
            </a:r>
            <a:r>
              <a:rPr lang="es-ES" dirty="0" smtClean="0"/>
              <a:t>ordenador </a:t>
            </a:r>
            <a:r>
              <a:rPr lang="es-ES" dirty="0"/>
              <a:t>o también </a:t>
            </a:r>
            <a:r>
              <a:rPr lang="es-ES" dirty="0" smtClean="0"/>
              <a:t>podían </a:t>
            </a:r>
            <a:r>
              <a:rPr lang="es-ES" dirty="0"/>
              <a:t>solicitar ayuda presencial</a:t>
            </a:r>
            <a:r>
              <a:rPr lang="es-ES" dirty="0" smtClean="0"/>
              <a:t>.</a:t>
            </a: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-Actualmente, esto no varía, ya que la asistencia remota se sigue realizando con normalidad desde nuestras casas</a:t>
            </a:r>
            <a:r>
              <a:rPr lang="es-ES" dirty="0" smtClean="0"/>
              <a:t>.</a:t>
            </a: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Grupo 02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49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608</Words>
  <Application>Microsoft Office PowerPoint</Application>
  <PresentationFormat>Panorámica</PresentationFormat>
  <Paragraphs>49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Ingeniería de Software III  Administración de Proyectos</vt:lpstr>
      <vt:lpstr>La empresa</vt:lpstr>
      <vt:lpstr>Meta4 Aplicación para la Administración Integral de los Recursos Humanos y su gestión económica.</vt:lpstr>
      <vt:lpstr>Los clientes</vt:lpstr>
      <vt:lpstr>Los clientes</vt:lpstr>
      <vt:lpstr>Presentación de PowerPoint</vt:lpstr>
      <vt:lpstr>Cómo actuamos hoy?</vt:lpstr>
      <vt:lpstr>El proyecto y la actualidad</vt:lpstr>
      <vt:lpstr>Asistencia</vt:lpstr>
      <vt:lpstr>A futuro…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III  TP 3</dc:title>
  <dc:creator>Usuario de Windows</dc:creator>
  <cp:lastModifiedBy>Usuario de Windows</cp:lastModifiedBy>
  <cp:revision>17</cp:revision>
  <dcterms:created xsi:type="dcterms:W3CDTF">2020-05-23T00:26:52Z</dcterms:created>
  <dcterms:modified xsi:type="dcterms:W3CDTF">2020-05-27T14:33:15Z</dcterms:modified>
</cp:coreProperties>
</file>