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29.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drawing30.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27.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5"/>
  </p:notesMasterIdLst>
  <p:sldIdLst>
    <p:sldId id="285" r:id="rId2"/>
    <p:sldId id="286" r:id="rId3"/>
    <p:sldId id="287" r:id="rId4"/>
    <p:sldId id="288" r:id="rId5"/>
    <p:sldId id="289" r:id="rId6"/>
    <p:sldId id="290" r:id="rId7"/>
    <p:sldId id="291" r:id="rId8"/>
    <p:sldId id="292" r:id="rId9"/>
    <p:sldId id="296" r:id="rId10"/>
    <p:sldId id="293" r:id="rId11"/>
    <p:sldId id="294" r:id="rId12"/>
    <p:sldId id="295" r:id="rId13"/>
    <p:sldId id="301" r:id="rId14"/>
    <p:sldId id="302" r:id="rId15"/>
    <p:sldId id="300" r:id="rId16"/>
    <p:sldId id="303" r:id="rId17"/>
    <p:sldId id="305" r:id="rId18"/>
    <p:sldId id="306" r:id="rId19"/>
    <p:sldId id="307" r:id="rId20"/>
    <p:sldId id="308" r:id="rId21"/>
    <p:sldId id="309" r:id="rId22"/>
    <p:sldId id="310" r:id="rId23"/>
    <p:sldId id="311" r:id="rId24"/>
    <p:sldId id="304" r:id="rId25"/>
    <p:sldId id="312" r:id="rId26"/>
    <p:sldId id="313" r:id="rId27"/>
    <p:sldId id="314" r:id="rId28"/>
    <p:sldId id="315" r:id="rId29"/>
    <p:sldId id="316" r:id="rId30"/>
    <p:sldId id="317" r:id="rId31"/>
    <p:sldId id="318" r:id="rId32"/>
    <p:sldId id="319" r:id="rId33"/>
    <p:sldId id="321" r:id="rId34"/>
    <p:sldId id="322" r:id="rId35"/>
    <p:sldId id="323" r:id="rId36"/>
    <p:sldId id="324" r:id="rId37"/>
    <p:sldId id="325" r:id="rId38"/>
    <p:sldId id="326" r:id="rId39"/>
    <p:sldId id="327" r:id="rId40"/>
    <p:sldId id="328" r:id="rId41"/>
    <p:sldId id="329" r:id="rId42"/>
    <p:sldId id="330" r:id="rId43"/>
    <p:sldId id="331" r:id="rId4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9542F-1E60-4726-9E94-CB670C4E796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AR"/>
        </a:p>
      </dgm:t>
    </dgm:pt>
    <dgm:pt modelId="{9219E759-7CC1-4DA0-B800-AC63B8DD9376}">
      <dgm:prSet phldrT="[Texto]"/>
      <dgm:spPr/>
      <dgm:t>
        <a:bodyPr/>
        <a:lstStyle/>
        <a:p>
          <a:r>
            <a:rPr lang="es-AR" dirty="0" smtClean="0"/>
            <a:t>Revisiones del modelo conceptual</a:t>
          </a:r>
        </a:p>
      </dgm:t>
    </dgm:pt>
    <dgm:pt modelId="{C13340F5-84DC-4AAB-B298-10E473A68977}" type="parTrans" cxnId="{BB3DDEBE-13E6-4A44-B20C-FB08EAAE0FE1}">
      <dgm:prSet/>
      <dgm:spPr/>
      <dgm:t>
        <a:bodyPr/>
        <a:lstStyle/>
        <a:p>
          <a:endParaRPr lang="es-AR"/>
        </a:p>
      </dgm:t>
    </dgm:pt>
    <dgm:pt modelId="{D29DB699-EBC2-43B6-8C98-10404B1A528B}" type="sibTrans" cxnId="{BB3DDEBE-13E6-4A44-B20C-FB08EAAE0FE1}">
      <dgm:prSet/>
      <dgm:spPr/>
      <dgm:t>
        <a:bodyPr/>
        <a:lstStyle/>
        <a:p>
          <a:endParaRPr lang="es-AR"/>
        </a:p>
      </dgm:t>
    </dgm:pt>
    <dgm:pt modelId="{FDEA70C6-427A-44CA-A9F4-ECF20759E3E7}">
      <dgm:prSet phldrT="[Texto]"/>
      <dgm:spPr/>
      <dgm:t>
        <a:bodyPr/>
        <a:lstStyle/>
        <a:p>
          <a:r>
            <a:rPr lang="es-AR" dirty="0" smtClean="0"/>
            <a:t>Decisiones</a:t>
          </a:r>
          <a:endParaRPr lang="es-AR" dirty="0"/>
        </a:p>
      </dgm:t>
    </dgm:pt>
    <dgm:pt modelId="{023F13C2-7594-47D1-8CE0-B6840463C50B}" type="parTrans" cxnId="{9F5ECBC0-AB65-4CBD-9F2D-826169E02BC3}">
      <dgm:prSet/>
      <dgm:spPr/>
      <dgm:t>
        <a:bodyPr/>
        <a:lstStyle/>
        <a:p>
          <a:endParaRPr lang="es-AR"/>
        </a:p>
      </dgm:t>
    </dgm:pt>
    <dgm:pt modelId="{1167AC77-F4BF-44D5-A688-E9956995AB76}" type="sibTrans" cxnId="{9F5ECBC0-AB65-4CBD-9F2D-826169E02BC3}">
      <dgm:prSet/>
      <dgm:spPr/>
      <dgm:t>
        <a:bodyPr/>
        <a:lstStyle/>
        <a:p>
          <a:endParaRPr lang="es-AR"/>
        </a:p>
      </dgm:t>
    </dgm:pt>
    <dgm:pt modelId="{A02DE36F-866D-4362-98CF-BC6268C940FE}">
      <dgm:prSet phldrT="[Texto]"/>
      <dgm:spPr/>
      <dgm:t>
        <a:bodyPr/>
        <a:lstStyle/>
        <a:p>
          <a:r>
            <a:rPr lang="es-AR" dirty="0" smtClean="0"/>
            <a:t>Transformaciones</a:t>
          </a:r>
          <a:endParaRPr lang="es-AR" dirty="0"/>
        </a:p>
      </dgm:t>
    </dgm:pt>
    <dgm:pt modelId="{5BF755E2-CC99-4C64-B042-AD060E7D6691}" type="parTrans" cxnId="{895193A9-45A3-4EE5-84DB-BF98E9AD5DD1}">
      <dgm:prSet/>
      <dgm:spPr/>
    </dgm:pt>
    <dgm:pt modelId="{90E7738A-E1A3-43D5-9AB4-599900AEA2EE}" type="sibTrans" cxnId="{895193A9-45A3-4EE5-84DB-BF98E9AD5DD1}">
      <dgm:prSet/>
      <dgm:spPr/>
    </dgm:pt>
    <dgm:pt modelId="{FD89B25D-3569-471E-806B-75B3E3A50843}">
      <dgm:prSet phldrT="[Texto]"/>
      <dgm:spPr/>
      <dgm:t>
        <a:bodyPr/>
        <a:lstStyle/>
        <a:p>
          <a:r>
            <a:rPr lang="es-AR" dirty="0" smtClean="0"/>
            <a:t>Modelo lógico</a:t>
          </a:r>
          <a:endParaRPr lang="es-AR" dirty="0"/>
        </a:p>
      </dgm:t>
    </dgm:pt>
    <dgm:pt modelId="{3E4C12E3-C8DD-4C9E-8D90-8D16631F3F99}" type="parTrans" cxnId="{2364BFD4-F19A-43C7-B974-CA0942BBD014}">
      <dgm:prSet/>
      <dgm:spPr/>
    </dgm:pt>
    <dgm:pt modelId="{A4624BAB-1744-4267-B1B0-F4142F4213CD}" type="sibTrans" cxnId="{2364BFD4-F19A-43C7-B974-CA0942BBD014}">
      <dgm:prSet/>
      <dgm:spPr/>
    </dgm:pt>
    <dgm:pt modelId="{71CE4C69-40AB-4FC2-A004-81D9F8A9B063}">
      <dgm:prSet phldrT="[Texto]"/>
      <dgm:spPr/>
      <dgm:t>
        <a:bodyPr/>
        <a:lstStyle/>
        <a:p>
          <a:r>
            <a:rPr lang="es-AR" dirty="0" smtClean="0"/>
            <a:t>Atributos derivados, compuestos y polivalentes</a:t>
          </a:r>
          <a:endParaRPr lang="es-AR" dirty="0"/>
        </a:p>
      </dgm:t>
    </dgm:pt>
    <dgm:pt modelId="{65C6FBF2-BB36-4832-8D81-9B0604810EB3}" type="parTrans" cxnId="{DFFF7164-F9A5-46A7-B583-910A54BEDE79}">
      <dgm:prSet/>
      <dgm:spPr/>
    </dgm:pt>
    <dgm:pt modelId="{4E476C3D-AB58-45DA-9A87-6D160E65C7B9}" type="sibTrans" cxnId="{DFFF7164-F9A5-46A7-B583-910A54BEDE79}">
      <dgm:prSet/>
      <dgm:spPr/>
    </dgm:pt>
    <dgm:pt modelId="{17BEEBC9-4E83-45BD-AC41-EF30C43F92C3}">
      <dgm:prSet phldrT="[Texto]"/>
      <dgm:spPr/>
      <dgm:t>
        <a:bodyPr/>
        <a:lstStyle/>
        <a:p>
          <a:r>
            <a:rPr lang="es-AR" dirty="0" smtClean="0"/>
            <a:t>Ciclos de entidades</a:t>
          </a:r>
          <a:endParaRPr lang="es-AR" dirty="0"/>
        </a:p>
      </dgm:t>
    </dgm:pt>
    <dgm:pt modelId="{97A615E6-D75A-4CD3-B53C-0E835DD7BDE8}" type="parTrans" cxnId="{A794A0B4-12D2-4E09-8B12-0C9299C047EF}">
      <dgm:prSet/>
      <dgm:spPr/>
    </dgm:pt>
    <dgm:pt modelId="{D8280548-1E4D-4EF1-A8B9-EF36F134A8F2}" type="sibTrans" cxnId="{A794A0B4-12D2-4E09-8B12-0C9299C047EF}">
      <dgm:prSet/>
      <dgm:spPr/>
    </dgm:pt>
    <dgm:pt modelId="{8928D995-819B-4FF6-8CD2-48FC211DC756}">
      <dgm:prSet phldrT="[Texto]"/>
      <dgm:spPr/>
      <dgm:t>
        <a:bodyPr/>
        <a:lstStyle/>
        <a:p>
          <a:r>
            <a:rPr lang="es-AR" dirty="0" smtClean="0"/>
            <a:t>Jerarquías</a:t>
          </a:r>
          <a:endParaRPr lang="es-AR" dirty="0"/>
        </a:p>
      </dgm:t>
    </dgm:pt>
    <dgm:pt modelId="{35951727-DED7-45CB-8471-DBF3FD541964}" type="parTrans" cxnId="{373A410B-5AC8-4FB1-BFE0-0269B1A39517}">
      <dgm:prSet/>
      <dgm:spPr/>
    </dgm:pt>
    <dgm:pt modelId="{EDF8DCE8-2E16-466F-A769-15D069E17643}" type="sibTrans" cxnId="{373A410B-5AC8-4FB1-BFE0-0269B1A39517}">
      <dgm:prSet/>
      <dgm:spPr/>
    </dgm:pt>
    <dgm:pt modelId="{055D7721-FAFD-4DF9-9676-84D3AED35D26}">
      <dgm:prSet phldrT="[Texto]"/>
      <dgm:spPr/>
      <dgm:t>
        <a:bodyPr/>
        <a:lstStyle/>
        <a:p>
          <a:r>
            <a:rPr lang="es-AR" dirty="0" smtClean="0"/>
            <a:t>Modelo físico</a:t>
          </a:r>
          <a:endParaRPr lang="es-AR" dirty="0"/>
        </a:p>
      </dgm:t>
    </dgm:pt>
    <dgm:pt modelId="{2C24C804-C280-42A6-922B-E4C045D0B058}" type="parTrans" cxnId="{434831BF-8910-401F-A7F6-0CA3A9559803}">
      <dgm:prSet/>
      <dgm:spPr/>
    </dgm:pt>
    <dgm:pt modelId="{832283CB-F4FA-4405-A4DA-6EF16E5F2E8B}" type="sibTrans" cxnId="{434831BF-8910-401F-A7F6-0CA3A9559803}">
      <dgm:prSet/>
      <dgm:spPr/>
    </dgm:pt>
    <dgm:pt modelId="{91BEA592-BD86-4BA7-8BC2-AD9BE966162E}">
      <dgm:prSet phldrT="[Texto]"/>
      <dgm:spPr/>
      <dgm:t>
        <a:bodyPr/>
        <a:lstStyle/>
        <a:p>
          <a:r>
            <a:rPr lang="es-AR" dirty="0" smtClean="0"/>
            <a:t>Conversión de entidades</a:t>
          </a:r>
          <a:endParaRPr lang="es-AR" dirty="0"/>
        </a:p>
      </dgm:t>
    </dgm:pt>
    <dgm:pt modelId="{E6E0F4C9-5516-4D08-8EEF-039DABE024D2}" type="parTrans" cxnId="{80755D64-F707-4BB6-935A-BE4570A0D6BE}">
      <dgm:prSet/>
      <dgm:spPr/>
    </dgm:pt>
    <dgm:pt modelId="{33E7436C-997A-42F7-A7A0-A0D0E7504D37}" type="sibTrans" cxnId="{80755D64-F707-4BB6-935A-BE4570A0D6BE}">
      <dgm:prSet/>
      <dgm:spPr/>
    </dgm:pt>
    <dgm:pt modelId="{5C53B107-39B9-449E-88E4-4FB35C7C8659}">
      <dgm:prSet phldrT="[Texto]"/>
      <dgm:spPr/>
      <dgm:t>
        <a:bodyPr/>
        <a:lstStyle/>
        <a:p>
          <a:r>
            <a:rPr lang="es-AR" dirty="0" smtClean="0"/>
            <a:t>Conversión de relaciones</a:t>
          </a:r>
          <a:endParaRPr lang="es-AR" dirty="0"/>
        </a:p>
      </dgm:t>
    </dgm:pt>
    <dgm:pt modelId="{9BB1F37E-6BE6-4046-9736-725A38D610AD}" type="parTrans" cxnId="{55B6D8AD-F071-4E38-8D3E-03554368D92C}">
      <dgm:prSet/>
      <dgm:spPr/>
    </dgm:pt>
    <dgm:pt modelId="{68FA97CA-DA46-4652-BF8D-3DE7A9D8A36B}" type="sibTrans" cxnId="{55B6D8AD-F071-4E38-8D3E-03554368D92C}">
      <dgm:prSet/>
      <dgm:spPr/>
    </dgm:pt>
    <dgm:pt modelId="{66F8E62F-91A2-4826-9FCE-E5C8E8586A13}">
      <dgm:prSet phldrT="[Texto]"/>
      <dgm:spPr/>
      <dgm:t>
        <a:bodyPr/>
        <a:lstStyle/>
        <a:p>
          <a:r>
            <a:rPr lang="es-AR" dirty="0" smtClean="0"/>
            <a:t>Normalización</a:t>
          </a:r>
          <a:endParaRPr lang="es-AR" dirty="0"/>
        </a:p>
      </dgm:t>
    </dgm:pt>
    <dgm:pt modelId="{1FAEC5E6-2523-44F7-A95A-65EF485ED10F}" type="parTrans" cxnId="{59C1BC14-C879-487A-BB68-8D3C153D8E67}">
      <dgm:prSet/>
      <dgm:spPr/>
    </dgm:pt>
    <dgm:pt modelId="{75E1C543-268A-4C39-A1A1-C21A36243C9F}" type="sibTrans" cxnId="{59C1BC14-C879-487A-BB68-8D3C153D8E67}">
      <dgm:prSet/>
      <dgm:spPr/>
    </dgm:pt>
    <dgm:pt modelId="{A72019EE-2611-4C2A-8054-2EA0AE75C903}">
      <dgm:prSet phldrT="[Texto]"/>
      <dgm:spPr/>
      <dgm:t>
        <a:bodyPr/>
        <a:lstStyle/>
        <a:p>
          <a:r>
            <a:rPr lang="es-AR" dirty="0" smtClean="0"/>
            <a:t>Restricciones</a:t>
          </a:r>
          <a:endParaRPr lang="es-AR" dirty="0"/>
        </a:p>
      </dgm:t>
    </dgm:pt>
    <dgm:pt modelId="{17254CF3-CA4A-4937-93F9-3FE190ED4F24}" type="parTrans" cxnId="{F2E2CB8F-BC0F-44D4-A414-15FF08090D00}">
      <dgm:prSet/>
      <dgm:spPr/>
    </dgm:pt>
    <dgm:pt modelId="{AF136EFD-EB98-46C3-A782-057088A87352}" type="sibTrans" cxnId="{F2E2CB8F-BC0F-44D4-A414-15FF08090D00}">
      <dgm:prSet/>
      <dgm:spPr/>
    </dgm:pt>
    <dgm:pt modelId="{50E79ACF-3E31-43DA-99DB-BEDD5A64A768}">
      <dgm:prSet phldrT="[Texto]"/>
      <dgm:spPr/>
      <dgm:t>
        <a:bodyPr/>
        <a:lstStyle/>
        <a:p>
          <a:r>
            <a:rPr lang="es-AR" dirty="0" smtClean="0"/>
            <a:t>Dependencias</a:t>
          </a:r>
          <a:endParaRPr lang="es-AR" dirty="0"/>
        </a:p>
      </dgm:t>
    </dgm:pt>
    <dgm:pt modelId="{B7D6DD6E-6015-4A76-AC23-C9D5A5242B2C}" type="parTrans" cxnId="{9461CD0E-EA70-4BDF-8BE9-2A0FB00170A9}">
      <dgm:prSet/>
      <dgm:spPr/>
    </dgm:pt>
    <dgm:pt modelId="{8E178321-99F7-4D82-9077-AE206479609A}" type="sibTrans" cxnId="{9461CD0E-EA70-4BDF-8BE9-2A0FB00170A9}">
      <dgm:prSet/>
      <dgm:spPr/>
    </dgm:pt>
    <dgm:pt modelId="{8B20C1F1-983D-4137-B723-7CCB9CF94E5E}">
      <dgm:prSet phldrT="[Texto]"/>
      <dgm:spPr/>
      <dgm:t>
        <a:bodyPr/>
        <a:lstStyle/>
        <a:p>
          <a:r>
            <a:rPr lang="es-AR" dirty="0" err="1" smtClean="0"/>
            <a:t>Normallización</a:t>
          </a:r>
          <a:endParaRPr lang="es-AR" dirty="0"/>
        </a:p>
      </dgm:t>
    </dgm:pt>
    <dgm:pt modelId="{117E66DE-9BAA-4217-8536-F5E5A26A87D0}" type="parTrans" cxnId="{6B699715-2AEB-4DB7-840D-050707544D83}">
      <dgm:prSet/>
      <dgm:spPr/>
    </dgm:pt>
    <dgm:pt modelId="{98CCD0EC-2428-4121-BB36-864E39A642B5}" type="sibTrans" cxnId="{6B699715-2AEB-4DB7-840D-050707544D83}">
      <dgm:prSet/>
      <dgm:spPr/>
    </dgm:pt>
    <dgm:pt modelId="{36ECBADB-E426-4C9D-AFB9-03094A8537FF}" type="pres">
      <dgm:prSet presAssocID="{3819542F-1E60-4726-9E94-CB670C4E7965}" presName="Name0" presStyleCnt="0">
        <dgm:presLayoutVars>
          <dgm:dir/>
          <dgm:animLvl val="lvl"/>
          <dgm:resizeHandles val="exact"/>
        </dgm:presLayoutVars>
      </dgm:prSet>
      <dgm:spPr/>
      <dgm:t>
        <a:bodyPr/>
        <a:lstStyle/>
        <a:p>
          <a:endParaRPr lang="es-AR"/>
        </a:p>
      </dgm:t>
    </dgm:pt>
    <dgm:pt modelId="{F99B3B24-6BD3-448F-AA90-3A6F43F93DAD}" type="pres">
      <dgm:prSet presAssocID="{9219E759-7CC1-4DA0-B800-AC63B8DD9376}" presName="linNode" presStyleCnt="0"/>
      <dgm:spPr/>
    </dgm:pt>
    <dgm:pt modelId="{3CC59D61-847D-47BB-AC19-1E1D6CA6BF10}" type="pres">
      <dgm:prSet presAssocID="{9219E759-7CC1-4DA0-B800-AC63B8DD9376}" presName="parentText" presStyleLbl="node1" presStyleIdx="0" presStyleCnt="4">
        <dgm:presLayoutVars>
          <dgm:chMax val="1"/>
          <dgm:bulletEnabled val="1"/>
        </dgm:presLayoutVars>
      </dgm:prSet>
      <dgm:spPr/>
      <dgm:t>
        <a:bodyPr/>
        <a:lstStyle/>
        <a:p>
          <a:endParaRPr lang="es-AR"/>
        </a:p>
      </dgm:t>
    </dgm:pt>
    <dgm:pt modelId="{6E1D1331-8F3F-4607-A99D-B7446B0C3843}" type="pres">
      <dgm:prSet presAssocID="{9219E759-7CC1-4DA0-B800-AC63B8DD9376}" presName="descendantText" presStyleLbl="alignAccFollowNode1" presStyleIdx="0" presStyleCnt="4">
        <dgm:presLayoutVars>
          <dgm:bulletEnabled val="1"/>
        </dgm:presLayoutVars>
      </dgm:prSet>
      <dgm:spPr/>
      <dgm:t>
        <a:bodyPr/>
        <a:lstStyle/>
        <a:p>
          <a:endParaRPr lang="es-AR"/>
        </a:p>
      </dgm:t>
    </dgm:pt>
    <dgm:pt modelId="{6000894E-1F96-4F89-8987-377322474AF1}" type="pres">
      <dgm:prSet presAssocID="{D29DB699-EBC2-43B6-8C98-10404B1A528B}" presName="sp" presStyleCnt="0"/>
      <dgm:spPr/>
    </dgm:pt>
    <dgm:pt modelId="{A12A9024-F81B-46B8-BB55-AC5E5B77CFD8}" type="pres">
      <dgm:prSet presAssocID="{FD89B25D-3569-471E-806B-75B3E3A50843}" presName="linNode" presStyleCnt="0"/>
      <dgm:spPr/>
    </dgm:pt>
    <dgm:pt modelId="{58C268CF-9815-41DC-9527-A87AA303CCA8}" type="pres">
      <dgm:prSet presAssocID="{FD89B25D-3569-471E-806B-75B3E3A50843}" presName="parentText" presStyleLbl="node1" presStyleIdx="1" presStyleCnt="4">
        <dgm:presLayoutVars>
          <dgm:chMax val="1"/>
          <dgm:bulletEnabled val="1"/>
        </dgm:presLayoutVars>
      </dgm:prSet>
      <dgm:spPr/>
      <dgm:t>
        <a:bodyPr/>
        <a:lstStyle/>
        <a:p>
          <a:endParaRPr lang="es-AR"/>
        </a:p>
      </dgm:t>
    </dgm:pt>
    <dgm:pt modelId="{2D728A29-5BC3-42D2-B28D-35463CBC2D11}" type="pres">
      <dgm:prSet presAssocID="{FD89B25D-3569-471E-806B-75B3E3A50843}" presName="descendantText" presStyleLbl="alignAccFollowNode1" presStyleIdx="1" presStyleCnt="4">
        <dgm:presLayoutVars>
          <dgm:bulletEnabled val="1"/>
        </dgm:presLayoutVars>
      </dgm:prSet>
      <dgm:spPr/>
      <dgm:t>
        <a:bodyPr/>
        <a:lstStyle/>
        <a:p>
          <a:endParaRPr lang="es-AR"/>
        </a:p>
      </dgm:t>
    </dgm:pt>
    <dgm:pt modelId="{4769F70B-8225-4B19-97E9-A72A43583EA2}" type="pres">
      <dgm:prSet presAssocID="{A4624BAB-1744-4267-B1B0-F4142F4213CD}" presName="sp" presStyleCnt="0"/>
      <dgm:spPr/>
    </dgm:pt>
    <dgm:pt modelId="{554AEB00-2145-4289-BE04-A6FB618C80C4}" type="pres">
      <dgm:prSet presAssocID="{055D7721-FAFD-4DF9-9676-84D3AED35D26}" presName="linNode" presStyleCnt="0"/>
      <dgm:spPr/>
    </dgm:pt>
    <dgm:pt modelId="{FE31C11F-884C-4842-A06A-6EFAE7485293}" type="pres">
      <dgm:prSet presAssocID="{055D7721-FAFD-4DF9-9676-84D3AED35D26}" presName="parentText" presStyleLbl="node1" presStyleIdx="2" presStyleCnt="4" custLinFactNeighborX="0" custLinFactNeighborY="-8462">
        <dgm:presLayoutVars>
          <dgm:chMax val="1"/>
          <dgm:bulletEnabled val="1"/>
        </dgm:presLayoutVars>
      </dgm:prSet>
      <dgm:spPr/>
      <dgm:t>
        <a:bodyPr/>
        <a:lstStyle/>
        <a:p>
          <a:endParaRPr lang="es-AR"/>
        </a:p>
      </dgm:t>
    </dgm:pt>
    <dgm:pt modelId="{60E1D974-D299-4671-ACFD-25516F763313}" type="pres">
      <dgm:prSet presAssocID="{055D7721-FAFD-4DF9-9676-84D3AED35D26}" presName="descendantText" presStyleLbl="alignAccFollowNode1" presStyleIdx="2" presStyleCnt="4">
        <dgm:presLayoutVars>
          <dgm:bulletEnabled val="1"/>
        </dgm:presLayoutVars>
      </dgm:prSet>
      <dgm:spPr/>
      <dgm:t>
        <a:bodyPr/>
        <a:lstStyle/>
        <a:p>
          <a:endParaRPr lang="es-AR"/>
        </a:p>
      </dgm:t>
    </dgm:pt>
    <dgm:pt modelId="{D51721FF-AEBB-4B8D-B1AA-0FF3ED7E72EA}" type="pres">
      <dgm:prSet presAssocID="{832283CB-F4FA-4405-A4DA-6EF16E5F2E8B}" presName="sp" presStyleCnt="0"/>
      <dgm:spPr/>
    </dgm:pt>
    <dgm:pt modelId="{2A7EE0FE-B1D0-4D0C-950B-BE9B56F63D7E}" type="pres">
      <dgm:prSet presAssocID="{66F8E62F-91A2-4826-9FCE-E5C8E8586A13}" presName="linNode" presStyleCnt="0"/>
      <dgm:spPr/>
    </dgm:pt>
    <dgm:pt modelId="{5D861431-16B4-416D-863C-43E387A3800A}" type="pres">
      <dgm:prSet presAssocID="{66F8E62F-91A2-4826-9FCE-E5C8E8586A13}" presName="parentText" presStyleLbl="node1" presStyleIdx="3" presStyleCnt="4">
        <dgm:presLayoutVars>
          <dgm:chMax val="1"/>
          <dgm:bulletEnabled val="1"/>
        </dgm:presLayoutVars>
      </dgm:prSet>
      <dgm:spPr/>
      <dgm:t>
        <a:bodyPr/>
        <a:lstStyle/>
        <a:p>
          <a:endParaRPr lang="es-AR"/>
        </a:p>
      </dgm:t>
    </dgm:pt>
    <dgm:pt modelId="{FC95BFAB-1944-4A7D-B44D-1290433692A4}" type="pres">
      <dgm:prSet presAssocID="{66F8E62F-91A2-4826-9FCE-E5C8E8586A13}" presName="descendantText" presStyleLbl="alignAccFollowNode1" presStyleIdx="3" presStyleCnt="4">
        <dgm:presLayoutVars>
          <dgm:bulletEnabled val="1"/>
        </dgm:presLayoutVars>
      </dgm:prSet>
      <dgm:spPr/>
      <dgm:t>
        <a:bodyPr/>
        <a:lstStyle/>
        <a:p>
          <a:endParaRPr lang="es-AR"/>
        </a:p>
      </dgm:t>
    </dgm:pt>
  </dgm:ptLst>
  <dgm:cxnLst>
    <dgm:cxn modelId="{895193A9-45A3-4EE5-84DB-BF98E9AD5DD1}" srcId="{9219E759-7CC1-4DA0-B800-AC63B8DD9376}" destId="{A02DE36F-866D-4362-98CF-BC6268C940FE}" srcOrd="1" destOrd="0" parTransId="{5BF755E2-CC99-4C64-B042-AD060E7D6691}" sibTransId="{90E7738A-E1A3-43D5-9AB4-599900AEA2EE}"/>
    <dgm:cxn modelId="{6DA6EA3F-CADD-45ED-ADD1-65B1B04278B5}" type="presOf" srcId="{71CE4C69-40AB-4FC2-A004-81D9F8A9B063}" destId="{2D728A29-5BC3-42D2-B28D-35463CBC2D11}" srcOrd="0" destOrd="0" presId="urn:microsoft.com/office/officeart/2005/8/layout/vList5"/>
    <dgm:cxn modelId="{373A410B-5AC8-4FB1-BFE0-0269B1A39517}" srcId="{FD89B25D-3569-471E-806B-75B3E3A50843}" destId="{8928D995-819B-4FF6-8CD2-48FC211DC756}" srcOrd="2" destOrd="0" parTransId="{35951727-DED7-45CB-8471-DBF3FD541964}" sibTransId="{EDF8DCE8-2E16-466F-A769-15D069E17643}"/>
    <dgm:cxn modelId="{52F1584D-0FFB-4323-B272-DB40A708E388}" type="presOf" srcId="{91BEA592-BD86-4BA7-8BC2-AD9BE966162E}" destId="{60E1D974-D299-4671-ACFD-25516F763313}" srcOrd="0" destOrd="0" presId="urn:microsoft.com/office/officeart/2005/8/layout/vList5"/>
    <dgm:cxn modelId="{6B699715-2AEB-4DB7-840D-050707544D83}" srcId="{66F8E62F-91A2-4826-9FCE-E5C8E8586A13}" destId="{8B20C1F1-983D-4137-B723-7CCB9CF94E5E}" srcOrd="2" destOrd="0" parTransId="{117E66DE-9BAA-4217-8536-F5E5A26A87D0}" sibTransId="{98CCD0EC-2428-4121-BB36-864E39A642B5}"/>
    <dgm:cxn modelId="{2206C9B1-397B-498D-9DA1-7B3F5BE43008}" type="presOf" srcId="{5C53B107-39B9-449E-88E4-4FB35C7C8659}" destId="{60E1D974-D299-4671-ACFD-25516F763313}" srcOrd="0" destOrd="1" presId="urn:microsoft.com/office/officeart/2005/8/layout/vList5"/>
    <dgm:cxn modelId="{A626170A-C58F-430E-BDDD-549A2CC79B7B}" type="presOf" srcId="{17BEEBC9-4E83-45BD-AC41-EF30C43F92C3}" destId="{2D728A29-5BC3-42D2-B28D-35463CBC2D11}" srcOrd="0" destOrd="1" presId="urn:microsoft.com/office/officeart/2005/8/layout/vList5"/>
    <dgm:cxn modelId="{2364BFD4-F19A-43C7-B974-CA0942BBD014}" srcId="{3819542F-1E60-4726-9E94-CB670C4E7965}" destId="{FD89B25D-3569-471E-806B-75B3E3A50843}" srcOrd="1" destOrd="0" parTransId="{3E4C12E3-C8DD-4C9E-8D90-8D16631F3F99}" sibTransId="{A4624BAB-1744-4267-B1B0-F4142F4213CD}"/>
    <dgm:cxn modelId="{434831BF-8910-401F-A7F6-0CA3A9559803}" srcId="{3819542F-1E60-4726-9E94-CB670C4E7965}" destId="{055D7721-FAFD-4DF9-9676-84D3AED35D26}" srcOrd="2" destOrd="0" parTransId="{2C24C804-C280-42A6-922B-E4C045D0B058}" sibTransId="{832283CB-F4FA-4405-A4DA-6EF16E5F2E8B}"/>
    <dgm:cxn modelId="{731AE8B9-E68B-4AD0-9311-0107FD39F8DC}" type="presOf" srcId="{66F8E62F-91A2-4826-9FCE-E5C8E8586A13}" destId="{5D861431-16B4-416D-863C-43E387A3800A}" srcOrd="0" destOrd="0" presId="urn:microsoft.com/office/officeart/2005/8/layout/vList5"/>
    <dgm:cxn modelId="{F46C2A3E-F19E-499D-8624-E3C9D34ED3CB}" type="presOf" srcId="{055D7721-FAFD-4DF9-9676-84D3AED35D26}" destId="{FE31C11F-884C-4842-A06A-6EFAE7485293}" srcOrd="0" destOrd="0" presId="urn:microsoft.com/office/officeart/2005/8/layout/vList5"/>
    <dgm:cxn modelId="{80755D64-F707-4BB6-935A-BE4570A0D6BE}" srcId="{055D7721-FAFD-4DF9-9676-84D3AED35D26}" destId="{91BEA592-BD86-4BA7-8BC2-AD9BE966162E}" srcOrd="0" destOrd="0" parTransId="{E6E0F4C9-5516-4D08-8EEF-039DABE024D2}" sibTransId="{33E7436C-997A-42F7-A7A0-A0D0E7504D37}"/>
    <dgm:cxn modelId="{9CA540E2-8E0B-4898-9DA7-3022C5C93BF6}" type="presOf" srcId="{FDEA70C6-427A-44CA-A9F4-ECF20759E3E7}" destId="{6E1D1331-8F3F-4607-A99D-B7446B0C3843}" srcOrd="0" destOrd="0" presId="urn:microsoft.com/office/officeart/2005/8/layout/vList5"/>
    <dgm:cxn modelId="{5107A590-F55B-462B-AD05-D8150B4003C9}" type="presOf" srcId="{8B20C1F1-983D-4137-B723-7CCB9CF94E5E}" destId="{FC95BFAB-1944-4A7D-B44D-1290433692A4}" srcOrd="0" destOrd="2" presId="urn:microsoft.com/office/officeart/2005/8/layout/vList5"/>
    <dgm:cxn modelId="{9F5ECBC0-AB65-4CBD-9F2D-826169E02BC3}" srcId="{9219E759-7CC1-4DA0-B800-AC63B8DD9376}" destId="{FDEA70C6-427A-44CA-A9F4-ECF20759E3E7}" srcOrd="0" destOrd="0" parTransId="{023F13C2-7594-47D1-8CE0-B6840463C50B}" sibTransId="{1167AC77-F4BF-44D5-A688-E9956995AB76}"/>
    <dgm:cxn modelId="{F99A34CF-FD04-44B3-8A3C-F38B49010DD7}" type="presOf" srcId="{3819542F-1E60-4726-9E94-CB670C4E7965}" destId="{36ECBADB-E426-4C9D-AFB9-03094A8537FF}" srcOrd="0" destOrd="0" presId="urn:microsoft.com/office/officeart/2005/8/layout/vList5"/>
    <dgm:cxn modelId="{BB3DDEBE-13E6-4A44-B20C-FB08EAAE0FE1}" srcId="{3819542F-1E60-4726-9E94-CB670C4E7965}" destId="{9219E759-7CC1-4DA0-B800-AC63B8DD9376}" srcOrd="0" destOrd="0" parTransId="{C13340F5-84DC-4AAB-B298-10E473A68977}" sibTransId="{D29DB699-EBC2-43B6-8C98-10404B1A528B}"/>
    <dgm:cxn modelId="{A794A0B4-12D2-4E09-8B12-0C9299C047EF}" srcId="{FD89B25D-3569-471E-806B-75B3E3A50843}" destId="{17BEEBC9-4E83-45BD-AC41-EF30C43F92C3}" srcOrd="1" destOrd="0" parTransId="{97A615E6-D75A-4CD3-B53C-0E835DD7BDE8}" sibTransId="{D8280548-1E4D-4EF1-A8B9-EF36F134A8F2}"/>
    <dgm:cxn modelId="{F2E2CB8F-BC0F-44D4-A414-15FF08090D00}" srcId="{66F8E62F-91A2-4826-9FCE-E5C8E8586A13}" destId="{A72019EE-2611-4C2A-8054-2EA0AE75C903}" srcOrd="0" destOrd="0" parTransId="{17254CF3-CA4A-4937-93F9-3FE190ED4F24}" sibTransId="{AF136EFD-EB98-46C3-A782-057088A87352}"/>
    <dgm:cxn modelId="{9461CD0E-EA70-4BDF-8BE9-2A0FB00170A9}" srcId="{66F8E62F-91A2-4826-9FCE-E5C8E8586A13}" destId="{50E79ACF-3E31-43DA-99DB-BEDD5A64A768}" srcOrd="1" destOrd="0" parTransId="{B7D6DD6E-6015-4A76-AC23-C9D5A5242B2C}" sibTransId="{8E178321-99F7-4D82-9077-AE206479609A}"/>
    <dgm:cxn modelId="{AC66B47A-C133-41FB-9A37-5195C9AD4CD8}" type="presOf" srcId="{A72019EE-2611-4C2A-8054-2EA0AE75C903}" destId="{FC95BFAB-1944-4A7D-B44D-1290433692A4}" srcOrd="0" destOrd="0" presId="urn:microsoft.com/office/officeart/2005/8/layout/vList5"/>
    <dgm:cxn modelId="{59C1BC14-C879-487A-BB68-8D3C153D8E67}" srcId="{3819542F-1E60-4726-9E94-CB670C4E7965}" destId="{66F8E62F-91A2-4826-9FCE-E5C8E8586A13}" srcOrd="3" destOrd="0" parTransId="{1FAEC5E6-2523-44F7-A95A-65EF485ED10F}" sibTransId="{75E1C543-268A-4C39-A1A1-C21A36243C9F}"/>
    <dgm:cxn modelId="{C4F5981C-14D6-4867-A184-38899758A064}" type="presOf" srcId="{FD89B25D-3569-471E-806B-75B3E3A50843}" destId="{58C268CF-9815-41DC-9527-A87AA303CCA8}" srcOrd="0" destOrd="0" presId="urn:microsoft.com/office/officeart/2005/8/layout/vList5"/>
    <dgm:cxn modelId="{D8F44B06-B784-42DC-B41A-95B41588B953}" type="presOf" srcId="{8928D995-819B-4FF6-8CD2-48FC211DC756}" destId="{2D728A29-5BC3-42D2-B28D-35463CBC2D11}" srcOrd="0" destOrd="2" presId="urn:microsoft.com/office/officeart/2005/8/layout/vList5"/>
    <dgm:cxn modelId="{9AB6168F-D293-488A-B1B8-55046E321971}" type="presOf" srcId="{9219E759-7CC1-4DA0-B800-AC63B8DD9376}" destId="{3CC59D61-847D-47BB-AC19-1E1D6CA6BF10}" srcOrd="0" destOrd="0" presId="urn:microsoft.com/office/officeart/2005/8/layout/vList5"/>
    <dgm:cxn modelId="{2902C1F3-87F8-415E-9243-1830E26ABBD5}" type="presOf" srcId="{50E79ACF-3E31-43DA-99DB-BEDD5A64A768}" destId="{FC95BFAB-1944-4A7D-B44D-1290433692A4}" srcOrd="0" destOrd="1" presId="urn:microsoft.com/office/officeart/2005/8/layout/vList5"/>
    <dgm:cxn modelId="{23625AB0-92FC-420D-BF1A-A27EF159B060}" type="presOf" srcId="{A02DE36F-866D-4362-98CF-BC6268C940FE}" destId="{6E1D1331-8F3F-4607-A99D-B7446B0C3843}" srcOrd="0" destOrd="1" presId="urn:microsoft.com/office/officeart/2005/8/layout/vList5"/>
    <dgm:cxn modelId="{DFFF7164-F9A5-46A7-B583-910A54BEDE79}" srcId="{FD89B25D-3569-471E-806B-75B3E3A50843}" destId="{71CE4C69-40AB-4FC2-A004-81D9F8A9B063}" srcOrd="0" destOrd="0" parTransId="{65C6FBF2-BB36-4832-8D81-9B0604810EB3}" sibTransId="{4E476C3D-AB58-45DA-9A87-6D160E65C7B9}"/>
    <dgm:cxn modelId="{55B6D8AD-F071-4E38-8D3E-03554368D92C}" srcId="{055D7721-FAFD-4DF9-9676-84D3AED35D26}" destId="{5C53B107-39B9-449E-88E4-4FB35C7C8659}" srcOrd="1" destOrd="0" parTransId="{9BB1F37E-6BE6-4046-9736-725A38D610AD}" sibTransId="{68FA97CA-DA46-4652-BF8D-3DE7A9D8A36B}"/>
    <dgm:cxn modelId="{98B8FBC6-6694-4254-8E46-A51CDEE87011}" type="presParOf" srcId="{36ECBADB-E426-4C9D-AFB9-03094A8537FF}" destId="{F99B3B24-6BD3-448F-AA90-3A6F43F93DAD}" srcOrd="0" destOrd="0" presId="urn:microsoft.com/office/officeart/2005/8/layout/vList5"/>
    <dgm:cxn modelId="{8F21C5ED-2948-4DE3-849D-E6202DAB9076}" type="presParOf" srcId="{F99B3B24-6BD3-448F-AA90-3A6F43F93DAD}" destId="{3CC59D61-847D-47BB-AC19-1E1D6CA6BF10}" srcOrd="0" destOrd="0" presId="urn:microsoft.com/office/officeart/2005/8/layout/vList5"/>
    <dgm:cxn modelId="{667E6801-067E-4148-A489-B907E32BDC7E}" type="presParOf" srcId="{F99B3B24-6BD3-448F-AA90-3A6F43F93DAD}" destId="{6E1D1331-8F3F-4607-A99D-B7446B0C3843}" srcOrd="1" destOrd="0" presId="urn:microsoft.com/office/officeart/2005/8/layout/vList5"/>
    <dgm:cxn modelId="{5500671D-27CB-4612-990C-54DD6FBFFADF}" type="presParOf" srcId="{36ECBADB-E426-4C9D-AFB9-03094A8537FF}" destId="{6000894E-1F96-4F89-8987-377322474AF1}" srcOrd="1" destOrd="0" presId="urn:microsoft.com/office/officeart/2005/8/layout/vList5"/>
    <dgm:cxn modelId="{0B590703-B2BC-486A-8BA3-F8DCC3777760}" type="presParOf" srcId="{36ECBADB-E426-4C9D-AFB9-03094A8537FF}" destId="{A12A9024-F81B-46B8-BB55-AC5E5B77CFD8}" srcOrd="2" destOrd="0" presId="urn:microsoft.com/office/officeart/2005/8/layout/vList5"/>
    <dgm:cxn modelId="{AE021E6D-5C64-4360-9A7C-EFA03CB12DCF}" type="presParOf" srcId="{A12A9024-F81B-46B8-BB55-AC5E5B77CFD8}" destId="{58C268CF-9815-41DC-9527-A87AA303CCA8}" srcOrd="0" destOrd="0" presId="urn:microsoft.com/office/officeart/2005/8/layout/vList5"/>
    <dgm:cxn modelId="{09B20EB6-21BC-43F5-9335-E848845F9011}" type="presParOf" srcId="{A12A9024-F81B-46B8-BB55-AC5E5B77CFD8}" destId="{2D728A29-5BC3-42D2-B28D-35463CBC2D11}" srcOrd="1" destOrd="0" presId="urn:microsoft.com/office/officeart/2005/8/layout/vList5"/>
    <dgm:cxn modelId="{3405E85B-1953-4F19-9717-6AE57E9105BB}" type="presParOf" srcId="{36ECBADB-E426-4C9D-AFB9-03094A8537FF}" destId="{4769F70B-8225-4B19-97E9-A72A43583EA2}" srcOrd="3" destOrd="0" presId="urn:microsoft.com/office/officeart/2005/8/layout/vList5"/>
    <dgm:cxn modelId="{18966DEE-E769-42F2-9AC8-1F6D76F1126E}" type="presParOf" srcId="{36ECBADB-E426-4C9D-AFB9-03094A8537FF}" destId="{554AEB00-2145-4289-BE04-A6FB618C80C4}" srcOrd="4" destOrd="0" presId="urn:microsoft.com/office/officeart/2005/8/layout/vList5"/>
    <dgm:cxn modelId="{D9FB7664-B5F0-4E2B-B4AD-061FC0622882}" type="presParOf" srcId="{554AEB00-2145-4289-BE04-A6FB618C80C4}" destId="{FE31C11F-884C-4842-A06A-6EFAE7485293}" srcOrd="0" destOrd="0" presId="urn:microsoft.com/office/officeart/2005/8/layout/vList5"/>
    <dgm:cxn modelId="{707D6F4C-B1E7-40B3-9832-0BAD4A2398FF}" type="presParOf" srcId="{554AEB00-2145-4289-BE04-A6FB618C80C4}" destId="{60E1D974-D299-4671-ACFD-25516F763313}" srcOrd="1" destOrd="0" presId="urn:microsoft.com/office/officeart/2005/8/layout/vList5"/>
    <dgm:cxn modelId="{FF9E2170-CAEA-46A8-9707-50A5F4E180B7}" type="presParOf" srcId="{36ECBADB-E426-4C9D-AFB9-03094A8537FF}" destId="{D51721FF-AEBB-4B8D-B1AA-0FF3ED7E72EA}" srcOrd="5" destOrd="0" presId="urn:microsoft.com/office/officeart/2005/8/layout/vList5"/>
    <dgm:cxn modelId="{85DA6106-2F7F-444A-B23D-CDE33D8137FB}" type="presParOf" srcId="{36ECBADB-E426-4C9D-AFB9-03094A8537FF}" destId="{2A7EE0FE-B1D0-4D0C-950B-BE9B56F63D7E}" srcOrd="6" destOrd="0" presId="urn:microsoft.com/office/officeart/2005/8/layout/vList5"/>
    <dgm:cxn modelId="{E7286E3E-3A7D-4142-A35D-9BB1246F9107}" type="presParOf" srcId="{2A7EE0FE-B1D0-4D0C-950B-BE9B56F63D7E}" destId="{5D861431-16B4-416D-863C-43E387A3800A}" srcOrd="0" destOrd="0" presId="urn:microsoft.com/office/officeart/2005/8/layout/vList5"/>
    <dgm:cxn modelId="{93BE71A1-709D-492D-B79C-443535422F87}" type="presParOf" srcId="{2A7EE0FE-B1D0-4D0C-950B-BE9B56F63D7E}" destId="{FC95BFAB-1944-4A7D-B44D-1290433692A4}"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58709FB-FA52-4CA4-9DA7-E5F96A5E69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AR"/>
        </a:p>
      </dgm:t>
    </dgm:pt>
    <dgm:pt modelId="{D434CBD0-108A-4A23-A568-0DC2FBA54F5E}">
      <dgm:prSet phldrT="[Texto]"/>
      <dgm:spPr/>
      <dgm:t>
        <a:bodyPr/>
        <a:lstStyle/>
        <a:p>
          <a:r>
            <a:rPr lang="es-AR" dirty="0" smtClean="0"/>
            <a:t>Integridad referencial</a:t>
          </a:r>
          <a:endParaRPr lang="es-AR" dirty="0"/>
        </a:p>
      </dgm:t>
    </dgm:pt>
    <dgm:pt modelId="{CDFFCC3B-408D-439A-832E-85C2E011D884}" type="parTrans" cxnId="{052A9A3A-BB07-4EDA-A198-AA03A854CA47}">
      <dgm:prSet/>
      <dgm:spPr/>
      <dgm:t>
        <a:bodyPr/>
        <a:lstStyle/>
        <a:p>
          <a:endParaRPr lang="es-AR"/>
        </a:p>
      </dgm:t>
    </dgm:pt>
    <dgm:pt modelId="{B3AA466C-B108-49B5-AD08-528E475FDF45}" type="sibTrans" cxnId="{052A9A3A-BB07-4EDA-A198-AA03A854CA47}">
      <dgm:prSet/>
      <dgm:spPr/>
      <dgm:t>
        <a:bodyPr/>
        <a:lstStyle/>
        <a:p>
          <a:endParaRPr lang="es-AR"/>
        </a:p>
      </dgm:t>
    </dgm:pt>
    <dgm:pt modelId="{9A3AA488-9E02-4FC2-9FB9-62C680CF83F2}">
      <dgm:prSet phldrT="[Texto]"/>
      <dgm:spPr/>
      <dgm:t>
        <a:bodyPr/>
        <a:lstStyle/>
        <a:p>
          <a:r>
            <a:rPr lang="es-AR" dirty="0" smtClean="0"/>
            <a:t>Propiedad deseable de las BD</a:t>
          </a:r>
          <a:endParaRPr lang="es-AR" dirty="0"/>
        </a:p>
      </dgm:t>
    </dgm:pt>
    <dgm:pt modelId="{F429F573-B1EB-4D9E-AFEA-B8EFF62391BC}" type="parTrans" cxnId="{0C2DA9D5-0F6D-4643-B58E-F3EB3AF36E87}">
      <dgm:prSet/>
      <dgm:spPr/>
    </dgm:pt>
    <dgm:pt modelId="{08587721-D258-4778-B5D2-999903108D66}" type="sibTrans" cxnId="{0C2DA9D5-0F6D-4643-B58E-F3EB3AF36E87}">
      <dgm:prSet/>
      <dgm:spPr/>
    </dgm:pt>
    <dgm:pt modelId="{A00662F8-247C-4E8D-B040-C68EC194DF31}">
      <dgm:prSet phldrT="[Texto]"/>
      <dgm:spPr/>
      <dgm:t>
        <a:bodyPr/>
        <a:lstStyle/>
        <a:p>
          <a:r>
            <a:rPr lang="es-AR" dirty="0" smtClean="0"/>
            <a:t>Asegura que un valor que aparece para un atributo en una tabla, aparezca además en otra tabla</a:t>
          </a:r>
          <a:endParaRPr lang="es-AR" dirty="0"/>
        </a:p>
      </dgm:t>
    </dgm:pt>
    <dgm:pt modelId="{78AD9439-085A-4BB3-8504-92507837A12C}" type="parTrans" cxnId="{E556F935-4159-422A-BB10-7EE68724B608}">
      <dgm:prSet/>
      <dgm:spPr/>
    </dgm:pt>
    <dgm:pt modelId="{B1753919-10CC-4E62-B938-7BC65FE12828}" type="sibTrans" cxnId="{E556F935-4159-422A-BB10-7EE68724B608}">
      <dgm:prSet/>
      <dgm:spPr/>
    </dgm:pt>
    <dgm:pt modelId="{37F34294-D67D-45C9-835F-FEE3D5091CA7}">
      <dgm:prSet phldrT="[Texto]"/>
      <dgm:spPr/>
      <dgm:t>
        <a:bodyPr/>
        <a:lstStyle/>
        <a:p>
          <a:r>
            <a:rPr lang="es-AR" dirty="0" smtClean="0"/>
            <a:t>Tipos de IR:</a:t>
          </a:r>
          <a:endParaRPr lang="es-AR" dirty="0"/>
        </a:p>
      </dgm:t>
    </dgm:pt>
    <dgm:pt modelId="{72EE9899-5FE1-460D-9AB8-9C65A8FEB1EE}" type="parTrans" cxnId="{5BB8DC3C-7C05-42CF-8375-9D8D7A3CF350}">
      <dgm:prSet/>
      <dgm:spPr/>
    </dgm:pt>
    <dgm:pt modelId="{ECFB9C48-6ACE-4FF1-946D-0F334343AC25}" type="sibTrans" cxnId="{5BB8DC3C-7C05-42CF-8375-9D8D7A3CF350}">
      <dgm:prSet/>
      <dgm:spPr/>
    </dgm:pt>
    <dgm:pt modelId="{631EAA4E-CBAB-4449-945F-833E72E70EF3}">
      <dgm:prSet phldrT="[Texto]"/>
      <dgm:spPr/>
      <dgm:t>
        <a:bodyPr/>
        <a:lstStyle/>
        <a:p>
          <a:r>
            <a:rPr lang="es-AR" dirty="0" smtClean="0"/>
            <a:t>Restringir la operación</a:t>
          </a:r>
          <a:endParaRPr lang="es-AR" dirty="0"/>
        </a:p>
      </dgm:t>
    </dgm:pt>
    <dgm:pt modelId="{9CB90009-6A1B-4E7A-9E09-642F128A8F0B}" type="parTrans" cxnId="{9B5B3AB1-86D0-450C-824E-EA9E32170CF1}">
      <dgm:prSet/>
      <dgm:spPr/>
    </dgm:pt>
    <dgm:pt modelId="{24EBF6BA-8C2E-4756-BA0B-9DE957D2FE50}" type="sibTrans" cxnId="{9B5B3AB1-86D0-450C-824E-EA9E32170CF1}">
      <dgm:prSet/>
      <dgm:spPr/>
    </dgm:pt>
    <dgm:pt modelId="{2BEC4419-2620-4FD3-872E-49B7AE04BE5B}">
      <dgm:prSet phldrT="[Texto]"/>
      <dgm:spPr/>
      <dgm:t>
        <a:bodyPr/>
        <a:lstStyle/>
        <a:p>
          <a:r>
            <a:rPr lang="es-AR" dirty="0" smtClean="0"/>
            <a:t>Realizar la operación en </a:t>
          </a:r>
          <a:r>
            <a:rPr lang="es-AR" dirty="0" err="1" smtClean="0"/>
            <a:t>cascasda</a:t>
          </a:r>
          <a:endParaRPr lang="es-AR" dirty="0"/>
        </a:p>
      </dgm:t>
    </dgm:pt>
    <dgm:pt modelId="{D366D0E6-A69C-4196-951B-BCD1FE2E8512}" type="parTrans" cxnId="{CF994EB8-6BBF-4BC4-A50F-338D929C2BC2}">
      <dgm:prSet/>
      <dgm:spPr/>
    </dgm:pt>
    <dgm:pt modelId="{3AA5058C-0EFF-4369-ACB5-9FCB5E088564}" type="sibTrans" cxnId="{CF994EB8-6BBF-4BC4-A50F-338D929C2BC2}">
      <dgm:prSet/>
      <dgm:spPr/>
    </dgm:pt>
    <dgm:pt modelId="{249DB57E-BF10-4070-A6ED-7A44B6ECEA09}">
      <dgm:prSet phldrT="[Texto]"/>
      <dgm:spPr/>
      <dgm:t>
        <a:bodyPr/>
        <a:lstStyle/>
        <a:p>
          <a:r>
            <a:rPr lang="es-AR" dirty="0" smtClean="0"/>
            <a:t>Establecer la clave Foránea en nulo</a:t>
          </a:r>
          <a:endParaRPr lang="es-AR" dirty="0"/>
        </a:p>
      </dgm:t>
    </dgm:pt>
    <dgm:pt modelId="{42D82C27-CD21-465D-A6FA-A8117F83D438}" type="parTrans" cxnId="{0411BE32-099C-4250-87DB-CC4FCAE55A8E}">
      <dgm:prSet/>
      <dgm:spPr/>
    </dgm:pt>
    <dgm:pt modelId="{AE17B29A-B0BB-4872-9372-67E983327107}" type="sibTrans" cxnId="{0411BE32-099C-4250-87DB-CC4FCAE55A8E}">
      <dgm:prSet/>
      <dgm:spPr/>
    </dgm:pt>
    <dgm:pt modelId="{94AC134F-02CC-4D19-8BB0-9CD765A2D068}">
      <dgm:prSet phldrT="[Texto]"/>
      <dgm:spPr/>
      <dgm:t>
        <a:bodyPr/>
        <a:lstStyle/>
        <a:p>
          <a:r>
            <a:rPr lang="es-AR" dirty="0" smtClean="0"/>
            <a:t>No hacer nada</a:t>
          </a:r>
          <a:endParaRPr lang="es-AR" dirty="0"/>
        </a:p>
      </dgm:t>
    </dgm:pt>
    <dgm:pt modelId="{2B511108-8253-4CC4-A51C-1B41CD49C199}" type="parTrans" cxnId="{6567D8B8-418E-4258-B8DA-A8F4B8B8816E}">
      <dgm:prSet/>
      <dgm:spPr/>
    </dgm:pt>
    <dgm:pt modelId="{5FCD0CA8-76BC-457E-9BA6-819BEE8C290D}" type="sibTrans" cxnId="{6567D8B8-418E-4258-B8DA-A8F4B8B8816E}">
      <dgm:prSet/>
      <dgm:spPr/>
    </dgm:pt>
    <dgm:pt modelId="{BAD1BF6A-FE48-4336-BDBB-E89BBE0163D5}" type="pres">
      <dgm:prSet presAssocID="{658709FB-FA52-4CA4-9DA7-E5F96A5E69DB}" presName="linear" presStyleCnt="0">
        <dgm:presLayoutVars>
          <dgm:dir/>
          <dgm:animLvl val="lvl"/>
          <dgm:resizeHandles val="exact"/>
        </dgm:presLayoutVars>
      </dgm:prSet>
      <dgm:spPr/>
      <dgm:t>
        <a:bodyPr/>
        <a:lstStyle/>
        <a:p>
          <a:endParaRPr lang="es-AR"/>
        </a:p>
      </dgm:t>
    </dgm:pt>
    <dgm:pt modelId="{A8AE49DF-C9B6-434B-8CC6-7947726019AF}" type="pres">
      <dgm:prSet presAssocID="{D434CBD0-108A-4A23-A568-0DC2FBA54F5E}" presName="parentLin" presStyleCnt="0"/>
      <dgm:spPr/>
    </dgm:pt>
    <dgm:pt modelId="{2B5FF556-EE4B-479B-8570-9801D9C75810}" type="pres">
      <dgm:prSet presAssocID="{D434CBD0-108A-4A23-A568-0DC2FBA54F5E}" presName="parentLeftMargin" presStyleLbl="node1" presStyleIdx="0" presStyleCnt="1"/>
      <dgm:spPr/>
      <dgm:t>
        <a:bodyPr/>
        <a:lstStyle/>
        <a:p>
          <a:endParaRPr lang="es-AR"/>
        </a:p>
      </dgm:t>
    </dgm:pt>
    <dgm:pt modelId="{60D8F26B-CC36-4F60-954C-03006DA0155D}" type="pres">
      <dgm:prSet presAssocID="{D434CBD0-108A-4A23-A568-0DC2FBA54F5E}" presName="parentText" presStyleLbl="node1" presStyleIdx="0" presStyleCnt="1">
        <dgm:presLayoutVars>
          <dgm:chMax val="0"/>
          <dgm:bulletEnabled val="1"/>
        </dgm:presLayoutVars>
      </dgm:prSet>
      <dgm:spPr/>
      <dgm:t>
        <a:bodyPr/>
        <a:lstStyle/>
        <a:p>
          <a:endParaRPr lang="es-AR"/>
        </a:p>
      </dgm:t>
    </dgm:pt>
    <dgm:pt modelId="{0ECB7200-3367-477C-96FE-172161BBC640}" type="pres">
      <dgm:prSet presAssocID="{D434CBD0-108A-4A23-A568-0DC2FBA54F5E}" presName="negativeSpace" presStyleCnt="0"/>
      <dgm:spPr/>
    </dgm:pt>
    <dgm:pt modelId="{371E498B-225B-4950-A242-99D554A3DCF3}" type="pres">
      <dgm:prSet presAssocID="{D434CBD0-108A-4A23-A568-0DC2FBA54F5E}" presName="childText" presStyleLbl="conFgAcc1" presStyleIdx="0" presStyleCnt="1">
        <dgm:presLayoutVars>
          <dgm:bulletEnabled val="1"/>
        </dgm:presLayoutVars>
      </dgm:prSet>
      <dgm:spPr/>
      <dgm:t>
        <a:bodyPr/>
        <a:lstStyle/>
        <a:p>
          <a:endParaRPr lang="es-AR"/>
        </a:p>
      </dgm:t>
    </dgm:pt>
  </dgm:ptLst>
  <dgm:cxnLst>
    <dgm:cxn modelId="{0C2DA9D5-0F6D-4643-B58E-F3EB3AF36E87}" srcId="{D434CBD0-108A-4A23-A568-0DC2FBA54F5E}" destId="{9A3AA488-9E02-4FC2-9FB9-62C680CF83F2}" srcOrd="0" destOrd="0" parTransId="{F429F573-B1EB-4D9E-AFEA-B8EFF62391BC}" sibTransId="{08587721-D258-4778-B5D2-999903108D66}"/>
    <dgm:cxn modelId="{6567D8B8-418E-4258-B8DA-A8F4B8B8816E}" srcId="{37F34294-D67D-45C9-835F-FEE3D5091CA7}" destId="{94AC134F-02CC-4D19-8BB0-9CD765A2D068}" srcOrd="3" destOrd="0" parTransId="{2B511108-8253-4CC4-A51C-1B41CD49C199}" sibTransId="{5FCD0CA8-76BC-457E-9BA6-819BEE8C290D}"/>
    <dgm:cxn modelId="{CF994EB8-6BBF-4BC4-A50F-338D929C2BC2}" srcId="{37F34294-D67D-45C9-835F-FEE3D5091CA7}" destId="{2BEC4419-2620-4FD3-872E-49B7AE04BE5B}" srcOrd="1" destOrd="0" parTransId="{D366D0E6-A69C-4196-951B-BCD1FE2E8512}" sibTransId="{3AA5058C-0EFF-4369-ACB5-9FCB5E088564}"/>
    <dgm:cxn modelId="{99BBA6F5-9287-4A7B-B615-58E159B4A648}" type="presOf" srcId="{2BEC4419-2620-4FD3-872E-49B7AE04BE5B}" destId="{371E498B-225B-4950-A242-99D554A3DCF3}" srcOrd="0" destOrd="4" presId="urn:microsoft.com/office/officeart/2005/8/layout/list1"/>
    <dgm:cxn modelId="{EC23CAB8-E6FB-4930-B5E1-9745C1C8F6DD}" type="presOf" srcId="{D434CBD0-108A-4A23-A568-0DC2FBA54F5E}" destId="{2B5FF556-EE4B-479B-8570-9801D9C75810}" srcOrd="0" destOrd="0" presId="urn:microsoft.com/office/officeart/2005/8/layout/list1"/>
    <dgm:cxn modelId="{5BB8DC3C-7C05-42CF-8375-9D8D7A3CF350}" srcId="{D434CBD0-108A-4A23-A568-0DC2FBA54F5E}" destId="{37F34294-D67D-45C9-835F-FEE3D5091CA7}" srcOrd="2" destOrd="0" parTransId="{72EE9899-5FE1-460D-9AB8-9C65A8FEB1EE}" sibTransId="{ECFB9C48-6ACE-4FF1-946D-0F334343AC25}"/>
    <dgm:cxn modelId="{B7F76D7E-BDAE-4FFE-9ACA-BEE757555164}" type="presOf" srcId="{631EAA4E-CBAB-4449-945F-833E72E70EF3}" destId="{371E498B-225B-4950-A242-99D554A3DCF3}" srcOrd="0" destOrd="3" presId="urn:microsoft.com/office/officeart/2005/8/layout/list1"/>
    <dgm:cxn modelId="{8389CD18-4FBE-4835-830B-515E9D0BE974}" type="presOf" srcId="{94AC134F-02CC-4D19-8BB0-9CD765A2D068}" destId="{371E498B-225B-4950-A242-99D554A3DCF3}" srcOrd="0" destOrd="6" presId="urn:microsoft.com/office/officeart/2005/8/layout/list1"/>
    <dgm:cxn modelId="{DDBC17BE-EC8F-4FF7-A907-28DAFC110D0A}" type="presOf" srcId="{9A3AA488-9E02-4FC2-9FB9-62C680CF83F2}" destId="{371E498B-225B-4950-A242-99D554A3DCF3}" srcOrd="0" destOrd="0" presId="urn:microsoft.com/office/officeart/2005/8/layout/list1"/>
    <dgm:cxn modelId="{8D43E5F5-3B0C-4C6F-86FC-C45B07535955}" type="presOf" srcId="{D434CBD0-108A-4A23-A568-0DC2FBA54F5E}" destId="{60D8F26B-CC36-4F60-954C-03006DA0155D}" srcOrd="1" destOrd="0" presId="urn:microsoft.com/office/officeart/2005/8/layout/list1"/>
    <dgm:cxn modelId="{E556F935-4159-422A-BB10-7EE68724B608}" srcId="{D434CBD0-108A-4A23-A568-0DC2FBA54F5E}" destId="{A00662F8-247C-4E8D-B040-C68EC194DF31}" srcOrd="1" destOrd="0" parTransId="{78AD9439-085A-4BB3-8504-92507837A12C}" sibTransId="{B1753919-10CC-4E62-B938-7BC65FE12828}"/>
    <dgm:cxn modelId="{0411BE32-099C-4250-87DB-CC4FCAE55A8E}" srcId="{37F34294-D67D-45C9-835F-FEE3D5091CA7}" destId="{249DB57E-BF10-4070-A6ED-7A44B6ECEA09}" srcOrd="2" destOrd="0" parTransId="{42D82C27-CD21-465D-A6FA-A8117F83D438}" sibTransId="{AE17B29A-B0BB-4872-9372-67E983327107}"/>
    <dgm:cxn modelId="{F91CAC84-4DF7-4B0F-93B1-DC6B2DF214B2}" type="presOf" srcId="{658709FB-FA52-4CA4-9DA7-E5F96A5E69DB}" destId="{BAD1BF6A-FE48-4336-BDBB-E89BBE0163D5}" srcOrd="0" destOrd="0" presId="urn:microsoft.com/office/officeart/2005/8/layout/list1"/>
    <dgm:cxn modelId="{DE208FF9-3B9B-458E-94C7-840001F691A2}" type="presOf" srcId="{37F34294-D67D-45C9-835F-FEE3D5091CA7}" destId="{371E498B-225B-4950-A242-99D554A3DCF3}" srcOrd="0" destOrd="2" presId="urn:microsoft.com/office/officeart/2005/8/layout/list1"/>
    <dgm:cxn modelId="{9B5B3AB1-86D0-450C-824E-EA9E32170CF1}" srcId="{37F34294-D67D-45C9-835F-FEE3D5091CA7}" destId="{631EAA4E-CBAB-4449-945F-833E72E70EF3}" srcOrd="0" destOrd="0" parTransId="{9CB90009-6A1B-4E7A-9E09-642F128A8F0B}" sibTransId="{24EBF6BA-8C2E-4756-BA0B-9DE957D2FE50}"/>
    <dgm:cxn modelId="{80C55CF2-D8C0-4F19-8D95-B17CAD6590CA}" type="presOf" srcId="{249DB57E-BF10-4070-A6ED-7A44B6ECEA09}" destId="{371E498B-225B-4950-A242-99D554A3DCF3}" srcOrd="0" destOrd="5" presId="urn:microsoft.com/office/officeart/2005/8/layout/list1"/>
    <dgm:cxn modelId="{052A9A3A-BB07-4EDA-A198-AA03A854CA47}" srcId="{658709FB-FA52-4CA4-9DA7-E5F96A5E69DB}" destId="{D434CBD0-108A-4A23-A568-0DC2FBA54F5E}" srcOrd="0" destOrd="0" parTransId="{CDFFCC3B-408D-439A-832E-85C2E011D884}" sibTransId="{B3AA466C-B108-49B5-AD08-528E475FDF45}"/>
    <dgm:cxn modelId="{1A9BED87-8E43-4513-AA77-D28541B35375}" type="presOf" srcId="{A00662F8-247C-4E8D-B040-C68EC194DF31}" destId="{371E498B-225B-4950-A242-99D554A3DCF3}" srcOrd="0" destOrd="1" presId="urn:microsoft.com/office/officeart/2005/8/layout/list1"/>
    <dgm:cxn modelId="{BBBE59AB-BA69-43D1-8CAE-6989C27E8A47}" type="presParOf" srcId="{BAD1BF6A-FE48-4336-BDBB-E89BBE0163D5}" destId="{A8AE49DF-C9B6-434B-8CC6-7947726019AF}" srcOrd="0" destOrd="0" presId="urn:microsoft.com/office/officeart/2005/8/layout/list1"/>
    <dgm:cxn modelId="{81BE6E22-071F-420C-8119-EF560052EE45}" type="presParOf" srcId="{A8AE49DF-C9B6-434B-8CC6-7947726019AF}" destId="{2B5FF556-EE4B-479B-8570-9801D9C75810}" srcOrd="0" destOrd="0" presId="urn:microsoft.com/office/officeart/2005/8/layout/list1"/>
    <dgm:cxn modelId="{2FDA65DC-0191-4653-AA59-0BE1E2793938}" type="presParOf" srcId="{A8AE49DF-C9B6-434B-8CC6-7947726019AF}" destId="{60D8F26B-CC36-4F60-954C-03006DA0155D}" srcOrd="1" destOrd="0" presId="urn:microsoft.com/office/officeart/2005/8/layout/list1"/>
    <dgm:cxn modelId="{67132B21-ED14-4E37-9AF5-682BE78BBF66}" type="presParOf" srcId="{BAD1BF6A-FE48-4336-BDBB-E89BBE0163D5}" destId="{0ECB7200-3367-477C-96FE-172161BBC640}" srcOrd="1" destOrd="0" presId="urn:microsoft.com/office/officeart/2005/8/layout/list1"/>
    <dgm:cxn modelId="{5D401F63-7288-4DE5-BFF4-E8177EC476D8}" type="presParOf" srcId="{BAD1BF6A-FE48-4336-BDBB-E89BBE0163D5}" destId="{371E498B-225B-4950-A242-99D554A3DCF3}" srcOrd="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2BD3A53-0918-49BD-8B73-F33686E09D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28E3089D-614F-46FE-9C9A-C65DB4F32E3D}">
      <dgm:prSet/>
      <dgm:spPr/>
      <dgm:t>
        <a:bodyPr/>
        <a:lstStyle/>
        <a:p>
          <a:r>
            <a:rPr lang="es-ES" altLang="es-AR" dirty="0" smtClean="0"/>
            <a:t>Especifican que el valor de c/atributo A debe ser un valor atómico del dominio de A.</a:t>
          </a:r>
        </a:p>
      </dgm:t>
    </dgm:pt>
    <dgm:pt modelId="{8758878B-6070-4EE9-8611-8B34E2495AC1}" type="parTrans" cxnId="{C7279C63-7E90-426D-A481-4318EAB74B99}">
      <dgm:prSet/>
      <dgm:spPr/>
      <dgm:t>
        <a:bodyPr/>
        <a:lstStyle/>
        <a:p>
          <a:endParaRPr lang="es-AR"/>
        </a:p>
      </dgm:t>
    </dgm:pt>
    <dgm:pt modelId="{B5334774-1305-46B9-9370-2851AEF3AF86}" type="sibTrans" cxnId="{C7279C63-7E90-426D-A481-4318EAB74B99}">
      <dgm:prSet/>
      <dgm:spPr/>
      <dgm:t>
        <a:bodyPr/>
        <a:lstStyle/>
        <a:p>
          <a:endParaRPr lang="es-AR"/>
        </a:p>
      </dgm:t>
    </dgm:pt>
    <dgm:pt modelId="{06F374CB-0E77-44E0-8457-5701FAB5E897}">
      <dgm:prSet/>
      <dgm:spPr/>
      <dgm:t>
        <a:bodyPr/>
        <a:lstStyle/>
        <a:p>
          <a:r>
            <a:rPr lang="es-ES" altLang="es-AR" dirty="0" smtClean="0"/>
            <a:t>Restricciones de clave </a:t>
          </a:r>
        </a:p>
      </dgm:t>
    </dgm:pt>
    <dgm:pt modelId="{5C020098-812A-4608-8323-EE73A5B19C00}" type="parTrans" cxnId="{8211F330-6F8A-4001-B1FC-32C429E1A765}">
      <dgm:prSet/>
      <dgm:spPr/>
      <dgm:t>
        <a:bodyPr/>
        <a:lstStyle/>
        <a:p>
          <a:endParaRPr lang="es-AR"/>
        </a:p>
      </dgm:t>
    </dgm:pt>
    <dgm:pt modelId="{0AD39E32-00DC-401D-BBBD-217C95112AF0}" type="sibTrans" cxnId="{8211F330-6F8A-4001-B1FC-32C429E1A765}">
      <dgm:prSet/>
      <dgm:spPr/>
      <dgm:t>
        <a:bodyPr/>
        <a:lstStyle/>
        <a:p>
          <a:endParaRPr lang="es-AR"/>
        </a:p>
      </dgm:t>
    </dgm:pt>
    <dgm:pt modelId="{E8EEFF18-D2B4-4BB3-8E3A-E72B9825F4E7}">
      <dgm:prSet/>
      <dgm:spPr/>
      <dgm:t>
        <a:bodyPr/>
        <a:lstStyle/>
        <a:p>
          <a:r>
            <a:rPr lang="es-ES" altLang="es-AR" dirty="0" smtClean="0"/>
            <a:t>Evita que el valor del atributo clave genere valores repetidos</a:t>
          </a:r>
        </a:p>
      </dgm:t>
    </dgm:pt>
    <dgm:pt modelId="{82CF0840-63E3-4F61-AA0B-AB62A440F897}" type="parTrans" cxnId="{855F1E93-5A14-4B35-B0D9-329000B6C949}">
      <dgm:prSet/>
      <dgm:spPr/>
      <dgm:t>
        <a:bodyPr/>
        <a:lstStyle/>
        <a:p>
          <a:endParaRPr lang="es-AR"/>
        </a:p>
      </dgm:t>
    </dgm:pt>
    <dgm:pt modelId="{6C9551F1-8BC5-4992-92EC-35BB861C6602}" type="sibTrans" cxnId="{855F1E93-5A14-4B35-B0D9-329000B6C949}">
      <dgm:prSet/>
      <dgm:spPr/>
      <dgm:t>
        <a:bodyPr/>
        <a:lstStyle/>
        <a:p>
          <a:endParaRPr lang="es-AR"/>
        </a:p>
      </dgm:t>
    </dgm:pt>
    <dgm:pt modelId="{7E9681F1-B367-4E55-B02D-717B23D39C4F}">
      <dgm:prSet/>
      <dgm:spPr/>
      <dgm:t>
        <a:bodyPr/>
        <a:lstStyle/>
        <a:p>
          <a:r>
            <a:rPr lang="es-ES" altLang="es-AR" dirty="0" smtClean="0"/>
            <a:t>Restricciones sobre nulos	</a:t>
          </a:r>
        </a:p>
      </dgm:t>
    </dgm:pt>
    <dgm:pt modelId="{63CC59CB-F519-4ACA-A5F9-343DBFA1D61C}" type="parTrans" cxnId="{1FA9F544-38E5-4991-9B59-080310987B6F}">
      <dgm:prSet/>
      <dgm:spPr/>
      <dgm:t>
        <a:bodyPr/>
        <a:lstStyle/>
        <a:p>
          <a:endParaRPr lang="es-AR"/>
        </a:p>
      </dgm:t>
    </dgm:pt>
    <dgm:pt modelId="{E8013A3B-767E-4C95-92B6-A7480E4687F5}" type="sibTrans" cxnId="{1FA9F544-38E5-4991-9B59-080310987B6F}">
      <dgm:prSet/>
      <dgm:spPr/>
      <dgm:t>
        <a:bodyPr/>
        <a:lstStyle/>
        <a:p>
          <a:endParaRPr lang="es-AR"/>
        </a:p>
      </dgm:t>
    </dgm:pt>
    <dgm:pt modelId="{13EAE317-A1CC-47E1-9EC2-76F76E083813}">
      <dgm:prSet/>
      <dgm:spPr/>
      <dgm:t>
        <a:bodyPr/>
        <a:lstStyle/>
        <a:p>
          <a:r>
            <a:rPr lang="es-ES" altLang="es-AR" dirty="0" smtClean="0"/>
            <a:t>Evita que un atributo tome </a:t>
          </a:r>
          <a:r>
            <a:rPr lang="es-ES" altLang="es-AR" i="1" dirty="0" smtClean="0"/>
            <a:t>nulo </a:t>
          </a:r>
          <a:r>
            <a:rPr lang="es-ES" altLang="es-AR" dirty="0" smtClean="0"/>
            <a:t>en caso de no ingresarle valor</a:t>
          </a:r>
        </a:p>
      </dgm:t>
    </dgm:pt>
    <dgm:pt modelId="{9228EFF1-9C10-468A-9222-1C290E57AB6A}" type="parTrans" cxnId="{73557378-C3AE-4E2B-B2A9-B8C11D90500B}">
      <dgm:prSet/>
      <dgm:spPr/>
      <dgm:t>
        <a:bodyPr/>
        <a:lstStyle/>
        <a:p>
          <a:endParaRPr lang="es-AR"/>
        </a:p>
      </dgm:t>
    </dgm:pt>
    <dgm:pt modelId="{F9091EB6-A944-41E1-B643-DC7F11D14457}" type="sibTrans" cxnId="{73557378-C3AE-4E2B-B2A9-B8C11D90500B}">
      <dgm:prSet/>
      <dgm:spPr/>
      <dgm:t>
        <a:bodyPr/>
        <a:lstStyle/>
        <a:p>
          <a:endParaRPr lang="es-AR"/>
        </a:p>
      </dgm:t>
    </dgm:pt>
    <dgm:pt modelId="{78A71ED9-E8F1-41E7-8366-638C19CE18E3}">
      <dgm:prSet phldrT="[Texto]"/>
      <dgm:spPr/>
      <dgm:t>
        <a:bodyPr/>
        <a:lstStyle/>
        <a:p>
          <a:r>
            <a:rPr lang="es-ES" altLang="es-AR" dirty="0" smtClean="0"/>
            <a:t>Restricciones de dominio</a:t>
          </a:r>
          <a:endParaRPr lang="es-AR" dirty="0"/>
        </a:p>
      </dgm:t>
    </dgm:pt>
    <dgm:pt modelId="{CAEFA23E-2148-4606-8B38-D9AEDA997039}" type="parTrans" cxnId="{2C725BB5-ECE8-4494-BE56-1927E8A91941}">
      <dgm:prSet/>
      <dgm:spPr/>
      <dgm:t>
        <a:bodyPr/>
        <a:lstStyle/>
        <a:p>
          <a:endParaRPr lang="es-AR"/>
        </a:p>
      </dgm:t>
    </dgm:pt>
    <dgm:pt modelId="{15A50362-DF1C-4FF7-9AA3-C7EC98247F98}" type="sibTrans" cxnId="{2C725BB5-ECE8-4494-BE56-1927E8A91941}">
      <dgm:prSet/>
      <dgm:spPr/>
      <dgm:t>
        <a:bodyPr/>
        <a:lstStyle/>
        <a:p>
          <a:endParaRPr lang="es-AR"/>
        </a:p>
      </dgm:t>
    </dgm:pt>
    <dgm:pt modelId="{293C8EE8-F785-4714-9B6B-E497764445E5}" type="pres">
      <dgm:prSet presAssocID="{72BD3A53-0918-49BD-8B73-F33686E09D06}" presName="linear" presStyleCnt="0">
        <dgm:presLayoutVars>
          <dgm:animLvl val="lvl"/>
          <dgm:resizeHandles val="exact"/>
        </dgm:presLayoutVars>
      </dgm:prSet>
      <dgm:spPr/>
      <dgm:t>
        <a:bodyPr/>
        <a:lstStyle/>
        <a:p>
          <a:endParaRPr lang="es-AR"/>
        </a:p>
      </dgm:t>
    </dgm:pt>
    <dgm:pt modelId="{316FD70F-7A9E-4FDD-BF23-40098E98170A}" type="pres">
      <dgm:prSet presAssocID="{78A71ED9-E8F1-41E7-8366-638C19CE18E3}" presName="parentText" presStyleLbl="node1" presStyleIdx="0" presStyleCnt="3">
        <dgm:presLayoutVars>
          <dgm:chMax val="0"/>
          <dgm:bulletEnabled val="1"/>
        </dgm:presLayoutVars>
      </dgm:prSet>
      <dgm:spPr/>
      <dgm:t>
        <a:bodyPr/>
        <a:lstStyle/>
        <a:p>
          <a:endParaRPr lang="es-AR"/>
        </a:p>
      </dgm:t>
    </dgm:pt>
    <dgm:pt modelId="{45E14097-394D-4AB7-8880-1A2DA9800F04}" type="pres">
      <dgm:prSet presAssocID="{78A71ED9-E8F1-41E7-8366-638C19CE18E3}" presName="childText" presStyleLbl="revTx" presStyleIdx="0" presStyleCnt="3">
        <dgm:presLayoutVars>
          <dgm:bulletEnabled val="1"/>
        </dgm:presLayoutVars>
      </dgm:prSet>
      <dgm:spPr/>
      <dgm:t>
        <a:bodyPr/>
        <a:lstStyle/>
        <a:p>
          <a:endParaRPr lang="es-AR"/>
        </a:p>
      </dgm:t>
    </dgm:pt>
    <dgm:pt modelId="{093E8D68-CB6F-4063-9E71-DA2FB8564F1D}" type="pres">
      <dgm:prSet presAssocID="{06F374CB-0E77-44E0-8457-5701FAB5E897}" presName="parentText" presStyleLbl="node1" presStyleIdx="1" presStyleCnt="3">
        <dgm:presLayoutVars>
          <dgm:chMax val="0"/>
          <dgm:bulletEnabled val="1"/>
        </dgm:presLayoutVars>
      </dgm:prSet>
      <dgm:spPr/>
      <dgm:t>
        <a:bodyPr/>
        <a:lstStyle/>
        <a:p>
          <a:endParaRPr lang="es-AR"/>
        </a:p>
      </dgm:t>
    </dgm:pt>
    <dgm:pt modelId="{67DC31C1-1887-4D25-B012-3D726E0F3359}" type="pres">
      <dgm:prSet presAssocID="{06F374CB-0E77-44E0-8457-5701FAB5E897}" presName="childText" presStyleLbl="revTx" presStyleIdx="1" presStyleCnt="3">
        <dgm:presLayoutVars>
          <dgm:bulletEnabled val="1"/>
        </dgm:presLayoutVars>
      </dgm:prSet>
      <dgm:spPr/>
      <dgm:t>
        <a:bodyPr/>
        <a:lstStyle/>
        <a:p>
          <a:endParaRPr lang="es-AR"/>
        </a:p>
      </dgm:t>
    </dgm:pt>
    <dgm:pt modelId="{17FC4CD0-642F-428F-845A-F82265A70952}" type="pres">
      <dgm:prSet presAssocID="{7E9681F1-B367-4E55-B02D-717B23D39C4F}" presName="parentText" presStyleLbl="node1" presStyleIdx="2" presStyleCnt="3">
        <dgm:presLayoutVars>
          <dgm:chMax val="0"/>
          <dgm:bulletEnabled val="1"/>
        </dgm:presLayoutVars>
      </dgm:prSet>
      <dgm:spPr/>
      <dgm:t>
        <a:bodyPr/>
        <a:lstStyle/>
        <a:p>
          <a:endParaRPr lang="es-AR"/>
        </a:p>
      </dgm:t>
    </dgm:pt>
    <dgm:pt modelId="{29BC459D-9935-45D6-8C02-65179764F2E6}" type="pres">
      <dgm:prSet presAssocID="{7E9681F1-B367-4E55-B02D-717B23D39C4F}" presName="childText" presStyleLbl="revTx" presStyleIdx="2" presStyleCnt="3">
        <dgm:presLayoutVars>
          <dgm:bulletEnabled val="1"/>
        </dgm:presLayoutVars>
      </dgm:prSet>
      <dgm:spPr/>
      <dgm:t>
        <a:bodyPr/>
        <a:lstStyle/>
        <a:p>
          <a:endParaRPr lang="es-AR"/>
        </a:p>
      </dgm:t>
    </dgm:pt>
  </dgm:ptLst>
  <dgm:cxnLst>
    <dgm:cxn modelId="{2C725BB5-ECE8-4494-BE56-1927E8A91941}" srcId="{72BD3A53-0918-49BD-8B73-F33686E09D06}" destId="{78A71ED9-E8F1-41E7-8366-638C19CE18E3}" srcOrd="0" destOrd="0" parTransId="{CAEFA23E-2148-4606-8B38-D9AEDA997039}" sibTransId="{15A50362-DF1C-4FF7-9AA3-C7EC98247F98}"/>
    <dgm:cxn modelId="{29FB3D55-5054-4E67-9F7B-1D268A330391}" type="presOf" srcId="{E8EEFF18-D2B4-4BB3-8E3A-E72B9825F4E7}" destId="{67DC31C1-1887-4D25-B012-3D726E0F3359}" srcOrd="0" destOrd="0" presId="urn:microsoft.com/office/officeart/2005/8/layout/vList2"/>
    <dgm:cxn modelId="{8211F330-6F8A-4001-B1FC-32C429E1A765}" srcId="{72BD3A53-0918-49BD-8B73-F33686E09D06}" destId="{06F374CB-0E77-44E0-8457-5701FAB5E897}" srcOrd="1" destOrd="0" parTransId="{5C020098-812A-4608-8323-EE73A5B19C00}" sibTransId="{0AD39E32-00DC-401D-BBBD-217C95112AF0}"/>
    <dgm:cxn modelId="{BCCA57FF-934F-43E2-B027-0E2F54878CAE}" type="presOf" srcId="{28E3089D-614F-46FE-9C9A-C65DB4F32E3D}" destId="{45E14097-394D-4AB7-8880-1A2DA9800F04}" srcOrd="0" destOrd="0" presId="urn:microsoft.com/office/officeart/2005/8/layout/vList2"/>
    <dgm:cxn modelId="{92CD43E6-CEA2-40E9-9087-BDA9A2557529}" type="presOf" srcId="{06F374CB-0E77-44E0-8457-5701FAB5E897}" destId="{093E8D68-CB6F-4063-9E71-DA2FB8564F1D}" srcOrd="0" destOrd="0" presId="urn:microsoft.com/office/officeart/2005/8/layout/vList2"/>
    <dgm:cxn modelId="{1FA9F544-38E5-4991-9B59-080310987B6F}" srcId="{72BD3A53-0918-49BD-8B73-F33686E09D06}" destId="{7E9681F1-B367-4E55-B02D-717B23D39C4F}" srcOrd="2" destOrd="0" parTransId="{63CC59CB-F519-4ACA-A5F9-343DBFA1D61C}" sibTransId="{E8013A3B-767E-4C95-92B6-A7480E4687F5}"/>
    <dgm:cxn modelId="{7A18B99B-64BB-492B-8B45-166B9670132C}" type="presOf" srcId="{13EAE317-A1CC-47E1-9EC2-76F76E083813}" destId="{29BC459D-9935-45D6-8C02-65179764F2E6}" srcOrd="0" destOrd="0" presId="urn:microsoft.com/office/officeart/2005/8/layout/vList2"/>
    <dgm:cxn modelId="{73557378-C3AE-4E2B-B2A9-B8C11D90500B}" srcId="{7E9681F1-B367-4E55-B02D-717B23D39C4F}" destId="{13EAE317-A1CC-47E1-9EC2-76F76E083813}" srcOrd="0" destOrd="0" parTransId="{9228EFF1-9C10-468A-9222-1C290E57AB6A}" sibTransId="{F9091EB6-A944-41E1-B643-DC7F11D14457}"/>
    <dgm:cxn modelId="{C7279C63-7E90-426D-A481-4318EAB74B99}" srcId="{78A71ED9-E8F1-41E7-8366-638C19CE18E3}" destId="{28E3089D-614F-46FE-9C9A-C65DB4F32E3D}" srcOrd="0" destOrd="0" parTransId="{8758878B-6070-4EE9-8611-8B34E2495AC1}" sibTransId="{B5334774-1305-46B9-9370-2851AEF3AF86}"/>
    <dgm:cxn modelId="{855F1E93-5A14-4B35-B0D9-329000B6C949}" srcId="{06F374CB-0E77-44E0-8457-5701FAB5E897}" destId="{E8EEFF18-D2B4-4BB3-8E3A-E72B9825F4E7}" srcOrd="0" destOrd="0" parTransId="{82CF0840-63E3-4F61-AA0B-AB62A440F897}" sibTransId="{6C9551F1-8BC5-4992-92EC-35BB861C6602}"/>
    <dgm:cxn modelId="{36CDAC80-A049-4CB2-A8A9-CE23CF3AB1DC}" type="presOf" srcId="{7E9681F1-B367-4E55-B02D-717B23D39C4F}" destId="{17FC4CD0-642F-428F-845A-F82265A70952}" srcOrd="0" destOrd="0" presId="urn:microsoft.com/office/officeart/2005/8/layout/vList2"/>
    <dgm:cxn modelId="{D372AE28-F867-4939-987D-77205D47F3E9}" type="presOf" srcId="{78A71ED9-E8F1-41E7-8366-638C19CE18E3}" destId="{316FD70F-7A9E-4FDD-BF23-40098E98170A}" srcOrd="0" destOrd="0" presId="urn:microsoft.com/office/officeart/2005/8/layout/vList2"/>
    <dgm:cxn modelId="{F30404C3-2C1E-4C47-9F00-3DFD4B79BBE2}" type="presOf" srcId="{72BD3A53-0918-49BD-8B73-F33686E09D06}" destId="{293C8EE8-F785-4714-9B6B-E497764445E5}" srcOrd="0" destOrd="0" presId="urn:microsoft.com/office/officeart/2005/8/layout/vList2"/>
    <dgm:cxn modelId="{CA18E1A0-252F-407B-94B8-E4C689EBF443}" type="presParOf" srcId="{293C8EE8-F785-4714-9B6B-E497764445E5}" destId="{316FD70F-7A9E-4FDD-BF23-40098E98170A}" srcOrd="0" destOrd="0" presId="urn:microsoft.com/office/officeart/2005/8/layout/vList2"/>
    <dgm:cxn modelId="{75B05CCD-FAD5-44F6-BA80-5B22CD167F62}" type="presParOf" srcId="{293C8EE8-F785-4714-9B6B-E497764445E5}" destId="{45E14097-394D-4AB7-8880-1A2DA9800F04}" srcOrd="1" destOrd="0" presId="urn:microsoft.com/office/officeart/2005/8/layout/vList2"/>
    <dgm:cxn modelId="{EF0B4234-DA85-4A37-B65B-8925C0DF7875}" type="presParOf" srcId="{293C8EE8-F785-4714-9B6B-E497764445E5}" destId="{093E8D68-CB6F-4063-9E71-DA2FB8564F1D}" srcOrd="2" destOrd="0" presId="urn:microsoft.com/office/officeart/2005/8/layout/vList2"/>
    <dgm:cxn modelId="{E1952362-E134-4FC4-A2D9-45DB4161B5E6}" type="presParOf" srcId="{293C8EE8-F785-4714-9B6B-E497764445E5}" destId="{67DC31C1-1887-4D25-B012-3D726E0F3359}" srcOrd="3" destOrd="0" presId="urn:microsoft.com/office/officeart/2005/8/layout/vList2"/>
    <dgm:cxn modelId="{AF51945A-F6DC-4A5E-BC96-3B16B9223B50}" type="presParOf" srcId="{293C8EE8-F785-4714-9B6B-E497764445E5}" destId="{17FC4CD0-642F-428F-845A-F82265A70952}" srcOrd="4" destOrd="0" presId="urn:microsoft.com/office/officeart/2005/8/layout/vList2"/>
    <dgm:cxn modelId="{B989D6BA-60BD-49A1-B5F0-46EB8CCED8B0}" type="presParOf" srcId="{293C8EE8-F785-4714-9B6B-E497764445E5}" destId="{29BC459D-9935-45D6-8C02-65179764F2E6}"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A00134D-106D-49BD-86BF-81D0DB33990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12B78CEE-F554-4708-8122-E27AAA2BB96F}">
      <dgm:prSet phldrT="[Texto]"/>
      <dgm:spPr/>
      <dgm:t>
        <a:bodyPr/>
        <a:lstStyle/>
        <a:p>
          <a:r>
            <a:rPr lang="es-ES" altLang="es-AR" dirty="0" smtClean="0"/>
            <a:t>Restricciones de integridad</a:t>
          </a:r>
          <a:endParaRPr lang="es-AR" dirty="0"/>
        </a:p>
      </dgm:t>
    </dgm:pt>
    <dgm:pt modelId="{6FD47F4B-9901-4B29-8390-02E74714AC30}" type="parTrans" cxnId="{8FCECE3D-C061-4EDB-A6C2-8B87A43C83D2}">
      <dgm:prSet/>
      <dgm:spPr/>
      <dgm:t>
        <a:bodyPr/>
        <a:lstStyle/>
        <a:p>
          <a:endParaRPr lang="es-AR"/>
        </a:p>
      </dgm:t>
    </dgm:pt>
    <dgm:pt modelId="{66760E51-6687-447C-AF8C-ADA77FFBD9E7}" type="sibTrans" cxnId="{8FCECE3D-C061-4EDB-A6C2-8B87A43C83D2}">
      <dgm:prSet/>
      <dgm:spPr/>
      <dgm:t>
        <a:bodyPr/>
        <a:lstStyle/>
        <a:p>
          <a:endParaRPr lang="es-AR"/>
        </a:p>
      </dgm:t>
    </dgm:pt>
    <dgm:pt modelId="{45FFF982-5D4C-44AB-B3D9-8F441D84A047}">
      <dgm:prSet/>
      <dgm:spPr/>
      <dgm:t>
        <a:bodyPr/>
        <a:lstStyle/>
        <a:p>
          <a:r>
            <a:rPr lang="es-ES" altLang="es-AR" smtClean="0"/>
            <a:t>Ningún valor de la clave primaria puede ser nulo.  </a:t>
          </a:r>
          <a:endParaRPr lang="es-ES" altLang="es-AR" dirty="0"/>
        </a:p>
      </dgm:t>
    </dgm:pt>
    <dgm:pt modelId="{3B05D01F-FBB2-4015-85E0-B764E253782B}" type="parTrans" cxnId="{72C0A6BC-6898-4BC0-941A-EE6592ECFA50}">
      <dgm:prSet/>
      <dgm:spPr/>
      <dgm:t>
        <a:bodyPr/>
        <a:lstStyle/>
        <a:p>
          <a:endParaRPr lang="es-AR"/>
        </a:p>
      </dgm:t>
    </dgm:pt>
    <dgm:pt modelId="{D7F0BF40-8300-4365-857A-C40374D63B0F}" type="sibTrans" cxnId="{72C0A6BC-6898-4BC0-941A-EE6592ECFA50}">
      <dgm:prSet/>
      <dgm:spPr/>
      <dgm:t>
        <a:bodyPr/>
        <a:lstStyle/>
        <a:p>
          <a:endParaRPr lang="es-AR"/>
        </a:p>
      </dgm:t>
    </dgm:pt>
    <dgm:pt modelId="{D7359187-4702-4793-825C-978980B7675D}">
      <dgm:prSet/>
      <dgm:spPr/>
      <dgm:t>
        <a:bodyPr/>
        <a:lstStyle/>
        <a:p>
          <a:r>
            <a:rPr lang="es-ES" altLang="es-AR" smtClean="0"/>
            <a:t>Restricción de integridad referencial</a:t>
          </a:r>
          <a:endParaRPr lang="es-ES" altLang="es-AR" dirty="0"/>
        </a:p>
      </dgm:t>
    </dgm:pt>
    <dgm:pt modelId="{A965AB7F-55E3-418E-8DBE-14E09661B59F}" type="parTrans" cxnId="{2B012BC9-6F84-490C-974B-7C02AA871B5C}">
      <dgm:prSet/>
      <dgm:spPr/>
      <dgm:t>
        <a:bodyPr/>
        <a:lstStyle/>
        <a:p>
          <a:endParaRPr lang="es-AR"/>
        </a:p>
      </dgm:t>
    </dgm:pt>
    <dgm:pt modelId="{1761B247-F323-4B2A-9CE7-E167A1ABBB52}" type="sibTrans" cxnId="{2B012BC9-6F84-490C-974B-7C02AA871B5C}">
      <dgm:prSet/>
      <dgm:spPr/>
      <dgm:t>
        <a:bodyPr/>
        <a:lstStyle/>
        <a:p>
          <a:endParaRPr lang="es-AR"/>
        </a:p>
      </dgm:t>
    </dgm:pt>
    <dgm:pt modelId="{6E6F5DE2-5D91-4387-976A-123C351817EB}">
      <dgm:prSet/>
      <dgm:spPr/>
      <dgm:t>
        <a:bodyPr/>
        <a:lstStyle/>
        <a:p>
          <a:r>
            <a:rPr lang="es-ES" altLang="es-AR" smtClean="0"/>
            <a:t>Se especifica entre dos relaciones y sirve para mantener la consistencia entre tuplas de la dos relaciones</a:t>
          </a:r>
          <a:endParaRPr lang="es-ES" altLang="es-AR" dirty="0"/>
        </a:p>
      </dgm:t>
    </dgm:pt>
    <dgm:pt modelId="{FBF9CC1E-23EB-4F01-AB19-243CC3FE1608}" type="parTrans" cxnId="{A721A3F3-6B8B-402B-9523-5B397F4F4023}">
      <dgm:prSet/>
      <dgm:spPr/>
      <dgm:t>
        <a:bodyPr/>
        <a:lstStyle/>
        <a:p>
          <a:endParaRPr lang="es-AR"/>
        </a:p>
      </dgm:t>
    </dgm:pt>
    <dgm:pt modelId="{0B70B5AA-F3C7-40A6-B304-074D831E1A32}" type="sibTrans" cxnId="{A721A3F3-6B8B-402B-9523-5B397F4F4023}">
      <dgm:prSet/>
      <dgm:spPr/>
      <dgm:t>
        <a:bodyPr/>
        <a:lstStyle/>
        <a:p>
          <a:endParaRPr lang="es-AR"/>
        </a:p>
      </dgm:t>
    </dgm:pt>
    <dgm:pt modelId="{5363910B-4C7C-414D-B072-6C98AA181B6E}">
      <dgm:prSet/>
      <dgm:spPr/>
      <dgm:t>
        <a:bodyPr/>
        <a:lstStyle/>
        <a:p>
          <a:r>
            <a:rPr lang="es-ES" altLang="es-AR" smtClean="0"/>
            <a:t>Establece que una tupla en una relación que haga referencia a otra relación deberá referirse a una tupla existente en esa relación</a:t>
          </a:r>
          <a:endParaRPr lang="es-ES" altLang="es-AR" dirty="0"/>
        </a:p>
      </dgm:t>
    </dgm:pt>
    <dgm:pt modelId="{9538D9D9-31FE-47D2-B87B-418BCD9684AC}" type="parTrans" cxnId="{E81EFBCD-68F2-435F-AED6-D73C93858B53}">
      <dgm:prSet/>
      <dgm:spPr/>
      <dgm:t>
        <a:bodyPr/>
        <a:lstStyle/>
        <a:p>
          <a:endParaRPr lang="es-AR"/>
        </a:p>
      </dgm:t>
    </dgm:pt>
    <dgm:pt modelId="{DE4A3780-2D31-488C-9FA1-453EAC1A0789}" type="sibTrans" cxnId="{E81EFBCD-68F2-435F-AED6-D73C93858B53}">
      <dgm:prSet/>
      <dgm:spPr/>
      <dgm:t>
        <a:bodyPr/>
        <a:lstStyle/>
        <a:p>
          <a:endParaRPr lang="es-AR"/>
        </a:p>
      </dgm:t>
    </dgm:pt>
    <dgm:pt modelId="{420050F2-9CFD-4FC2-BCBC-21F2962F21F6}">
      <dgm:prSet/>
      <dgm:spPr/>
      <dgm:t>
        <a:bodyPr/>
        <a:lstStyle/>
        <a:p>
          <a:r>
            <a:rPr lang="es-ES" altLang="es-AR" i="1" smtClean="0"/>
            <a:t>Clave foránea</a:t>
          </a:r>
          <a:r>
            <a:rPr lang="es-ES" altLang="es-AR" smtClean="0"/>
            <a:t>  está representada por un atributo de una relación que en otra es clave primaria.</a:t>
          </a:r>
          <a:endParaRPr lang="es-AR"/>
        </a:p>
      </dgm:t>
    </dgm:pt>
    <dgm:pt modelId="{EA478A8E-05F1-402B-A5EB-3D87DA13D604}" type="parTrans" cxnId="{DE39E43F-2E6B-4BDB-A711-60857EBE4D5D}">
      <dgm:prSet/>
      <dgm:spPr/>
      <dgm:t>
        <a:bodyPr/>
        <a:lstStyle/>
        <a:p>
          <a:endParaRPr lang="es-AR"/>
        </a:p>
      </dgm:t>
    </dgm:pt>
    <dgm:pt modelId="{DD055297-87BC-422B-8EDA-F7D7DDDF22AD}" type="sibTrans" cxnId="{DE39E43F-2E6B-4BDB-A711-60857EBE4D5D}">
      <dgm:prSet/>
      <dgm:spPr/>
      <dgm:t>
        <a:bodyPr/>
        <a:lstStyle/>
        <a:p>
          <a:endParaRPr lang="es-AR"/>
        </a:p>
      </dgm:t>
    </dgm:pt>
    <dgm:pt modelId="{E18C6858-1992-4DC4-BD83-D38815B5DA60}" type="pres">
      <dgm:prSet presAssocID="{6A00134D-106D-49BD-86BF-81D0DB339901}" presName="linear" presStyleCnt="0">
        <dgm:presLayoutVars>
          <dgm:animLvl val="lvl"/>
          <dgm:resizeHandles val="exact"/>
        </dgm:presLayoutVars>
      </dgm:prSet>
      <dgm:spPr/>
      <dgm:t>
        <a:bodyPr/>
        <a:lstStyle/>
        <a:p>
          <a:endParaRPr lang="es-AR"/>
        </a:p>
      </dgm:t>
    </dgm:pt>
    <dgm:pt modelId="{FDD5FE43-531F-4306-9D69-B3DF31528D9E}" type="pres">
      <dgm:prSet presAssocID="{12B78CEE-F554-4708-8122-E27AAA2BB96F}" presName="parentText" presStyleLbl="node1" presStyleIdx="0" presStyleCnt="2">
        <dgm:presLayoutVars>
          <dgm:chMax val="0"/>
          <dgm:bulletEnabled val="1"/>
        </dgm:presLayoutVars>
      </dgm:prSet>
      <dgm:spPr/>
      <dgm:t>
        <a:bodyPr/>
        <a:lstStyle/>
        <a:p>
          <a:endParaRPr lang="es-AR"/>
        </a:p>
      </dgm:t>
    </dgm:pt>
    <dgm:pt modelId="{9ABB3ACF-6CF9-45D3-A093-D5A1B4756654}" type="pres">
      <dgm:prSet presAssocID="{12B78CEE-F554-4708-8122-E27AAA2BB96F}" presName="childText" presStyleLbl="revTx" presStyleIdx="0" presStyleCnt="2">
        <dgm:presLayoutVars>
          <dgm:bulletEnabled val="1"/>
        </dgm:presLayoutVars>
      </dgm:prSet>
      <dgm:spPr/>
      <dgm:t>
        <a:bodyPr/>
        <a:lstStyle/>
        <a:p>
          <a:endParaRPr lang="es-AR"/>
        </a:p>
      </dgm:t>
    </dgm:pt>
    <dgm:pt modelId="{EBAD2BE9-49F8-465C-8302-857D198A618A}" type="pres">
      <dgm:prSet presAssocID="{D7359187-4702-4793-825C-978980B7675D}" presName="parentText" presStyleLbl="node1" presStyleIdx="1" presStyleCnt="2">
        <dgm:presLayoutVars>
          <dgm:chMax val="0"/>
          <dgm:bulletEnabled val="1"/>
        </dgm:presLayoutVars>
      </dgm:prSet>
      <dgm:spPr/>
      <dgm:t>
        <a:bodyPr/>
        <a:lstStyle/>
        <a:p>
          <a:endParaRPr lang="es-AR"/>
        </a:p>
      </dgm:t>
    </dgm:pt>
    <dgm:pt modelId="{BCC8EF5D-A4A8-4370-A6B6-309AD816E96A}" type="pres">
      <dgm:prSet presAssocID="{D7359187-4702-4793-825C-978980B7675D}" presName="childText" presStyleLbl="revTx" presStyleIdx="1" presStyleCnt="2">
        <dgm:presLayoutVars>
          <dgm:bulletEnabled val="1"/>
        </dgm:presLayoutVars>
      </dgm:prSet>
      <dgm:spPr/>
      <dgm:t>
        <a:bodyPr/>
        <a:lstStyle/>
        <a:p>
          <a:endParaRPr lang="es-AR"/>
        </a:p>
      </dgm:t>
    </dgm:pt>
  </dgm:ptLst>
  <dgm:cxnLst>
    <dgm:cxn modelId="{8FCECE3D-C061-4EDB-A6C2-8B87A43C83D2}" srcId="{6A00134D-106D-49BD-86BF-81D0DB339901}" destId="{12B78CEE-F554-4708-8122-E27AAA2BB96F}" srcOrd="0" destOrd="0" parTransId="{6FD47F4B-9901-4B29-8390-02E74714AC30}" sibTransId="{66760E51-6687-447C-AF8C-ADA77FFBD9E7}"/>
    <dgm:cxn modelId="{0FB0B7F5-2235-453B-8F8F-7518B328E760}" type="presOf" srcId="{5363910B-4C7C-414D-B072-6C98AA181B6E}" destId="{BCC8EF5D-A4A8-4370-A6B6-309AD816E96A}" srcOrd="0" destOrd="1" presId="urn:microsoft.com/office/officeart/2005/8/layout/vList2"/>
    <dgm:cxn modelId="{FBD727BD-81DA-4205-8043-72F5DBE6F254}" type="presOf" srcId="{6A00134D-106D-49BD-86BF-81D0DB339901}" destId="{E18C6858-1992-4DC4-BD83-D38815B5DA60}" srcOrd="0" destOrd="0" presId="urn:microsoft.com/office/officeart/2005/8/layout/vList2"/>
    <dgm:cxn modelId="{2B012BC9-6F84-490C-974B-7C02AA871B5C}" srcId="{6A00134D-106D-49BD-86BF-81D0DB339901}" destId="{D7359187-4702-4793-825C-978980B7675D}" srcOrd="1" destOrd="0" parTransId="{A965AB7F-55E3-418E-8DBE-14E09661B59F}" sibTransId="{1761B247-F323-4B2A-9CE7-E167A1ABBB52}"/>
    <dgm:cxn modelId="{D16136FD-EBAB-40A6-ABA7-E34B334CE5B1}" type="presOf" srcId="{D7359187-4702-4793-825C-978980B7675D}" destId="{EBAD2BE9-49F8-465C-8302-857D198A618A}" srcOrd="0" destOrd="0" presId="urn:microsoft.com/office/officeart/2005/8/layout/vList2"/>
    <dgm:cxn modelId="{DE39E43F-2E6B-4BDB-A711-60857EBE4D5D}" srcId="{D7359187-4702-4793-825C-978980B7675D}" destId="{420050F2-9CFD-4FC2-BCBC-21F2962F21F6}" srcOrd="2" destOrd="0" parTransId="{EA478A8E-05F1-402B-A5EB-3D87DA13D604}" sibTransId="{DD055297-87BC-422B-8EDA-F7D7DDDF22AD}"/>
    <dgm:cxn modelId="{7328532C-349A-4FCB-9682-CAF8362A0679}" type="presOf" srcId="{45FFF982-5D4C-44AB-B3D9-8F441D84A047}" destId="{9ABB3ACF-6CF9-45D3-A093-D5A1B4756654}" srcOrd="0" destOrd="0" presId="urn:microsoft.com/office/officeart/2005/8/layout/vList2"/>
    <dgm:cxn modelId="{44A3D717-A494-4DB2-988C-59FCBAA0CE14}" type="presOf" srcId="{12B78CEE-F554-4708-8122-E27AAA2BB96F}" destId="{FDD5FE43-531F-4306-9D69-B3DF31528D9E}" srcOrd="0" destOrd="0" presId="urn:microsoft.com/office/officeart/2005/8/layout/vList2"/>
    <dgm:cxn modelId="{E81EFBCD-68F2-435F-AED6-D73C93858B53}" srcId="{D7359187-4702-4793-825C-978980B7675D}" destId="{5363910B-4C7C-414D-B072-6C98AA181B6E}" srcOrd="1" destOrd="0" parTransId="{9538D9D9-31FE-47D2-B87B-418BCD9684AC}" sibTransId="{DE4A3780-2D31-488C-9FA1-453EAC1A0789}"/>
    <dgm:cxn modelId="{72C0A6BC-6898-4BC0-941A-EE6592ECFA50}" srcId="{12B78CEE-F554-4708-8122-E27AAA2BB96F}" destId="{45FFF982-5D4C-44AB-B3D9-8F441D84A047}" srcOrd="0" destOrd="0" parTransId="{3B05D01F-FBB2-4015-85E0-B764E253782B}" sibTransId="{D7F0BF40-8300-4365-857A-C40374D63B0F}"/>
    <dgm:cxn modelId="{A721A3F3-6B8B-402B-9523-5B397F4F4023}" srcId="{D7359187-4702-4793-825C-978980B7675D}" destId="{6E6F5DE2-5D91-4387-976A-123C351817EB}" srcOrd="0" destOrd="0" parTransId="{FBF9CC1E-23EB-4F01-AB19-243CC3FE1608}" sibTransId="{0B70B5AA-F3C7-40A6-B304-074D831E1A32}"/>
    <dgm:cxn modelId="{CCE07498-F61D-434E-9096-4D8A8768E579}" type="presOf" srcId="{420050F2-9CFD-4FC2-BCBC-21F2962F21F6}" destId="{BCC8EF5D-A4A8-4370-A6B6-309AD816E96A}" srcOrd="0" destOrd="2" presId="urn:microsoft.com/office/officeart/2005/8/layout/vList2"/>
    <dgm:cxn modelId="{2CDBB9AA-E322-4C13-8EBA-43C37859ECE6}" type="presOf" srcId="{6E6F5DE2-5D91-4387-976A-123C351817EB}" destId="{BCC8EF5D-A4A8-4370-A6B6-309AD816E96A}" srcOrd="0" destOrd="0" presId="urn:microsoft.com/office/officeart/2005/8/layout/vList2"/>
    <dgm:cxn modelId="{782A1317-B149-4AFB-9743-7AB2BAD19256}" type="presParOf" srcId="{E18C6858-1992-4DC4-BD83-D38815B5DA60}" destId="{FDD5FE43-531F-4306-9D69-B3DF31528D9E}" srcOrd="0" destOrd="0" presId="urn:microsoft.com/office/officeart/2005/8/layout/vList2"/>
    <dgm:cxn modelId="{C78403B9-1D97-4C94-97A6-5320290D487D}" type="presParOf" srcId="{E18C6858-1992-4DC4-BD83-D38815B5DA60}" destId="{9ABB3ACF-6CF9-45D3-A093-D5A1B4756654}" srcOrd="1" destOrd="0" presId="urn:microsoft.com/office/officeart/2005/8/layout/vList2"/>
    <dgm:cxn modelId="{B96B03B5-D2FD-4551-A61A-74182B200D18}" type="presParOf" srcId="{E18C6858-1992-4DC4-BD83-D38815B5DA60}" destId="{EBAD2BE9-49F8-465C-8302-857D198A618A}" srcOrd="2" destOrd="0" presId="urn:microsoft.com/office/officeart/2005/8/layout/vList2"/>
    <dgm:cxn modelId="{C51E1C4B-96D7-4F2A-8B0A-AF079FCDA535}" type="presParOf" srcId="{E18C6858-1992-4DC4-BD83-D38815B5DA60}" destId="{BCC8EF5D-A4A8-4370-A6B6-309AD816E96A}"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D97BDE7-16CC-4B87-9F57-63ECC03D6C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9EDEE1DF-84B9-4870-961C-7F5A2F4984DE}">
      <dgm:prSet phldrT="[Texto]"/>
      <dgm:spPr/>
      <dgm:t>
        <a:bodyPr/>
        <a:lstStyle/>
        <a:p>
          <a:r>
            <a:rPr lang="es-ES" altLang="es-AR" smtClean="0"/>
            <a:t>Las operaciones de Alta, Baja y Modificación (ABM) pueden generar violaciones a las restricciones anteriores.</a:t>
          </a:r>
          <a:endParaRPr lang="es-AR"/>
        </a:p>
      </dgm:t>
    </dgm:pt>
    <dgm:pt modelId="{D6356B9C-CD05-42AE-BB51-96A093D42F84}" type="parTrans" cxnId="{E29BFCB8-BEEE-4F4F-AF44-3FCB4D01D166}">
      <dgm:prSet/>
      <dgm:spPr/>
      <dgm:t>
        <a:bodyPr/>
        <a:lstStyle/>
        <a:p>
          <a:endParaRPr lang="es-AR"/>
        </a:p>
      </dgm:t>
    </dgm:pt>
    <dgm:pt modelId="{118E4A22-E69F-4928-8E42-0C75B63B2D3C}" type="sibTrans" cxnId="{E29BFCB8-BEEE-4F4F-AF44-3FCB4D01D166}">
      <dgm:prSet/>
      <dgm:spPr/>
      <dgm:t>
        <a:bodyPr/>
        <a:lstStyle/>
        <a:p>
          <a:endParaRPr lang="es-AR"/>
        </a:p>
      </dgm:t>
    </dgm:pt>
    <dgm:pt modelId="{BBB26E68-C1C5-4FFC-B8CD-5A6EBEEC009D}">
      <dgm:prSet/>
      <dgm:spPr/>
      <dgm:t>
        <a:bodyPr/>
        <a:lstStyle/>
        <a:p>
          <a:r>
            <a:rPr lang="es-ES" altLang="es-AR" smtClean="0"/>
            <a:t>Alta</a:t>
          </a:r>
          <a:endParaRPr lang="es-ES" altLang="es-AR" dirty="0"/>
        </a:p>
      </dgm:t>
    </dgm:pt>
    <dgm:pt modelId="{24938F3F-7CDD-4498-82C2-99FD81A4394E}" type="parTrans" cxnId="{3D15141E-6363-4D62-AF32-2A65330E5CEA}">
      <dgm:prSet/>
      <dgm:spPr/>
      <dgm:t>
        <a:bodyPr/>
        <a:lstStyle/>
        <a:p>
          <a:endParaRPr lang="es-AR"/>
        </a:p>
      </dgm:t>
    </dgm:pt>
    <dgm:pt modelId="{28E2937C-2DC4-4DF1-B852-16303F03130A}" type="sibTrans" cxnId="{3D15141E-6363-4D62-AF32-2A65330E5CEA}">
      <dgm:prSet/>
      <dgm:spPr/>
      <dgm:t>
        <a:bodyPr/>
        <a:lstStyle/>
        <a:p>
          <a:endParaRPr lang="es-AR"/>
        </a:p>
      </dgm:t>
    </dgm:pt>
    <dgm:pt modelId="{28CF682B-C31E-4510-BD8E-27D1597C1C6A}">
      <dgm:prSet/>
      <dgm:spPr/>
      <dgm:t>
        <a:bodyPr/>
        <a:lstStyle/>
        <a:p>
          <a:r>
            <a:rPr lang="es-ES" altLang="es-AR" smtClean="0"/>
            <a:t>Puede violar:  valor nulo para clave, repetición de la clave, integridad referencial, restricciones de dominio.</a:t>
          </a:r>
          <a:endParaRPr lang="es-ES" altLang="es-AR" dirty="0"/>
        </a:p>
      </dgm:t>
    </dgm:pt>
    <dgm:pt modelId="{7B12DD38-DA44-40DB-8C26-4D70361BA74D}" type="parTrans" cxnId="{49A02E51-5586-4C8C-B46C-2F8AF1B8C309}">
      <dgm:prSet/>
      <dgm:spPr/>
      <dgm:t>
        <a:bodyPr/>
        <a:lstStyle/>
        <a:p>
          <a:endParaRPr lang="es-AR"/>
        </a:p>
      </dgm:t>
    </dgm:pt>
    <dgm:pt modelId="{2CF50B6C-00B7-470A-B571-39DA416AB25C}" type="sibTrans" cxnId="{49A02E51-5586-4C8C-B46C-2F8AF1B8C309}">
      <dgm:prSet/>
      <dgm:spPr/>
      <dgm:t>
        <a:bodyPr/>
        <a:lstStyle/>
        <a:p>
          <a:endParaRPr lang="es-AR"/>
        </a:p>
      </dgm:t>
    </dgm:pt>
    <dgm:pt modelId="{167886CE-3F9B-45F9-92E8-F898FAB8F357}">
      <dgm:prSet/>
      <dgm:spPr/>
      <dgm:t>
        <a:bodyPr/>
        <a:lstStyle/>
        <a:p>
          <a:r>
            <a:rPr lang="es-ES" altLang="es-AR" smtClean="0"/>
            <a:t>Si se viola la regla, la operación se rechaza</a:t>
          </a:r>
          <a:endParaRPr lang="es-ES" altLang="es-AR" dirty="0"/>
        </a:p>
      </dgm:t>
    </dgm:pt>
    <dgm:pt modelId="{4D110D9A-F71B-4AEE-AC33-F79A43B179B4}" type="parTrans" cxnId="{315C26AB-8249-4CD3-8850-221EE6EFD1EB}">
      <dgm:prSet/>
      <dgm:spPr/>
      <dgm:t>
        <a:bodyPr/>
        <a:lstStyle/>
        <a:p>
          <a:endParaRPr lang="es-AR"/>
        </a:p>
      </dgm:t>
    </dgm:pt>
    <dgm:pt modelId="{7F22EF4C-411B-4BB8-B94C-CC062C33416D}" type="sibTrans" cxnId="{315C26AB-8249-4CD3-8850-221EE6EFD1EB}">
      <dgm:prSet/>
      <dgm:spPr/>
      <dgm:t>
        <a:bodyPr/>
        <a:lstStyle/>
        <a:p>
          <a:endParaRPr lang="es-AR"/>
        </a:p>
      </dgm:t>
    </dgm:pt>
    <dgm:pt modelId="{4B3C18C3-9089-4062-A41B-7886DD5F05F7}">
      <dgm:prSet/>
      <dgm:spPr/>
      <dgm:t>
        <a:bodyPr/>
        <a:lstStyle/>
        <a:p>
          <a:r>
            <a:rPr lang="es-ES" altLang="es-AR" smtClean="0"/>
            <a:t>Baja</a:t>
          </a:r>
          <a:endParaRPr lang="es-ES" altLang="es-AR" dirty="0"/>
        </a:p>
      </dgm:t>
    </dgm:pt>
    <dgm:pt modelId="{AABD12D7-F4EF-4590-916B-FE184E929319}" type="parTrans" cxnId="{6E67AF09-E86B-4D62-A5D6-C9F0FEC38C43}">
      <dgm:prSet/>
      <dgm:spPr/>
      <dgm:t>
        <a:bodyPr/>
        <a:lstStyle/>
        <a:p>
          <a:endParaRPr lang="es-AR"/>
        </a:p>
      </dgm:t>
    </dgm:pt>
    <dgm:pt modelId="{8C1FE65F-2A50-46A1-A62F-1E23BB6EDA55}" type="sibTrans" cxnId="{6E67AF09-E86B-4D62-A5D6-C9F0FEC38C43}">
      <dgm:prSet/>
      <dgm:spPr/>
      <dgm:t>
        <a:bodyPr/>
        <a:lstStyle/>
        <a:p>
          <a:endParaRPr lang="es-AR"/>
        </a:p>
      </dgm:t>
    </dgm:pt>
    <dgm:pt modelId="{FF4C3BFF-F775-447A-BE9A-B2AC8260676F}">
      <dgm:prSet/>
      <dgm:spPr/>
      <dgm:t>
        <a:bodyPr/>
        <a:lstStyle/>
        <a:p>
          <a:r>
            <a:rPr lang="es-ES" altLang="es-AR" smtClean="0"/>
            <a:t>Puede violar: integridad referencial (se procede como en el caso anterior)</a:t>
          </a:r>
          <a:endParaRPr lang="es-ES" altLang="es-AR" dirty="0"/>
        </a:p>
      </dgm:t>
    </dgm:pt>
    <dgm:pt modelId="{5A048981-167E-4FA5-A6C7-0C040A6B5D28}" type="parTrans" cxnId="{60FBC7A6-2867-4B2B-BBF4-FB4AE9CEE61C}">
      <dgm:prSet/>
      <dgm:spPr/>
      <dgm:t>
        <a:bodyPr/>
        <a:lstStyle/>
        <a:p>
          <a:endParaRPr lang="es-AR"/>
        </a:p>
      </dgm:t>
    </dgm:pt>
    <dgm:pt modelId="{D5E73E0A-CC0C-4441-9DCC-3399665425B7}" type="sibTrans" cxnId="{60FBC7A6-2867-4B2B-BBF4-FB4AE9CEE61C}">
      <dgm:prSet/>
      <dgm:spPr/>
      <dgm:t>
        <a:bodyPr/>
        <a:lstStyle/>
        <a:p>
          <a:endParaRPr lang="es-AR"/>
        </a:p>
      </dgm:t>
    </dgm:pt>
    <dgm:pt modelId="{F572B62E-09BE-47DF-9887-D51B6D07BA67}">
      <dgm:prSet/>
      <dgm:spPr/>
      <dgm:t>
        <a:bodyPr/>
        <a:lstStyle/>
        <a:p>
          <a:r>
            <a:rPr lang="es-ES" altLang="es-AR" smtClean="0"/>
            <a:t>Modificación</a:t>
          </a:r>
          <a:endParaRPr lang="es-ES" altLang="es-AR" dirty="0"/>
        </a:p>
      </dgm:t>
    </dgm:pt>
    <dgm:pt modelId="{2399EDC3-179F-48CD-A5A3-1AD39F45C6F9}" type="parTrans" cxnId="{516258FB-C8FC-4503-89A7-E5312EB38E0A}">
      <dgm:prSet/>
      <dgm:spPr/>
      <dgm:t>
        <a:bodyPr/>
        <a:lstStyle/>
        <a:p>
          <a:endParaRPr lang="es-AR"/>
        </a:p>
      </dgm:t>
    </dgm:pt>
    <dgm:pt modelId="{70D87F39-1121-4676-999A-B8BC393D6C04}" type="sibTrans" cxnId="{516258FB-C8FC-4503-89A7-E5312EB38E0A}">
      <dgm:prSet/>
      <dgm:spPr/>
      <dgm:t>
        <a:bodyPr/>
        <a:lstStyle/>
        <a:p>
          <a:endParaRPr lang="es-AR"/>
        </a:p>
      </dgm:t>
    </dgm:pt>
    <dgm:pt modelId="{E0E35C97-F124-4ED5-AEAF-BF36B32BB98D}">
      <dgm:prSet/>
      <dgm:spPr/>
      <dgm:t>
        <a:bodyPr/>
        <a:lstStyle/>
        <a:p>
          <a:r>
            <a:rPr lang="es-ES" altLang="es-AR" smtClean="0"/>
            <a:t>Puede violar:  cualquiera de las operaciones.</a:t>
          </a:r>
          <a:endParaRPr lang="es-ES" altLang="es-AR" dirty="0"/>
        </a:p>
      </dgm:t>
    </dgm:pt>
    <dgm:pt modelId="{79F608E1-C469-4135-974C-BDF46A96AA26}" type="parTrans" cxnId="{98CB790F-92A6-4B85-86D5-AA625556515F}">
      <dgm:prSet/>
      <dgm:spPr/>
      <dgm:t>
        <a:bodyPr/>
        <a:lstStyle/>
        <a:p>
          <a:endParaRPr lang="es-AR"/>
        </a:p>
      </dgm:t>
    </dgm:pt>
    <dgm:pt modelId="{A505921F-5D29-4BE9-8B1F-0F1651203775}" type="sibTrans" cxnId="{98CB790F-92A6-4B85-86D5-AA625556515F}">
      <dgm:prSet/>
      <dgm:spPr/>
      <dgm:t>
        <a:bodyPr/>
        <a:lstStyle/>
        <a:p>
          <a:endParaRPr lang="es-AR"/>
        </a:p>
      </dgm:t>
    </dgm:pt>
    <dgm:pt modelId="{CDD63F95-25F8-4444-8507-0559D45A8DFD}" type="pres">
      <dgm:prSet presAssocID="{4D97BDE7-16CC-4B87-9F57-63ECC03D6C88}" presName="linear" presStyleCnt="0">
        <dgm:presLayoutVars>
          <dgm:animLvl val="lvl"/>
          <dgm:resizeHandles val="exact"/>
        </dgm:presLayoutVars>
      </dgm:prSet>
      <dgm:spPr/>
      <dgm:t>
        <a:bodyPr/>
        <a:lstStyle/>
        <a:p>
          <a:endParaRPr lang="es-AR"/>
        </a:p>
      </dgm:t>
    </dgm:pt>
    <dgm:pt modelId="{353A0F22-538F-4C4D-8D27-4EB0CA0FD300}" type="pres">
      <dgm:prSet presAssocID="{9EDEE1DF-84B9-4870-961C-7F5A2F4984DE}" presName="parentText" presStyleLbl="node1" presStyleIdx="0" presStyleCnt="1">
        <dgm:presLayoutVars>
          <dgm:chMax val="0"/>
          <dgm:bulletEnabled val="1"/>
        </dgm:presLayoutVars>
      </dgm:prSet>
      <dgm:spPr/>
      <dgm:t>
        <a:bodyPr/>
        <a:lstStyle/>
        <a:p>
          <a:endParaRPr lang="es-AR"/>
        </a:p>
      </dgm:t>
    </dgm:pt>
    <dgm:pt modelId="{4F2E9E88-7883-4E14-B8AB-F75F49D1BF74}" type="pres">
      <dgm:prSet presAssocID="{9EDEE1DF-84B9-4870-961C-7F5A2F4984DE}" presName="childText" presStyleLbl="revTx" presStyleIdx="0" presStyleCnt="1">
        <dgm:presLayoutVars>
          <dgm:bulletEnabled val="1"/>
        </dgm:presLayoutVars>
      </dgm:prSet>
      <dgm:spPr/>
      <dgm:t>
        <a:bodyPr/>
        <a:lstStyle/>
        <a:p>
          <a:endParaRPr lang="es-AR"/>
        </a:p>
      </dgm:t>
    </dgm:pt>
  </dgm:ptLst>
  <dgm:cxnLst>
    <dgm:cxn modelId="{9192F6F3-1BCD-434B-9DD3-8378E52905A2}" type="presOf" srcId="{4B3C18C3-9089-4062-A41B-7886DD5F05F7}" destId="{4F2E9E88-7883-4E14-B8AB-F75F49D1BF74}" srcOrd="0" destOrd="3" presId="urn:microsoft.com/office/officeart/2005/8/layout/vList2"/>
    <dgm:cxn modelId="{60FBC7A6-2867-4B2B-BBF4-FB4AE9CEE61C}" srcId="{4B3C18C3-9089-4062-A41B-7886DD5F05F7}" destId="{FF4C3BFF-F775-447A-BE9A-B2AC8260676F}" srcOrd="0" destOrd="0" parTransId="{5A048981-167E-4FA5-A6C7-0C040A6B5D28}" sibTransId="{D5E73E0A-CC0C-4441-9DCC-3399665425B7}"/>
    <dgm:cxn modelId="{98CB790F-92A6-4B85-86D5-AA625556515F}" srcId="{F572B62E-09BE-47DF-9887-D51B6D07BA67}" destId="{E0E35C97-F124-4ED5-AEAF-BF36B32BB98D}" srcOrd="0" destOrd="0" parTransId="{79F608E1-C469-4135-974C-BDF46A96AA26}" sibTransId="{A505921F-5D29-4BE9-8B1F-0F1651203775}"/>
    <dgm:cxn modelId="{B7226D17-727E-42C1-B287-A4953CB53C1D}" type="presOf" srcId="{4D97BDE7-16CC-4B87-9F57-63ECC03D6C88}" destId="{CDD63F95-25F8-4444-8507-0559D45A8DFD}" srcOrd="0" destOrd="0" presId="urn:microsoft.com/office/officeart/2005/8/layout/vList2"/>
    <dgm:cxn modelId="{FA89091B-17D2-4929-8875-AA4553AD32D9}" type="presOf" srcId="{9EDEE1DF-84B9-4870-961C-7F5A2F4984DE}" destId="{353A0F22-538F-4C4D-8D27-4EB0CA0FD300}" srcOrd="0" destOrd="0" presId="urn:microsoft.com/office/officeart/2005/8/layout/vList2"/>
    <dgm:cxn modelId="{253918E0-7785-4759-BC50-A0DB5D5BD677}" type="presOf" srcId="{BBB26E68-C1C5-4FFC-B8CD-5A6EBEEC009D}" destId="{4F2E9E88-7883-4E14-B8AB-F75F49D1BF74}" srcOrd="0" destOrd="0" presId="urn:microsoft.com/office/officeart/2005/8/layout/vList2"/>
    <dgm:cxn modelId="{54683B26-9192-49AD-86D9-391A1DA0D987}" type="presOf" srcId="{28CF682B-C31E-4510-BD8E-27D1597C1C6A}" destId="{4F2E9E88-7883-4E14-B8AB-F75F49D1BF74}" srcOrd="0" destOrd="1" presId="urn:microsoft.com/office/officeart/2005/8/layout/vList2"/>
    <dgm:cxn modelId="{6E67AF09-E86B-4D62-A5D6-C9F0FEC38C43}" srcId="{9EDEE1DF-84B9-4870-961C-7F5A2F4984DE}" destId="{4B3C18C3-9089-4062-A41B-7886DD5F05F7}" srcOrd="1" destOrd="0" parTransId="{AABD12D7-F4EF-4590-916B-FE184E929319}" sibTransId="{8C1FE65F-2A50-46A1-A62F-1E23BB6EDA55}"/>
    <dgm:cxn modelId="{D7127379-1DA1-448D-A193-80CEBE8A4D86}" type="presOf" srcId="{167886CE-3F9B-45F9-92E8-F898FAB8F357}" destId="{4F2E9E88-7883-4E14-B8AB-F75F49D1BF74}" srcOrd="0" destOrd="2" presId="urn:microsoft.com/office/officeart/2005/8/layout/vList2"/>
    <dgm:cxn modelId="{C9D109B3-723D-4FBB-8D26-38FAF003433A}" type="presOf" srcId="{FF4C3BFF-F775-447A-BE9A-B2AC8260676F}" destId="{4F2E9E88-7883-4E14-B8AB-F75F49D1BF74}" srcOrd="0" destOrd="4" presId="urn:microsoft.com/office/officeart/2005/8/layout/vList2"/>
    <dgm:cxn modelId="{3D15141E-6363-4D62-AF32-2A65330E5CEA}" srcId="{9EDEE1DF-84B9-4870-961C-7F5A2F4984DE}" destId="{BBB26E68-C1C5-4FFC-B8CD-5A6EBEEC009D}" srcOrd="0" destOrd="0" parTransId="{24938F3F-7CDD-4498-82C2-99FD81A4394E}" sibTransId="{28E2937C-2DC4-4DF1-B852-16303F03130A}"/>
    <dgm:cxn modelId="{80037519-11AA-4535-BCDA-7B4BE4D03963}" type="presOf" srcId="{E0E35C97-F124-4ED5-AEAF-BF36B32BB98D}" destId="{4F2E9E88-7883-4E14-B8AB-F75F49D1BF74}" srcOrd="0" destOrd="6" presId="urn:microsoft.com/office/officeart/2005/8/layout/vList2"/>
    <dgm:cxn modelId="{49A02E51-5586-4C8C-B46C-2F8AF1B8C309}" srcId="{BBB26E68-C1C5-4FFC-B8CD-5A6EBEEC009D}" destId="{28CF682B-C31E-4510-BD8E-27D1597C1C6A}" srcOrd="0" destOrd="0" parTransId="{7B12DD38-DA44-40DB-8C26-4D70361BA74D}" sibTransId="{2CF50B6C-00B7-470A-B571-39DA416AB25C}"/>
    <dgm:cxn modelId="{516258FB-C8FC-4503-89A7-E5312EB38E0A}" srcId="{9EDEE1DF-84B9-4870-961C-7F5A2F4984DE}" destId="{F572B62E-09BE-47DF-9887-D51B6D07BA67}" srcOrd="2" destOrd="0" parTransId="{2399EDC3-179F-48CD-A5A3-1AD39F45C6F9}" sibTransId="{70D87F39-1121-4676-999A-B8BC393D6C04}"/>
    <dgm:cxn modelId="{E29BFCB8-BEEE-4F4F-AF44-3FCB4D01D166}" srcId="{4D97BDE7-16CC-4B87-9F57-63ECC03D6C88}" destId="{9EDEE1DF-84B9-4870-961C-7F5A2F4984DE}" srcOrd="0" destOrd="0" parTransId="{D6356B9C-CD05-42AE-BB51-96A093D42F84}" sibTransId="{118E4A22-E69F-4928-8E42-0C75B63B2D3C}"/>
    <dgm:cxn modelId="{199960BC-D929-4180-AF24-40E359A620E7}" type="presOf" srcId="{F572B62E-09BE-47DF-9887-D51B6D07BA67}" destId="{4F2E9E88-7883-4E14-B8AB-F75F49D1BF74}" srcOrd="0" destOrd="5" presId="urn:microsoft.com/office/officeart/2005/8/layout/vList2"/>
    <dgm:cxn modelId="{315C26AB-8249-4CD3-8850-221EE6EFD1EB}" srcId="{BBB26E68-C1C5-4FFC-B8CD-5A6EBEEC009D}" destId="{167886CE-3F9B-45F9-92E8-F898FAB8F357}" srcOrd="1" destOrd="0" parTransId="{4D110D9A-F71B-4AEE-AC33-F79A43B179B4}" sibTransId="{7F22EF4C-411B-4BB8-B94C-CC062C33416D}"/>
    <dgm:cxn modelId="{09022B04-50BB-4DAA-9DD0-CBDD0D521A31}" type="presParOf" srcId="{CDD63F95-25F8-4444-8507-0559D45A8DFD}" destId="{353A0F22-538F-4C4D-8D27-4EB0CA0FD300}" srcOrd="0" destOrd="0" presId="urn:microsoft.com/office/officeart/2005/8/layout/vList2"/>
    <dgm:cxn modelId="{DDC09C4E-2C88-465A-8377-5DA42574C956}" type="presParOf" srcId="{CDD63F95-25F8-4444-8507-0559D45A8DFD}" destId="{4F2E9E88-7883-4E14-B8AB-F75F49D1BF74}"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579AA73-ED11-4221-8F2B-6A0694229C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60CDF949-A7BD-403A-8B5B-7ACE4BFD5301}">
      <dgm:prSet phldrT="[Texto]"/>
      <dgm:spPr/>
      <dgm:t>
        <a:bodyPr/>
        <a:lstStyle/>
        <a:p>
          <a:r>
            <a:rPr lang="es-ES" altLang="es-AR" smtClean="0"/>
            <a:t>Definición	</a:t>
          </a:r>
          <a:endParaRPr lang="es-AR"/>
        </a:p>
      </dgm:t>
    </dgm:pt>
    <dgm:pt modelId="{4254A22B-473F-4B7A-9D53-B3C6464EC19C}" type="parTrans" cxnId="{C2C25C77-C5CC-4889-BC33-7831CCA8BA95}">
      <dgm:prSet/>
      <dgm:spPr/>
      <dgm:t>
        <a:bodyPr/>
        <a:lstStyle/>
        <a:p>
          <a:endParaRPr lang="es-AR"/>
        </a:p>
      </dgm:t>
    </dgm:pt>
    <dgm:pt modelId="{9AF9F3EC-4AE9-4386-A3AB-4C7E1B6FB1DB}" type="sibTrans" cxnId="{C2C25C77-C5CC-4889-BC33-7831CCA8BA95}">
      <dgm:prSet/>
      <dgm:spPr/>
      <dgm:t>
        <a:bodyPr/>
        <a:lstStyle/>
        <a:p>
          <a:endParaRPr lang="es-AR"/>
        </a:p>
      </dgm:t>
    </dgm:pt>
    <dgm:pt modelId="{CCD82F65-9C21-49E6-A1BE-B875AB1BFF9F}">
      <dgm:prSet/>
      <dgm:spPr/>
      <dgm:t>
        <a:bodyPr/>
        <a:lstStyle/>
        <a:p>
          <a:r>
            <a:rPr lang="es-ES" altLang="es-AR" smtClean="0"/>
            <a:t>Una DF es una restricción ente dos conjuntos de atributos de la BD.</a:t>
          </a:r>
          <a:endParaRPr lang="es-ES" altLang="es-AR" dirty="0" smtClean="0"/>
        </a:p>
      </dgm:t>
    </dgm:pt>
    <dgm:pt modelId="{1E9AB1AF-BB79-443A-A7B6-D54929BC53D9}" type="parTrans" cxnId="{93A48BC8-7EE4-4FFA-846C-06EEA6D00307}">
      <dgm:prSet/>
      <dgm:spPr/>
      <dgm:t>
        <a:bodyPr/>
        <a:lstStyle/>
        <a:p>
          <a:endParaRPr lang="es-AR"/>
        </a:p>
      </dgm:t>
    </dgm:pt>
    <dgm:pt modelId="{15F74CB6-31C6-4AE5-AB01-76185E13C979}" type="sibTrans" cxnId="{93A48BC8-7EE4-4FFA-846C-06EEA6D00307}">
      <dgm:prSet/>
      <dgm:spPr/>
      <dgm:t>
        <a:bodyPr/>
        <a:lstStyle/>
        <a:p>
          <a:endParaRPr lang="es-AR"/>
        </a:p>
      </dgm:t>
    </dgm:pt>
    <dgm:pt modelId="{D600C94D-6F87-4F72-B2A6-BB2F541332D4}">
      <dgm:prSet/>
      <dgm:spPr/>
      <dgm:t>
        <a:bodyPr/>
        <a:lstStyle/>
        <a:p>
          <a:r>
            <a:rPr lang="es-ES" altLang="es-AR" smtClean="0"/>
            <a:t>Formalmente </a:t>
          </a:r>
          <a:r>
            <a:rPr lang="es-ES" altLang="es-AR" smtClean="0">
              <a:sym typeface="Wingdings" panose="05000000000000000000" pitchFamily="2" charset="2"/>
            </a:rPr>
            <a:t> una DF   X  Y entre dos conjuntos de atributos X e Y que son subconjuntos los atributos (R) de una relación (r), especifica una </a:t>
          </a:r>
          <a:r>
            <a:rPr lang="es-ES" altLang="es-AR" i="1" smtClean="0">
              <a:sym typeface="Wingdings" panose="05000000000000000000" pitchFamily="2" charset="2"/>
            </a:rPr>
            <a:t>restricción</a:t>
          </a:r>
          <a:r>
            <a:rPr lang="es-ES" altLang="es-AR" smtClean="0">
              <a:sym typeface="Wingdings" panose="05000000000000000000" pitchFamily="2" charset="2"/>
            </a:rPr>
            <a:t> sobre las posibles tuplas que podrían formar un estado de la relación r en R. </a:t>
          </a:r>
          <a:endParaRPr lang="es-ES" altLang="es-AR" dirty="0" smtClean="0">
            <a:sym typeface="Wingdings" panose="05000000000000000000" pitchFamily="2" charset="2"/>
          </a:endParaRPr>
        </a:p>
      </dgm:t>
    </dgm:pt>
    <dgm:pt modelId="{B52A8AF5-6B80-4A45-8E2F-E602C77393F3}" type="parTrans" cxnId="{F2238880-E79F-4672-A925-32D446669F9F}">
      <dgm:prSet/>
      <dgm:spPr/>
      <dgm:t>
        <a:bodyPr/>
        <a:lstStyle/>
        <a:p>
          <a:endParaRPr lang="es-AR"/>
        </a:p>
      </dgm:t>
    </dgm:pt>
    <dgm:pt modelId="{4ADF5C12-EDB6-419F-BB4A-D05D4867B0A0}" type="sibTrans" cxnId="{F2238880-E79F-4672-A925-32D446669F9F}">
      <dgm:prSet/>
      <dgm:spPr/>
      <dgm:t>
        <a:bodyPr/>
        <a:lstStyle/>
        <a:p>
          <a:endParaRPr lang="es-AR"/>
        </a:p>
      </dgm:t>
    </dgm:pt>
    <dgm:pt modelId="{BBD15999-9758-40B7-8EBC-ECF8777B6159}">
      <dgm:prSet/>
      <dgm:spPr/>
      <dgm:t>
        <a:bodyPr/>
        <a:lstStyle/>
        <a:p>
          <a:r>
            <a:rPr lang="es-ES" altLang="es-AR" smtClean="0">
              <a:sym typeface="Wingdings" panose="05000000000000000000" pitchFamily="2" charset="2"/>
            </a:rPr>
            <a:t>La restricción indica que si t1 y t2 son dos tuplas cualesquiera en r y que si t1[X] = t2[X] entonces debe ocurrir que t1[Y] = t2[Y].</a:t>
          </a:r>
          <a:endParaRPr lang="es-ES" altLang="es-AR" dirty="0" smtClean="0">
            <a:sym typeface="Wingdings" panose="05000000000000000000" pitchFamily="2" charset="2"/>
          </a:endParaRPr>
        </a:p>
      </dgm:t>
    </dgm:pt>
    <dgm:pt modelId="{CCED95FE-8111-4145-BA5D-D0591F90CEA6}" type="parTrans" cxnId="{21CA7538-30B0-4DEC-8C6A-FE7674122EA1}">
      <dgm:prSet/>
      <dgm:spPr/>
      <dgm:t>
        <a:bodyPr/>
        <a:lstStyle/>
        <a:p>
          <a:endParaRPr lang="es-AR"/>
        </a:p>
      </dgm:t>
    </dgm:pt>
    <dgm:pt modelId="{3CB25275-BF50-4F3E-A62F-8CB44EFF478A}" type="sibTrans" cxnId="{21CA7538-30B0-4DEC-8C6A-FE7674122EA1}">
      <dgm:prSet/>
      <dgm:spPr/>
      <dgm:t>
        <a:bodyPr/>
        <a:lstStyle/>
        <a:p>
          <a:endParaRPr lang="es-AR"/>
        </a:p>
      </dgm:t>
    </dgm:pt>
    <dgm:pt modelId="{97E7FC23-A457-4FBC-BB9C-7CAA8A0A8AD4}">
      <dgm:prSet/>
      <dgm:spPr/>
      <dgm:t>
        <a:bodyPr/>
        <a:lstStyle/>
        <a:p>
          <a:r>
            <a:rPr lang="es-ES" altLang="es-AR" smtClean="0"/>
            <a:t>Esto significa que los valores del componente Y de una tupla de r dependen de los valores del componente X. </a:t>
          </a:r>
          <a:endParaRPr lang="es-ES" altLang="es-AR" dirty="0" smtClean="0"/>
        </a:p>
      </dgm:t>
    </dgm:pt>
    <dgm:pt modelId="{086BB0F0-422C-4E4A-A71B-5881ACE8380D}" type="parTrans" cxnId="{F8285F9E-77A6-4080-95E5-00F8EB86FFFB}">
      <dgm:prSet/>
      <dgm:spPr/>
      <dgm:t>
        <a:bodyPr/>
        <a:lstStyle/>
        <a:p>
          <a:endParaRPr lang="es-AR"/>
        </a:p>
      </dgm:t>
    </dgm:pt>
    <dgm:pt modelId="{106F61CD-2DA6-4D80-946C-075562CF01F7}" type="sibTrans" cxnId="{F8285F9E-77A6-4080-95E5-00F8EB86FFFB}">
      <dgm:prSet/>
      <dgm:spPr/>
      <dgm:t>
        <a:bodyPr/>
        <a:lstStyle/>
        <a:p>
          <a:endParaRPr lang="es-AR"/>
        </a:p>
      </dgm:t>
    </dgm:pt>
    <dgm:pt modelId="{70D2A197-D3A9-4F47-9A1F-D8CF747EDFEE}" type="pres">
      <dgm:prSet presAssocID="{A579AA73-ED11-4221-8F2B-6A0694229C9F}" presName="linear" presStyleCnt="0">
        <dgm:presLayoutVars>
          <dgm:animLvl val="lvl"/>
          <dgm:resizeHandles val="exact"/>
        </dgm:presLayoutVars>
      </dgm:prSet>
      <dgm:spPr/>
      <dgm:t>
        <a:bodyPr/>
        <a:lstStyle/>
        <a:p>
          <a:endParaRPr lang="es-AR"/>
        </a:p>
      </dgm:t>
    </dgm:pt>
    <dgm:pt modelId="{E7FDFBDE-B7EE-4AF2-9188-5504C22808B3}" type="pres">
      <dgm:prSet presAssocID="{60CDF949-A7BD-403A-8B5B-7ACE4BFD5301}" presName="parentText" presStyleLbl="node1" presStyleIdx="0" presStyleCnt="1">
        <dgm:presLayoutVars>
          <dgm:chMax val="0"/>
          <dgm:bulletEnabled val="1"/>
        </dgm:presLayoutVars>
      </dgm:prSet>
      <dgm:spPr/>
      <dgm:t>
        <a:bodyPr/>
        <a:lstStyle/>
        <a:p>
          <a:endParaRPr lang="es-AR"/>
        </a:p>
      </dgm:t>
    </dgm:pt>
    <dgm:pt modelId="{9FC53607-15B4-45E5-B624-2D6B78042AC4}" type="pres">
      <dgm:prSet presAssocID="{60CDF949-A7BD-403A-8B5B-7ACE4BFD5301}" presName="childText" presStyleLbl="revTx" presStyleIdx="0" presStyleCnt="1">
        <dgm:presLayoutVars>
          <dgm:bulletEnabled val="1"/>
        </dgm:presLayoutVars>
      </dgm:prSet>
      <dgm:spPr/>
      <dgm:t>
        <a:bodyPr/>
        <a:lstStyle/>
        <a:p>
          <a:endParaRPr lang="es-AR"/>
        </a:p>
      </dgm:t>
    </dgm:pt>
  </dgm:ptLst>
  <dgm:cxnLst>
    <dgm:cxn modelId="{F8285F9E-77A6-4080-95E5-00F8EB86FFFB}" srcId="{60CDF949-A7BD-403A-8B5B-7ACE4BFD5301}" destId="{97E7FC23-A457-4FBC-BB9C-7CAA8A0A8AD4}" srcOrd="3" destOrd="0" parTransId="{086BB0F0-422C-4E4A-A71B-5881ACE8380D}" sibTransId="{106F61CD-2DA6-4D80-946C-075562CF01F7}"/>
    <dgm:cxn modelId="{F2238880-E79F-4672-A925-32D446669F9F}" srcId="{60CDF949-A7BD-403A-8B5B-7ACE4BFD5301}" destId="{D600C94D-6F87-4F72-B2A6-BB2F541332D4}" srcOrd="1" destOrd="0" parTransId="{B52A8AF5-6B80-4A45-8E2F-E602C77393F3}" sibTransId="{4ADF5C12-EDB6-419F-BB4A-D05D4867B0A0}"/>
    <dgm:cxn modelId="{358F0AB1-8E28-4EAD-96D2-3A675339BC08}" type="presOf" srcId="{60CDF949-A7BD-403A-8B5B-7ACE4BFD5301}" destId="{E7FDFBDE-B7EE-4AF2-9188-5504C22808B3}" srcOrd="0" destOrd="0" presId="urn:microsoft.com/office/officeart/2005/8/layout/vList2"/>
    <dgm:cxn modelId="{03154706-FCFC-4E0D-A032-607041F12EE3}" type="presOf" srcId="{CCD82F65-9C21-49E6-A1BE-B875AB1BFF9F}" destId="{9FC53607-15B4-45E5-B624-2D6B78042AC4}" srcOrd="0" destOrd="0" presId="urn:microsoft.com/office/officeart/2005/8/layout/vList2"/>
    <dgm:cxn modelId="{36CF8623-EE42-4F43-8595-665387DE4049}" type="presOf" srcId="{97E7FC23-A457-4FBC-BB9C-7CAA8A0A8AD4}" destId="{9FC53607-15B4-45E5-B624-2D6B78042AC4}" srcOrd="0" destOrd="3" presId="urn:microsoft.com/office/officeart/2005/8/layout/vList2"/>
    <dgm:cxn modelId="{6FECB89B-3CF7-49EA-A414-D10214E36212}" type="presOf" srcId="{A579AA73-ED11-4221-8F2B-6A0694229C9F}" destId="{70D2A197-D3A9-4F47-9A1F-D8CF747EDFEE}" srcOrd="0" destOrd="0" presId="urn:microsoft.com/office/officeart/2005/8/layout/vList2"/>
    <dgm:cxn modelId="{21CA7538-30B0-4DEC-8C6A-FE7674122EA1}" srcId="{60CDF949-A7BD-403A-8B5B-7ACE4BFD5301}" destId="{BBD15999-9758-40B7-8EBC-ECF8777B6159}" srcOrd="2" destOrd="0" parTransId="{CCED95FE-8111-4145-BA5D-D0591F90CEA6}" sibTransId="{3CB25275-BF50-4F3E-A62F-8CB44EFF478A}"/>
    <dgm:cxn modelId="{93A48BC8-7EE4-4FFA-846C-06EEA6D00307}" srcId="{60CDF949-A7BD-403A-8B5B-7ACE4BFD5301}" destId="{CCD82F65-9C21-49E6-A1BE-B875AB1BFF9F}" srcOrd="0" destOrd="0" parTransId="{1E9AB1AF-BB79-443A-A7B6-D54929BC53D9}" sibTransId="{15F74CB6-31C6-4AE5-AB01-76185E13C979}"/>
    <dgm:cxn modelId="{3EC42CAA-6DF7-4774-866C-EBA4AC084FFB}" type="presOf" srcId="{BBD15999-9758-40B7-8EBC-ECF8777B6159}" destId="{9FC53607-15B4-45E5-B624-2D6B78042AC4}" srcOrd="0" destOrd="2" presId="urn:microsoft.com/office/officeart/2005/8/layout/vList2"/>
    <dgm:cxn modelId="{C2C25C77-C5CC-4889-BC33-7831CCA8BA95}" srcId="{A579AA73-ED11-4221-8F2B-6A0694229C9F}" destId="{60CDF949-A7BD-403A-8B5B-7ACE4BFD5301}" srcOrd="0" destOrd="0" parTransId="{4254A22B-473F-4B7A-9D53-B3C6464EC19C}" sibTransId="{9AF9F3EC-4AE9-4386-A3AB-4C7E1B6FB1DB}"/>
    <dgm:cxn modelId="{E32D7C9A-C87B-40BF-A2E1-8E1E4E34F388}" type="presOf" srcId="{D600C94D-6F87-4F72-B2A6-BB2F541332D4}" destId="{9FC53607-15B4-45E5-B624-2D6B78042AC4}" srcOrd="0" destOrd="1" presId="urn:microsoft.com/office/officeart/2005/8/layout/vList2"/>
    <dgm:cxn modelId="{CA3B1622-A2B5-4BF7-9941-36597D1AED72}" type="presParOf" srcId="{70D2A197-D3A9-4F47-9A1F-D8CF747EDFEE}" destId="{E7FDFBDE-B7EE-4AF2-9188-5504C22808B3}" srcOrd="0" destOrd="0" presId="urn:microsoft.com/office/officeart/2005/8/layout/vList2"/>
    <dgm:cxn modelId="{B7913EA7-BB99-428F-B8ED-42DF809403B4}" type="presParOf" srcId="{70D2A197-D3A9-4F47-9A1F-D8CF747EDFEE}" destId="{9FC53607-15B4-45E5-B624-2D6B78042AC4}"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5BC63E-D069-4216-B9AF-2D15002D6A9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D52CC643-45A1-4A3E-8B96-0986F89FA3CB}">
      <dgm:prSet phldrT="[Texto]"/>
      <dgm:spPr/>
      <dgm:t>
        <a:bodyPr/>
        <a:lstStyle/>
        <a:p>
          <a:r>
            <a:rPr lang="es-ES" altLang="es-AR" smtClean="0"/>
            <a:t>X </a:t>
          </a:r>
          <a:r>
            <a:rPr lang="es-ES" altLang="es-AR" smtClean="0">
              <a:sym typeface="Wingdings" panose="05000000000000000000" pitchFamily="2" charset="2"/>
            </a:rPr>
            <a:t> Y</a:t>
          </a:r>
          <a:endParaRPr lang="es-AR"/>
        </a:p>
      </dgm:t>
    </dgm:pt>
    <dgm:pt modelId="{E7CD562F-F398-4FCE-AC9F-B5E44897A931}" type="parTrans" cxnId="{CB00A308-E51C-43B4-B18D-05728409CCF8}">
      <dgm:prSet/>
      <dgm:spPr/>
      <dgm:t>
        <a:bodyPr/>
        <a:lstStyle/>
        <a:p>
          <a:endParaRPr lang="es-AR"/>
        </a:p>
      </dgm:t>
    </dgm:pt>
    <dgm:pt modelId="{85E67671-1754-45AE-ABC8-1183CC1B77A4}" type="sibTrans" cxnId="{CB00A308-E51C-43B4-B18D-05728409CCF8}">
      <dgm:prSet/>
      <dgm:spPr/>
      <dgm:t>
        <a:bodyPr/>
        <a:lstStyle/>
        <a:p>
          <a:endParaRPr lang="es-AR"/>
        </a:p>
      </dgm:t>
    </dgm:pt>
    <dgm:pt modelId="{6EB57D91-9BEC-4CAD-9035-0E77759AD1AD}">
      <dgm:prSet/>
      <dgm:spPr/>
      <dgm:t>
        <a:bodyPr/>
        <a:lstStyle/>
        <a:p>
          <a:r>
            <a:rPr lang="es-ES" altLang="es-AR" smtClean="0"/>
            <a:t>El atributo Y depende del atributo X, ó</a:t>
          </a:r>
          <a:endParaRPr lang="es-ES" altLang="es-AR" dirty="0" smtClean="0"/>
        </a:p>
      </dgm:t>
    </dgm:pt>
    <dgm:pt modelId="{1B66116E-D2B8-4E20-91B8-21F776638753}" type="parTrans" cxnId="{196ECD5F-D940-46C8-8FDB-B752240576C2}">
      <dgm:prSet/>
      <dgm:spPr/>
      <dgm:t>
        <a:bodyPr/>
        <a:lstStyle/>
        <a:p>
          <a:endParaRPr lang="es-AR"/>
        </a:p>
      </dgm:t>
    </dgm:pt>
    <dgm:pt modelId="{2F7C80DA-9EDD-4796-A7C6-178D277486B3}" type="sibTrans" cxnId="{196ECD5F-D940-46C8-8FDB-B752240576C2}">
      <dgm:prSet/>
      <dgm:spPr/>
      <dgm:t>
        <a:bodyPr/>
        <a:lstStyle/>
        <a:p>
          <a:endParaRPr lang="es-AR"/>
        </a:p>
      </dgm:t>
    </dgm:pt>
    <dgm:pt modelId="{845A2D45-947C-409D-99CD-86BE87366FBB}">
      <dgm:prSet/>
      <dgm:spPr/>
      <dgm:t>
        <a:bodyPr/>
        <a:lstStyle/>
        <a:p>
          <a:r>
            <a:rPr lang="es-ES" altLang="es-AR" smtClean="0"/>
            <a:t>El atributo X determina el valor único del valor Y, ó</a:t>
          </a:r>
          <a:endParaRPr lang="es-ES" altLang="es-AR" dirty="0" smtClean="0"/>
        </a:p>
      </dgm:t>
    </dgm:pt>
    <dgm:pt modelId="{E887EF0C-5833-4DEA-84EC-948EA05030F5}" type="parTrans" cxnId="{8133E272-7CEE-4187-A050-733873792533}">
      <dgm:prSet/>
      <dgm:spPr/>
      <dgm:t>
        <a:bodyPr/>
        <a:lstStyle/>
        <a:p>
          <a:endParaRPr lang="es-AR"/>
        </a:p>
      </dgm:t>
    </dgm:pt>
    <dgm:pt modelId="{A275AE66-374E-41D9-9E0D-A7E3D5C46608}" type="sibTrans" cxnId="{8133E272-7CEE-4187-A050-733873792533}">
      <dgm:prSet/>
      <dgm:spPr/>
      <dgm:t>
        <a:bodyPr/>
        <a:lstStyle/>
        <a:p>
          <a:endParaRPr lang="es-AR"/>
        </a:p>
      </dgm:t>
    </dgm:pt>
    <dgm:pt modelId="{9726A5B6-D1B2-4040-9AED-224020EE3645}">
      <dgm:prSet/>
      <dgm:spPr/>
      <dgm:t>
        <a:bodyPr/>
        <a:lstStyle/>
        <a:p>
          <a:r>
            <a:rPr lang="es-ES" altLang="es-AR" smtClean="0"/>
            <a:t>El valor del atributo Y está determinado por el valor del atributo X, ó</a:t>
          </a:r>
          <a:endParaRPr lang="es-ES" altLang="es-AR" dirty="0" smtClean="0"/>
        </a:p>
      </dgm:t>
    </dgm:pt>
    <dgm:pt modelId="{A4076C6F-3543-4E9C-81C8-FBD2414AD749}" type="parTrans" cxnId="{084931B4-5DEA-42C2-A5FF-939E41E54F2A}">
      <dgm:prSet/>
      <dgm:spPr/>
      <dgm:t>
        <a:bodyPr/>
        <a:lstStyle/>
        <a:p>
          <a:endParaRPr lang="es-AR"/>
        </a:p>
      </dgm:t>
    </dgm:pt>
    <dgm:pt modelId="{C67A1E2E-1189-4596-B889-7BCBBB80A73D}" type="sibTrans" cxnId="{084931B4-5DEA-42C2-A5FF-939E41E54F2A}">
      <dgm:prSet/>
      <dgm:spPr/>
      <dgm:t>
        <a:bodyPr/>
        <a:lstStyle/>
        <a:p>
          <a:endParaRPr lang="es-AR"/>
        </a:p>
      </dgm:t>
    </dgm:pt>
    <dgm:pt modelId="{6AF7060A-48D9-4D2D-B467-B1C9F7E88C40}">
      <dgm:prSet/>
      <dgm:spPr/>
      <dgm:t>
        <a:bodyPr/>
        <a:lstStyle/>
        <a:p>
          <a:r>
            <a:rPr lang="es-ES" altLang="es-AR" smtClean="0"/>
            <a:t>Y depende funcionalmente de X.</a:t>
          </a:r>
          <a:endParaRPr lang="es-ES" altLang="es-AR" dirty="0" smtClean="0"/>
        </a:p>
      </dgm:t>
    </dgm:pt>
    <dgm:pt modelId="{5C2200BC-20E4-4389-B549-8C53C74634DA}" type="parTrans" cxnId="{60C5DE9F-DF6C-4B8B-99B9-E70C8C153D5E}">
      <dgm:prSet/>
      <dgm:spPr/>
      <dgm:t>
        <a:bodyPr/>
        <a:lstStyle/>
        <a:p>
          <a:endParaRPr lang="es-AR"/>
        </a:p>
      </dgm:t>
    </dgm:pt>
    <dgm:pt modelId="{2B640E2D-2299-4C09-910C-F1D0A369CA39}" type="sibTrans" cxnId="{60C5DE9F-DF6C-4B8B-99B9-E70C8C153D5E}">
      <dgm:prSet/>
      <dgm:spPr/>
      <dgm:t>
        <a:bodyPr/>
        <a:lstStyle/>
        <a:p>
          <a:endParaRPr lang="es-AR"/>
        </a:p>
      </dgm:t>
    </dgm:pt>
    <dgm:pt modelId="{BF229D27-B05C-40AC-A0A9-2CC2B0911FB5}">
      <dgm:prSet/>
      <dgm:spPr/>
      <dgm:t>
        <a:bodyPr/>
        <a:lstStyle/>
        <a:p>
          <a:r>
            <a:rPr lang="es-ES" altLang="es-AR" smtClean="0"/>
            <a:t>Son todos sinónimos</a:t>
          </a:r>
          <a:endParaRPr lang="es-ES" altLang="es-AR" dirty="0" smtClean="0"/>
        </a:p>
      </dgm:t>
    </dgm:pt>
    <dgm:pt modelId="{00B7837D-0830-4E35-9A47-0AA19C4F21AD}" type="parTrans" cxnId="{50477C34-4CE8-48FF-BDED-F1FCED135A6B}">
      <dgm:prSet/>
      <dgm:spPr/>
      <dgm:t>
        <a:bodyPr/>
        <a:lstStyle/>
        <a:p>
          <a:endParaRPr lang="es-AR"/>
        </a:p>
      </dgm:t>
    </dgm:pt>
    <dgm:pt modelId="{297A311E-0BFD-4329-81A2-866A8180825F}" type="sibTrans" cxnId="{50477C34-4CE8-48FF-BDED-F1FCED135A6B}">
      <dgm:prSet/>
      <dgm:spPr/>
      <dgm:t>
        <a:bodyPr/>
        <a:lstStyle/>
        <a:p>
          <a:endParaRPr lang="es-AR"/>
        </a:p>
      </dgm:t>
    </dgm:pt>
    <dgm:pt modelId="{C3CA7991-18BD-44C9-946D-60EAE665B45A}">
      <dgm:prSet/>
      <dgm:spPr/>
      <dgm:t>
        <a:bodyPr/>
        <a:lstStyle/>
        <a:p>
          <a:r>
            <a:rPr lang="es-ES" altLang="es-AR" smtClean="0"/>
            <a:t>En general </a:t>
          </a:r>
          <a:endParaRPr lang="es-ES" altLang="es-AR" dirty="0" smtClean="0"/>
        </a:p>
      </dgm:t>
    </dgm:pt>
    <dgm:pt modelId="{E366AFE5-A2DE-41F6-AD7D-FACBEA20928F}" type="parTrans" cxnId="{94BAE5C2-D4AF-44A6-9D27-AF6988B63C65}">
      <dgm:prSet/>
      <dgm:spPr/>
      <dgm:t>
        <a:bodyPr/>
        <a:lstStyle/>
        <a:p>
          <a:endParaRPr lang="es-AR"/>
        </a:p>
      </dgm:t>
    </dgm:pt>
    <dgm:pt modelId="{C1050A76-C4FF-427E-9FF6-2BFD311FAA62}" type="sibTrans" cxnId="{94BAE5C2-D4AF-44A6-9D27-AF6988B63C65}">
      <dgm:prSet/>
      <dgm:spPr/>
      <dgm:t>
        <a:bodyPr/>
        <a:lstStyle/>
        <a:p>
          <a:endParaRPr lang="es-AR"/>
        </a:p>
      </dgm:t>
    </dgm:pt>
    <dgm:pt modelId="{5D6629A1-3614-485A-AF1B-7282035DC7BB}">
      <dgm:prSet/>
      <dgm:spPr/>
      <dgm:t>
        <a:bodyPr/>
        <a:lstStyle/>
        <a:p>
          <a:r>
            <a:rPr lang="es-ES" altLang="es-AR" smtClean="0"/>
            <a:t>si una restricción en R dice que no puede haber más de una tupla con un valor X en r (convirtiendo a X en </a:t>
          </a:r>
          <a:r>
            <a:rPr lang="es-ES" altLang="es-AR" b="1" i="1" smtClean="0"/>
            <a:t>clave primaria</a:t>
          </a:r>
          <a:r>
            <a:rPr lang="es-ES" altLang="es-AR" smtClean="0"/>
            <a:t>) entonces X </a:t>
          </a:r>
          <a:r>
            <a:rPr lang="es-ES" altLang="es-AR" smtClean="0">
              <a:sym typeface="Wingdings" panose="05000000000000000000" pitchFamily="2" charset="2"/>
            </a:rPr>
            <a:t> Y para cualquier Y de R</a:t>
          </a:r>
          <a:endParaRPr lang="es-ES" altLang="es-AR" dirty="0" smtClean="0">
            <a:sym typeface="Wingdings" panose="05000000000000000000" pitchFamily="2" charset="2"/>
          </a:endParaRPr>
        </a:p>
      </dgm:t>
    </dgm:pt>
    <dgm:pt modelId="{E07A1070-6BDE-4E07-8030-6EC900A1B79C}" type="parTrans" cxnId="{26959D79-636D-4281-938C-0CC2FBE83247}">
      <dgm:prSet/>
      <dgm:spPr/>
      <dgm:t>
        <a:bodyPr/>
        <a:lstStyle/>
        <a:p>
          <a:endParaRPr lang="es-AR"/>
        </a:p>
      </dgm:t>
    </dgm:pt>
    <dgm:pt modelId="{1CE0726C-B4AB-46BB-9EEF-E83090194050}" type="sibTrans" cxnId="{26959D79-636D-4281-938C-0CC2FBE83247}">
      <dgm:prSet/>
      <dgm:spPr/>
      <dgm:t>
        <a:bodyPr/>
        <a:lstStyle/>
        <a:p>
          <a:endParaRPr lang="es-AR"/>
        </a:p>
      </dgm:t>
    </dgm:pt>
    <dgm:pt modelId="{C3C69547-FED5-4357-A636-93B64DA5B9E0}">
      <dgm:prSet/>
      <dgm:spPr/>
      <dgm:t>
        <a:bodyPr/>
        <a:lstStyle/>
        <a:p>
          <a:r>
            <a:rPr lang="es-ES" altLang="es-AR" smtClean="0"/>
            <a:t>Si X </a:t>
          </a:r>
          <a:r>
            <a:rPr lang="es-ES" altLang="es-AR" smtClean="0">
              <a:sym typeface="Wingdings" panose="05000000000000000000" pitchFamily="2" charset="2"/>
            </a:rPr>
            <a:t> Y en R, no se puede afirmar ni negar que Y  X.      </a:t>
          </a:r>
          <a:r>
            <a:rPr lang="es-ES" altLang="es-AR" smtClean="0">
              <a:solidFill>
                <a:schemeClr val="accent1"/>
              </a:solidFill>
              <a:sym typeface="Wingdings" panose="05000000000000000000" pitchFamily="2" charset="2"/>
            </a:rPr>
            <a:t> </a:t>
          </a:r>
          <a:r>
            <a:rPr lang="es-ES" altLang="es-AR" smtClean="0">
              <a:solidFill>
                <a:schemeClr val="hlink"/>
              </a:solidFill>
              <a:sym typeface="Wingdings" panose="05000000000000000000" pitchFamily="2" charset="2"/>
            </a:rPr>
            <a:t>Cuando si y cuando no de esta afirmación???</a:t>
          </a:r>
          <a:endParaRPr lang="es-ES" altLang="es-AR" dirty="0" smtClean="0">
            <a:solidFill>
              <a:schemeClr val="hlink"/>
            </a:solidFill>
          </a:endParaRPr>
        </a:p>
      </dgm:t>
    </dgm:pt>
    <dgm:pt modelId="{C0127037-8992-4C21-BEB4-025D04F60654}" type="parTrans" cxnId="{F0EC7B6C-A675-48EA-B654-B5E106D9A19E}">
      <dgm:prSet/>
      <dgm:spPr/>
      <dgm:t>
        <a:bodyPr/>
        <a:lstStyle/>
        <a:p>
          <a:endParaRPr lang="es-AR"/>
        </a:p>
      </dgm:t>
    </dgm:pt>
    <dgm:pt modelId="{9C80429E-1E46-46AD-92B3-B4E53DA54711}" type="sibTrans" cxnId="{F0EC7B6C-A675-48EA-B654-B5E106D9A19E}">
      <dgm:prSet/>
      <dgm:spPr/>
      <dgm:t>
        <a:bodyPr/>
        <a:lstStyle/>
        <a:p>
          <a:endParaRPr lang="es-AR"/>
        </a:p>
      </dgm:t>
    </dgm:pt>
    <dgm:pt modelId="{34CD4B35-DA6E-4B28-8BFD-1C0955CD5C20}" type="pres">
      <dgm:prSet presAssocID="{6E5BC63E-D069-4216-B9AF-2D15002D6A96}" presName="linear" presStyleCnt="0">
        <dgm:presLayoutVars>
          <dgm:animLvl val="lvl"/>
          <dgm:resizeHandles val="exact"/>
        </dgm:presLayoutVars>
      </dgm:prSet>
      <dgm:spPr/>
      <dgm:t>
        <a:bodyPr/>
        <a:lstStyle/>
        <a:p>
          <a:endParaRPr lang="es-AR"/>
        </a:p>
      </dgm:t>
    </dgm:pt>
    <dgm:pt modelId="{0E945041-5EDF-4703-9B78-686BF02FA82B}" type="pres">
      <dgm:prSet presAssocID="{D52CC643-45A1-4A3E-8B96-0986F89FA3CB}" presName="parentText" presStyleLbl="node1" presStyleIdx="0" presStyleCnt="3">
        <dgm:presLayoutVars>
          <dgm:chMax val="0"/>
          <dgm:bulletEnabled val="1"/>
        </dgm:presLayoutVars>
      </dgm:prSet>
      <dgm:spPr/>
      <dgm:t>
        <a:bodyPr/>
        <a:lstStyle/>
        <a:p>
          <a:endParaRPr lang="es-AR"/>
        </a:p>
      </dgm:t>
    </dgm:pt>
    <dgm:pt modelId="{EEFC9AAE-7C25-47C3-8A2C-6155E3AE8C72}" type="pres">
      <dgm:prSet presAssocID="{D52CC643-45A1-4A3E-8B96-0986F89FA3CB}" presName="childText" presStyleLbl="revTx" presStyleIdx="0" presStyleCnt="2">
        <dgm:presLayoutVars>
          <dgm:bulletEnabled val="1"/>
        </dgm:presLayoutVars>
      </dgm:prSet>
      <dgm:spPr/>
      <dgm:t>
        <a:bodyPr/>
        <a:lstStyle/>
        <a:p>
          <a:endParaRPr lang="es-AR"/>
        </a:p>
      </dgm:t>
    </dgm:pt>
    <dgm:pt modelId="{DBE282D3-F25E-4C21-910D-E9748C625CAA}" type="pres">
      <dgm:prSet presAssocID="{BF229D27-B05C-40AC-A0A9-2CC2B0911FB5}" presName="parentText" presStyleLbl="node1" presStyleIdx="1" presStyleCnt="3">
        <dgm:presLayoutVars>
          <dgm:chMax val="0"/>
          <dgm:bulletEnabled val="1"/>
        </dgm:presLayoutVars>
      </dgm:prSet>
      <dgm:spPr/>
      <dgm:t>
        <a:bodyPr/>
        <a:lstStyle/>
        <a:p>
          <a:endParaRPr lang="es-AR"/>
        </a:p>
      </dgm:t>
    </dgm:pt>
    <dgm:pt modelId="{E92F2F4E-4E4E-4DDC-933C-8AD4C41FD5AB}" type="pres">
      <dgm:prSet presAssocID="{297A311E-0BFD-4329-81A2-866A8180825F}" presName="spacer" presStyleCnt="0"/>
      <dgm:spPr/>
    </dgm:pt>
    <dgm:pt modelId="{AD6EDC8E-C39B-4046-AD58-03C6ABBBC110}" type="pres">
      <dgm:prSet presAssocID="{C3CA7991-18BD-44C9-946D-60EAE665B45A}" presName="parentText" presStyleLbl="node1" presStyleIdx="2" presStyleCnt="3">
        <dgm:presLayoutVars>
          <dgm:chMax val="0"/>
          <dgm:bulletEnabled val="1"/>
        </dgm:presLayoutVars>
      </dgm:prSet>
      <dgm:spPr/>
      <dgm:t>
        <a:bodyPr/>
        <a:lstStyle/>
        <a:p>
          <a:endParaRPr lang="es-AR"/>
        </a:p>
      </dgm:t>
    </dgm:pt>
    <dgm:pt modelId="{E7835D52-EC7B-424F-A793-9665A4446DF0}" type="pres">
      <dgm:prSet presAssocID="{C3CA7991-18BD-44C9-946D-60EAE665B45A}" presName="childText" presStyleLbl="revTx" presStyleIdx="1" presStyleCnt="2">
        <dgm:presLayoutVars>
          <dgm:bulletEnabled val="1"/>
        </dgm:presLayoutVars>
      </dgm:prSet>
      <dgm:spPr/>
      <dgm:t>
        <a:bodyPr/>
        <a:lstStyle/>
        <a:p>
          <a:endParaRPr lang="es-AR"/>
        </a:p>
      </dgm:t>
    </dgm:pt>
  </dgm:ptLst>
  <dgm:cxnLst>
    <dgm:cxn modelId="{4D7217A1-7EF3-448E-A8A4-945060FB4C59}" type="presOf" srcId="{6AF7060A-48D9-4D2D-B467-B1C9F7E88C40}" destId="{EEFC9AAE-7C25-47C3-8A2C-6155E3AE8C72}" srcOrd="0" destOrd="3" presId="urn:microsoft.com/office/officeart/2005/8/layout/vList2"/>
    <dgm:cxn modelId="{1BE354F4-FB2B-4D0A-83CF-4167E5193579}" type="presOf" srcId="{6E5BC63E-D069-4216-B9AF-2D15002D6A96}" destId="{34CD4B35-DA6E-4B28-8BFD-1C0955CD5C20}" srcOrd="0" destOrd="0" presId="urn:microsoft.com/office/officeart/2005/8/layout/vList2"/>
    <dgm:cxn modelId="{50477C34-4CE8-48FF-BDED-F1FCED135A6B}" srcId="{6E5BC63E-D069-4216-B9AF-2D15002D6A96}" destId="{BF229D27-B05C-40AC-A0A9-2CC2B0911FB5}" srcOrd="1" destOrd="0" parTransId="{00B7837D-0830-4E35-9A47-0AA19C4F21AD}" sibTransId="{297A311E-0BFD-4329-81A2-866A8180825F}"/>
    <dgm:cxn modelId="{F6F49E06-A382-4100-8029-819020183C66}" type="presOf" srcId="{D52CC643-45A1-4A3E-8B96-0986F89FA3CB}" destId="{0E945041-5EDF-4703-9B78-686BF02FA82B}" srcOrd="0" destOrd="0" presId="urn:microsoft.com/office/officeart/2005/8/layout/vList2"/>
    <dgm:cxn modelId="{084931B4-5DEA-42C2-A5FF-939E41E54F2A}" srcId="{D52CC643-45A1-4A3E-8B96-0986F89FA3CB}" destId="{9726A5B6-D1B2-4040-9AED-224020EE3645}" srcOrd="2" destOrd="0" parTransId="{A4076C6F-3543-4E9C-81C8-FBD2414AD749}" sibTransId="{C67A1E2E-1189-4596-B889-7BCBBB80A73D}"/>
    <dgm:cxn modelId="{74E585BA-C241-4BE9-8252-67E423298798}" type="presOf" srcId="{6EB57D91-9BEC-4CAD-9035-0E77759AD1AD}" destId="{EEFC9AAE-7C25-47C3-8A2C-6155E3AE8C72}" srcOrd="0" destOrd="0" presId="urn:microsoft.com/office/officeart/2005/8/layout/vList2"/>
    <dgm:cxn modelId="{196ECD5F-D940-46C8-8FDB-B752240576C2}" srcId="{D52CC643-45A1-4A3E-8B96-0986F89FA3CB}" destId="{6EB57D91-9BEC-4CAD-9035-0E77759AD1AD}" srcOrd="0" destOrd="0" parTransId="{1B66116E-D2B8-4E20-91B8-21F776638753}" sibTransId="{2F7C80DA-9EDD-4796-A7C6-178D277486B3}"/>
    <dgm:cxn modelId="{E1C535EF-E4E6-49C2-B9A3-5D8AF2844170}" type="presOf" srcId="{BF229D27-B05C-40AC-A0A9-2CC2B0911FB5}" destId="{DBE282D3-F25E-4C21-910D-E9748C625CAA}" srcOrd="0" destOrd="0" presId="urn:microsoft.com/office/officeart/2005/8/layout/vList2"/>
    <dgm:cxn modelId="{852D905C-918A-441E-8311-59250BBADF7F}" type="presOf" srcId="{845A2D45-947C-409D-99CD-86BE87366FBB}" destId="{EEFC9AAE-7C25-47C3-8A2C-6155E3AE8C72}" srcOrd="0" destOrd="1" presId="urn:microsoft.com/office/officeart/2005/8/layout/vList2"/>
    <dgm:cxn modelId="{6C775EB7-0422-4528-8156-2173FA6A383B}" type="presOf" srcId="{9726A5B6-D1B2-4040-9AED-224020EE3645}" destId="{EEFC9AAE-7C25-47C3-8A2C-6155E3AE8C72}" srcOrd="0" destOrd="2" presId="urn:microsoft.com/office/officeart/2005/8/layout/vList2"/>
    <dgm:cxn modelId="{26959D79-636D-4281-938C-0CC2FBE83247}" srcId="{C3CA7991-18BD-44C9-946D-60EAE665B45A}" destId="{5D6629A1-3614-485A-AF1B-7282035DC7BB}" srcOrd="0" destOrd="0" parTransId="{E07A1070-6BDE-4E07-8030-6EC900A1B79C}" sibTransId="{1CE0726C-B4AB-46BB-9EEF-E83090194050}"/>
    <dgm:cxn modelId="{60C5DE9F-DF6C-4B8B-99B9-E70C8C153D5E}" srcId="{D52CC643-45A1-4A3E-8B96-0986F89FA3CB}" destId="{6AF7060A-48D9-4D2D-B467-B1C9F7E88C40}" srcOrd="3" destOrd="0" parTransId="{5C2200BC-20E4-4389-B549-8C53C74634DA}" sibTransId="{2B640E2D-2299-4C09-910C-F1D0A369CA39}"/>
    <dgm:cxn modelId="{669B3D65-8343-4931-8948-56343DADFB04}" type="presOf" srcId="{C3C69547-FED5-4357-A636-93B64DA5B9E0}" destId="{E7835D52-EC7B-424F-A793-9665A4446DF0}" srcOrd="0" destOrd="1" presId="urn:microsoft.com/office/officeart/2005/8/layout/vList2"/>
    <dgm:cxn modelId="{F0EC7B6C-A675-48EA-B654-B5E106D9A19E}" srcId="{C3CA7991-18BD-44C9-946D-60EAE665B45A}" destId="{C3C69547-FED5-4357-A636-93B64DA5B9E0}" srcOrd="1" destOrd="0" parTransId="{C0127037-8992-4C21-BEB4-025D04F60654}" sibTransId="{9C80429E-1E46-46AD-92B3-B4E53DA54711}"/>
    <dgm:cxn modelId="{8133E272-7CEE-4187-A050-733873792533}" srcId="{D52CC643-45A1-4A3E-8B96-0986F89FA3CB}" destId="{845A2D45-947C-409D-99CD-86BE87366FBB}" srcOrd="1" destOrd="0" parTransId="{E887EF0C-5833-4DEA-84EC-948EA05030F5}" sibTransId="{A275AE66-374E-41D9-9E0D-A7E3D5C46608}"/>
    <dgm:cxn modelId="{94BAE5C2-D4AF-44A6-9D27-AF6988B63C65}" srcId="{6E5BC63E-D069-4216-B9AF-2D15002D6A96}" destId="{C3CA7991-18BD-44C9-946D-60EAE665B45A}" srcOrd="2" destOrd="0" parTransId="{E366AFE5-A2DE-41F6-AD7D-FACBEA20928F}" sibTransId="{C1050A76-C4FF-427E-9FF6-2BFD311FAA62}"/>
    <dgm:cxn modelId="{7968EFE5-805B-4CE1-B67F-5ECF4D1A515C}" type="presOf" srcId="{C3CA7991-18BD-44C9-946D-60EAE665B45A}" destId="{AD6EDC8E-C39B-4046-AD58-03C6ABBBC110}" srcOrd="0" destOrd="0" presId="urn:microsoft.com/office/officeart/2005/8/layout/vList2"/>
    <dgm:cxn modelId="{CB00A308-E51C-43B4-B18D-05728409CCF8}" srcId="{6E5BC63E-D069-4216-B9AF-2D15002D6A96}" destId="{D52CC643-45A1-4A3E-8B96-0986F89FA3CB}" srcOrd="0" destOrd="0" parTransId="{E7CD562F-F398-4FCE-AC9F-B5E44897A931}" sibTransId="{85E67671-1754-45AE-ABC8-1183CC1B77A4}"/>
    <dgm:cxn modelId="{FE421D49-4178-429B-AAD1-63E19B93892D}" type="presOf" srcId="{5D6629A1-3614-485A-AF1B-7282035DC7BB}" destId="{E7835D52-EC7B-424F-A793-9665A4446DF0}" srcOrd="0" destOrd="0" presId="urn:microsoft.com/office/officeart/2005/8/layout/vList2"/>
    <dgm:cxn modelId="{D6F9EAAD-A2F6-44D3-B577-FB291848454F}" type="presParOf" srcId="{34CD4B35-DA6E-4B28-8BFD-1C0955CD5C20}" destId="{0E945041-5EDF-4703-9B78-686BF02FA82B}" srcOrd="0" destOrd="0" presId="urn:microsoft.com/office/officeart/2005/8/layout/vList2"/>
    <dgm:cxn modelId="{CEFC60D6-E01A-47B4-BD51-01FB49B7F1F3}" type="presParOf" srcId="{34CD4B35-DA6E-4B28-8BFD-1C0955CD5C20}" destId="{EEFC9AAE-7C25-47C3-8A2C-6155E3AE8C72}" srcOrd="1" destOrd="0" presId="urn:microsoft.com/office/officeart/2005/8/layout/vList2"/>
    <dgm:cxn modelId="{05A2D7DF-93F5-45EC-9617-0EFDA596D21B}" type="presParOf" srcId="{34CD4B35-DA6E-4B28-8BFD-1C0955CD5C20}" destId="{DBE282D3-F25E-4C21-910D-E9748C625CAA}" srcOrd="2" destOrd="0" presId="urn:microsoft.com/office/officeart/2005/8/layout/vList2"/>
    <dgm:cxn modelId="{A4625F2D-D4B4-4C8A-B5B9-F1411BF6F96B}" type="presParOf" srcId="{34CD4B35-DA6E-4B28-8BFD-1C0955CD5C20}" destId="{E92F2F4E-4E4E-4DDC-933C-8AD4C41FD5AB}" srcOrd="3" destOrd="0" presId="urn:microsoft.com/office/officeart/2005/8/layout/vList2"/>
    <dgm:cxn modelId="{71A52CC4-45FD-4B34-B3BB-B61909888F90}" type="presParOf" srcId="{34CD4B35-DA6E-4B28-8BFD-1C0955CD5C20}" destId="{AD6EDC8E-C39B-4046-AD58-03C6ABBBC110}" srcOrd="4" destOrd="0" presId="urn:microsoft.com/office/officeart/2005/8/layout/vList2"/>
    <dgm:cxn modelId="{53F0A3E1-0AEB-4BE2-811B-771A74A994D4}" type="presParOf" srcId="{34CD4B35-DA6E-4B28-8BFD-1C0955CD5C20}" destId="{E7835D52-EC7B-424F-A793-9665A4446DF0}"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2A3A03D-5624-48DD-A3AE-D71DA7B60D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A9FD4544-052C-47BE-8B6B-3211EFE51EBB}">
      <dgm:prSet phldrT="[Texto]"/>
      <dgm:spPr/>
      <dgm:t>
        <a:bodyPr/>
        <a:lstStyle/>
        <a:p>
          <a:r>
            <a:rPr lang="es-ES" altLang="es-AR" smtClean="0"/>
            <a:t>Ejemplo 1</a:t>
          </a:r>
          <a:endParaRPr lang="es-AR"/>
        </a:p>
      </dgm:t>
    </dgm:pt>
    <dgm:pt modelId="{81A7B75D-43D5-41CB-8597-DC6FFB8BE345}" type="parTrans" cxnId="{A9B1AC68-EA4A-418C-AB7C-4BE52B947AFF}">
      <dgm:prSet/>
      <dgm:spPr/>
      <dgm:t>
        <a:bodyPr/>
        <a:lstStyle/>
        <a:p>
          <a:endParaRPr lang="es-AR"/>
        </a:p>
      </dgm:t>
    </dgm:pt>
    <dgm:pt modelId="{87B16AAF-9AE0-4288-A9F8-4B30CB07F218}" type="sibTrans" cxnId="{A9B1AC68-EA4A-418C-AB7C-4BE52B947AFF}">
      <dgm:prSet/>
      <dgm:spPr/>
      <dgm:t>
        <a:bodyPr/>
        <a:lstStyle/>
        <a:p>
          <a:endParaRPr lang="es-AR"/>
        </a:p>
      </dgm:t>
    </dgm:pt>
    <dgm:pt modelId="{6A686456-3F27-45F3-8B32-8351EC10D846}">
      <dgm:prSet/>
      <dgm:spPr/>
      <dgm:t>
        <a:bodyPr/>
        <a:lstStyle/>
        <a:p>
          <a:r>
            <a:rPr lang="es-ES" altLang="es-AR" smtClean="0"/>
            <a:t>Departamento= (</a:t>
          </a:r>
          <a:r>
            <a:rPr lang="es-ES" altLang="es-AR" u="sng" smtClean="0"/>
            <a:t>NroDpto</a:t>
          </a:r>
          <a:r>
            <a:rPr lang="es-ES" altLang="es-AR" smtClean="0"/>
            <a:t>, Nombre, #empleados)</a:t>
          </a:r>
          <a:endParaRPr lang="es-ES" altLang="es-AR" dirty="0" smtClean="0"/>
        </a:p>
      </dgm:t>
    </dgm:pt>
    <dgm:pt modelId="{FA986CC2-7591-45C8-BA06-87B512CCCA33}" type="parTrans" cxnId="{6B131304-BD2D-4844-A3E6-609E9BDFF5F8}">
      <dgm:prSet/>
      <dgm:spPr/>
      <dgm:t>
        <a:bodyPr/>
        <a:lstStyle/>
        <a:p>
          <a:endParaRPr lang="es-AR"/>
        </a:p>
      </dgm:t>
    </dgm:pt>
    <dgm:pt modelId="{2D5D7177-D3D8-482D-8C50-C6AD120E3CE2}" type="sibTrans" cxnId="{6B131304-BD2D-4844-A3E6-609E9BDFF5F8}">
      <dgm:prSet/>
      <dgm:spPr/>
      <dgm:t>
        <a:bodyPr/>
        <a:lstStyle/>
        <a:p>
          <a:endParaRPr lang="es-AR"/>
        </a:p>
      </dgm:t>
    </dgm:pt>
    <dgm:pt modelId="{79AD569B-36C2-487C-879C-2874623BF25C}">
      <dgm:prSet/>
      <dgm:spPr/>
      <dgm:t>
        <a:bodyPr/>
        <a:lstStyle/>
        <a:p>
          <a:r>
            <a:rPr lang="es-ES" altLang="es-AR" smtClean="0"/>
            <a:t>Nrodpto </a:t>
          </a:r>
          <a:r>
            <a:rPr lang="es-ES" altLang="es-AR" smtClean="0">
              <a:sym typeface="Wingdings" panose="05000000000000000000" pitchFamily="2" charset="2"/>
            </a:rPr>
            <a:t> nombre</a:t>
          </a:r>
          <a:endParaRPr lang="es-ES" altLang="es-AR" dirty="0" smtClean="0">
            <a:sym typeface="Wingdings" panose="05000000000000000000" pitchFamily="2" charset="2"/>
          </a:endParaRPr>
        </a:p>
      </dgm:t>
    </dgm:pt>
    <dgm:pt modelId="{DC55ED01-7798-4DC3-90BB-1C0C76199CFD}" type="parTrans" cxnId="{6906CEA8-5459-473F-99D9-100D8D7DB85B}">
      <dgm:prSet/>
      <dgm:spPr/>
      <dgm:t>
        <a:bodyPr/>
        <a:lstStyle/>
        <a:p>
          <a:endParaRPr lang="es-AR"/>
        </a:p>
      </dgm:t>
    </dgm:pt>
    <dgm:pt modelId="{E505C459-A1D5-4774-AE26-6C97448A8FAC}" type="sibTrans" cxnId="{6906CEA8-5459-473F-99D9-100D8D7DB85B}">
      <dgm:prSet/>
      <dgm:spPr/>
      <dgm:t>
        <a:bodyPr/>
        <a:lstStyle/>
        <a:p>
          <a:endParaRPr lang="es-AR"/>
        </a:p>
      </dgm:t>
    </dgm:pt>
    <dgm:pt modelId="{B080491D-BB2F-44A8-81D8-12E36B69BABE}">
      <dgm:prSet/>
      <dgm:spPr/>
      <dgm:t>
        <a:bodyPr/>
        <a:lstStyle/>
        <a:p>
          <a:r>
            <a:rPr lang="es-ES" altLang="es-AR" smtClean="0">
              <a:sym typeface="Wingdings" panose="05000000000000000000" pitchFamily="2" charset="2"/>
            </a:rPr>
            <a:t>Nrodpto  #empleado</a:t>
          </a:r>
          <a:endParaRPr lang="es-ES" altLang="es-AR" dirty="0" smtClean="0">
            <a:sym typeface="Wingdings" panose="05000000000000000000" pitchFamily="2" charset="2"/>
          </a:endParaRPr>
        </a:p>
      </dgm:t>
    </dgm:pt>
    <dgm:pt modelId="{8A19EE94-0E7F-45E8-A2D1-176BD507BE2A}" type="parTrans" cxnId="{66C42908-7285-44BF-9878-3643DACB4E93}">
      <dgm:prSet/>
      <dgm:spPr/>
      <dgm:t>
        <a:bodyPr/>
        <a:lstStyle/>
        <a:p>
          <a:endParaRPr lang="es-AR"/>
        </a:p>
      </dgm:t>
    </dgm:pt>
    <dgm:pt modelId="{A8C5C504-FF3A-4014-85CE-BD78E5BB6ACE}" type="sibTrans" cxnId="{66C42908-7285-44BF-9878-3643DACB4E93}">
      <dgm:prSet/>
      <dgm:spPr/>
      <dgm:t>
        <a:bodyPr/>
        <a:lstStyle/>
        <a:p>
          <a:endParaRPr lang="es-AR"/>
        </a:p>
      </dgm:t>
    </dgm:pt>
    <dgm:pt modelId="{BC7F6D43-9D8F-4840-8C72-C4AE06EB6B89}">
      <dgm:prSet/>
      <dgm:spPr/>
      <dgm:t>
        <a:bodyPr/>
        <a:lstStyle/>
        <a:p>
          <a:r>
            <a:rPr lang="es-ES" altLang="es-AR" smtClean="0">
              <a:sym typeface="Wingdings" panose="05000000000000000000" pitchFamily="2" charset="2"/>
            </a:rPr>
            <a:t>Nombre  #empleado ??</a:t>
          </a:r>
          <a:endParaRPr lang="es-ES" altLang="es-AR" dirty="0" smtClean="0">
            <a:sym typeface="Wingdings" panose="05000000000000000000" pitchFamily="2" charset="2"/>
          </a:endParaRPr>
        </a:p>
      </dgm:t>
    </dgm:pt>
    <dgm:pt modelId="{B01F1FA5-AF54-43F5-8A63-C35B000450EF}" type="parTrans" cxnId="{C1602A35-A12E-41E3-A08F-8F3B2079488C}">
      <dgm:prSet/>
      <dgm:spPr/>
      <dgm:t>
        <a:bodyPr/>
        <a:lstStyle/>
        <a:p>
          <a:endParaRPr lang="es-AR"/>
        </a:p>
      </dgm:t>
    </dgm:pt>
    <dgm:pt modelId="{FA3138DD-7DCF-47FB-8207-3A09A729DDAF}" type="sibTrans" cxnId="{C1602A35-A12E-41E3-A08F-8F3B2079488C}">
      <dgm:prSet/>
      <dgm:spPr/>
      <dgm:t>
        <a:bodyPr/>
        <a:lstStyle/>
        <a:p>
          <a:endParaRPr lang="es-AR"/>
        </a:p>
      </dgm:t>
    </dgm:pt>
    <dgm:pt modelId="{8806D4EF-9D6E-43CE-AD6F-8E637173F0AB}">
      <dgm:prSet/>
      <dgm:spPr/>
      <dgm:t>
        <a:bodyPr/>
        <a:lstStyle/>
        <a:p>
          <a:r>
            <a:rPr lang="es-ES" altLang="es-AR" smtClean="0"/>
            <a:t>Cuando sí?</a:t>
          </a:r>
          <a:endParaRPr lang="es-ES" altLang="es-AR" dirty="0" smtClean="0"/>
        </a:p>
      </dgm:t>
    </dgm:pt>
    <dgm:pt modelId="{21FD1F39-CFBB-4CA9-AE01-451627C1A879}" type="parTrans" cxnId="{C390665F-4D9B-45C9-9176-415B4FF426E3}">
      <dgm:prSet/>
      <dgm:spPr/>
      <dgm:t>
        <a:bodyPr/>
        <a:lstStyle/>
        <a:p>
          <a:endParaRPr lang="es-AR"/>
        </a:p>
      </dgm:t>
    </dgm:pt>
    <dgm:pt modelId="{D62044EE-0E73-40F4-BAF0-175B0F58F4F8}" type="sibTrans" cxnId="{C390665F-4D9B-45C9-9176-415B4FF426E3}">
      <dgm:prSet/>
      <dgm:spPr/>
      <dgm:t>
        <a:bodyPr/>
        <a:lstStyle/>
        <a:p>
          <a:endParaRPr lang="es-AR"/>
        </a:p>
      </dgm:t>
    </dgm:pt>
    <dgm:pt modelId="{5BE42184-845B-4F46-B953-69A7C24B4D3B}">
      <dgm:prSet/>
      <dgm:spPr/>
      <dgm:t>
        <a:bodyPr/>
        <a:lstStyle/>
        <a:p>
          <a:r>
            <a:rPr lang="es-ES" altLang="es-AR" smtClean="0"/>
            <a:t>Cuando no?</a:t>
          </a:r>
          <a:endParaRPr lang="es-ES" altLang="es-AR" dirty="0" smtClean="0"/>
        </a:p>
      </dgm:t>
    </dgm:pt>
    <dgm:pt modelId="{38914244-EA34-435D-AB1E-198B6CEEAC4A}" type="parTrans" cxnId="{4367A178-1729-429A-96F8-8DAF23D2AAB0}">
      <dgm:prSet/>
      <dgm:spPr/>
      <dgm:t>
        <a:bodyPr/>
        <a:lstStyle/>
        <a:p>
          <a:endParaRPr lang="es-AR"/>
        </a:p>
      </dgm:t>
    </dgm:pt>
    <dgm:pt modelId="{EE6ADEEC-652C-4A98-89CF-1E2CEA65E74A}" type="sibTrans" cxnId="{4367A178-1729-429A-96F8-8DAF23D2AAB0}">
      <dgm:prSet/>
      <dgm:spPr/>
      <dgm:t>
        <a:bodyPr/>
        <a:lstStyle/>
        <a:p>
          <a:endParaRPr lang="es-AR"/>
        </a:p>
      </dgm:t>
    </dgm:pt>
    <dgm:pt modelId="{5A63F777-C2E6-425F-8332-211C356134F4}">
      <dgm:prSet/>
      <dgm:spPr/>
      <dgm:t>
        <a:bodyPr/>
        <a:lstStyle/>
        <a:p>
          <a:r>
            <a:rPr lang="es-ES" altLang="es-AR" smtClean="0"/>
            <a:t>Ejemplo 2</a:t>
          </a:r>
          <a:endParaRPr lang="es-ES" altLang="es-AR" dirty="0" smtClean="0"/>
        </a:p>
      </dgm:t>
    </dgm:pt>
    <dgm:pt modelId="{650A1E04-3BF1-4BB5-9732-22598980D3F2}" type="parTrans" cxnId="{2F1C2750-4C19-4107-B790-0B4F26627500}">
      <dgm:prSet/>
      <dgm:spPr/>
      <dgm:t>
        <a:bodyPr/>
        <a:lstStyle/>
        <a:p>
          <a:endParaRPr lang="es-AR"/>
        </a:p>
      </dgm:t>
    </dgm:pt>
    <dgm:pt modelId="{BCCEEB19-B94E-4B6F-B5FC-87B12D176803}" type="sibTrans" cxnId="{2F1C2750-4C19-4107-B790-0B4F26627500}">
      <dgm:prSet/>
      <dgm:spPr/>
      <dgm:t>
        <a:bodyPr/>
        <a:lstStyle/>
        <a:p>
          <a:endParaRPr lang="es-AR"/>
        </a:p>
      </dgm:t>
    </dgm:pt>
    <dgm:pt modelId="{E800EE2F-5CBF-4B4F-B003-2DB461729CF2}">
      <dgm:prSet/>
      <dgm:spPr/>
      <dgm:t>
        <a:bodyPr/>
        <a:lstStyle/>
        <a:p>
          <a:r>
            <a:rPr lang="es-ES" altLang="es-AR" smtClean="0"/>
            <a:t>Empleado = (</a:t>
          </a:r>
          <a:r>
            <a:rPr lang="es-ES" altLang="es-AR" u="sng" smtClean="0"/>
            <a:t>NroEmpl, </a:t>
          </a:r>
          <a:r>
            <a:rPr lang="es-ES" altLang="es-AR" smtClean="0"/>
            <a:t>Nombre, DNI, Sexo)</a:t>
          </a:r>
          <a:endParaRPr lang="es-ES" altLang="es-AR" dirty="0" smtClean="0"/>
        </a:p>
      </dgm:t>
    </dgm:pt>
    <dgm:pt modelId="{4F2A8A75-30A9-4D89-ADBD-237F6E235D59}" type="parTrans" cxnId="{A37ED69C-5842-427A-B067-5F1A2FF3248F}">
      <dgm:prSet/>
      <dgm:spPr/>
      <dgm:t>
        <a:bodyPr/>
        <a:lstStyle/>
        <a:p>
          <a:endParaRPr lang="es-AR"/>
        </a:p>
      </dgm:t>
    </dgm:pt>
    <dgm:pt modelId="{BD25711D-2F3C-478B-9F9F-6BEFAB5B03D3}" type="sibTrans" cxnId="{A37ED69C-5842-427A-B067-5F1A2FF3248F}">
      <dgm:prSet/>
      <dgm:spPr/>
      <dgm:t>
        <a:bodyPr/>
        <a:lstStyle/>
        <a:p>
          <a:endParaRPr lang="es-AR"/>
        </a:p>
      </dgm:t>
    </dgm:pt>
    <dgm:pt modelId="{C68AE076-6709-4F4F-BD43-E36503A05984}">
      <dgm:prSet/>
      <dgm:spPr/>
      <dgm:t>
        <a:bodyPr/>
        <a:lstStyle/>
        <a:p>
          <a:r>
            <a:rPr lang="es-ES" altLang="es-AR" smtClean="0"/>
            <a:t>Nroempl </a:t>
          </a:r>
          <a:r>
            <a:rPr lang="es-ES" altLang="es-AR" smtClean="0">
              <a:sym typeface="Wingdings" panose="05000000000000000000" pitchFamily="2" charset="2"/>
            </a:rPr>
            <a:t> nombre</a:t>
          </a:r>
          <a:endParaRPr lang="es-ES" altLang="es-AR" dirty="0" smtClean="0">
            <a:sym typeface="Wingdings" panose="05000000000000000000" pitchFamily="2" charset="2"/>
          </a:endParaRPr>
        </a:p>
      </dgm:t>
    </dgm:pt>
    <dgm:pt modelId="{B848D5D8-EE32-4DFD-94F9-61BEB2EB3F01}" type="parTrans" cxnId="{C3711F58-EB98-4FEE-9164-AA45F15DD742}">
      <dgm:prSet/>
      <dgm:spPr/>
      <dgm:t>
        <a:bodyPr/>
        <a:lstStyle/>
        <a:p>
          <a:endParaRPr lang="es-AR"/>
        </a:p>
      </dgm:t>
    </dgm:pt>
    <dgm:pt modelId="{930DE2C1-D948-4749-AB02-D7DA4864C3F8}" type="sibTrans" cxnId="{C3711F58-EB98-4FEE-9164-AA45F15DD742}">
      <dgm:prSet/>
      <dgm:spPr/>
      <dgm:t>
        <a:bodyPr/>
        <a:lstStyle/>
        <a:p>
          <a:endParaRPr lang="es-AR"/>
        </a:p>
      </dgm:t>
    </dgm:pt>
    <dgm:pt modelId="{B4AB135C-9ED6-4DEE-95DB-791214918FEE}">
      <dgm:prSet/>
      <dgm:spPr/>
      <dgm:t>
        <a:bodyPr/>
        <a:lstStyle/>
        <a:p>
          <a:r>
            <a:rPr lang="es-ES" altLang="es-AR" smtClean="0">
              <a:sym typeface="Wingdings" panose="05000000000000000000" pitchFamily="2" charset="2"/>
            </a:rPr>
            <a:t>Nroempl  dni</a:t>
          </a:r>
          <a:endParaRPr lang="es-ES" altLang="es-AR" dirty="0" smtClean="0">
            <a:sym typeface="Wingdings" panose="05000000000000000000" pitchFamily="2" charset="2"/>
          </a:endParaRPr>
        </a:p>
      </dgm:t>
    </dgm:pt>
    <dgm:pt modelId="{FF86FFC2-D6E5-47AB-89F1-84C58ACABCCC}" type="parTrans" cxnId="{B6D5DD2E-CAAD-46B3-AEAA-0CA46A67CBF4}">
      <dgm:prSet/>
      <dgm:spPr/>
      <dgm:t>
        <a:bodyPr/>
        <a:lstStyle/>
        <a:p>
          <a:endParaRPr lang="es-AR"/>
        </a:p>
      </dgm:t>
    </dgm:pt>
    <dgm:pt modelId="{185DCF7F-2908-4EDC-A690-09ACCC728712}" type="sibTrans" cxnId="{B6D5DD2E-CAAD-46B3-AEAA-0CA46A67CBF4}">
      <dgm:prSet/>
      <dgm:spPr/>
      <dgm:t>
        <a:bodyPr/>
        <a:lstStyle/>
        <a:p>
          <a:endParaRPr lang="es-AR"/>
        </a:p>
      </dgm:t>
    </dgm:pt>
    <dgm:pt modelId="{AACB60EB-E8E0-46C2-BC42-1314F03FED7C}">
      <dgm:prSet/>
      <dgm:spPr/>
      <dgm:t>
        <a:bodyPr/>
        <a:lstStyle/>
        <a:p>
          <a:r>
            <a:rPr lang="es-ES" altLang="es-AR" smtClean="0"/>
            <a:t>Nroempl </a:t>
          </a:r>
          <a:r>
            <a:rPr lang="es-ES" altLang="es-AR" smtClean="0">
              <a:sym typeface="Wingdings" panose="05000000000000000000" pitchFamily="2" charset="2"/>
            </a:rPr>
            <a:t> sexo</a:t>
          </a:r>
          <a:endParaRPr lang="es-ES" altLang="es-AR" dirty="0" smtClean="0">
            <a:sym typeface="Wingdings" panose="05000000000000000000" pitchFamily="2" charset="2"/>
          </a:endParaRPr>
        </a:p>
      </dgm:t>
    </dgm:pt>
    <dgm:pt modelId="{1B7B27EE-8578-48A8-B4BF-C839FAD24C59}" type="parTrans" cxnId="{4E2411E4-399A-4D4E-BA96-F6886E97F47C}">
      <dgm:prSet/>
      <dgm:spPr/>
      <dgm:t>
        <a:bodyPr/>
        <a:lstStyle/>
        <a:p>
          <a:endParaRPr lang="es-AR"/>
        </a:p>
      </dgm:t>
    </dgm:pt>
    <dgm:pt modelId="{451858A9-FD8F-4E1C-B8C3-FB95472A6EE3}" type="sibTrans" cxnId="{4E2411E4-399A-4D4E-BA96-F6886E97F47C}">
      <dgm:prSet/>
      <dgm:spPr/>
      <dgm:t>
        <a:bodyPr/>
        <a:lstStyle/>
        <a:p>
          <a:endParaRPr lang="es-AR"/>
        </a:p>
      </dgm:t>
    </dgm:pt>
    <dgm:pt modelId="{047BF94F-B43D-40D1-B76D-2E0CBA22C0AA}">
      <dgm:prSet/>
      <dgm:spPr/>
      <dgm:t>
        <a:bodyPr/>
        <a:lstStyle/>
        <a:p>
          <a:r>
            <a:rPr lang="es-ES" altLang="es-AR" smtClean="0"/>
            <a:t>DNI </a:t>
          </a:r>
          <a:r>
            <a:rPr lang="es-ES" altLang="es-AR" smtClean="0">
              <a:sym typeface="Wingdings" panose="05000000000000000000" pitchFamily="2" charset="2"/>
            </a:rPr>
            <a:t> nroempl??</a:t>
          </a:r>
          <a:endParaRPr lang="es-ES" altLang="es-AR" dirty="0" smtClean="0">
            <a:sym typeface="Wingdings" panose="05000000000000000000" pitchFamily="2" charset="2"/>
          </a:endParaRPr>
        </a:p>
      </dgm:t>
    </dgm:pt>
    <dgm:pt modelId="{4110074C-BDF8-4E9C-93D2-D685C132E65E}" type="parTrans" cxnId="{554BB542-D3B5-471F-97F8-4C257B86D2C9}">
      <dgm:prSet/>
      <dgm:spPr/>
      <dgm:t>
        <a:bodyPr/>
        <a:lstStyle/>
        <a:p>
          <a:endParaRPr lang="es-AR"/>
        </a:p>
      </dgm:t>
    </dgm:pt>
    <dgm:pt modelId="{9354E174-9813-40A3-B5C8-5AB412959DB9}" type="sibTrans" cxnId="{554BB542-D3B5-471F-97F8-4C257B86D2C9}">
      <dgm:prSet/>
      <dgm:spPr/>
      <dgm:t>
        <a:bodyPr/>
        <a:lstStyle/>
        <a:p>
          <a:endParaRPr lang="es-AR"/>
        </a:p>
      </dgm:t>
    </dgm:pt>
    <dgm:pt modelId="{53E9F551-B657-4972-B358-2AC93B6EB30D}">
      <dgm:prSet/>
      <dgm:spPr/>
      <dgm:t>
        <a:bodyPr/>
        <a:lstStyle/>
        <a:p>
          <a:r>
            <a:rPr lang="es-ES" altLang="es-AR" smtClean="0"/>
            <a:t>Cuando sí?</a:t>
          </a:r>
          <a:endParaRPr lang="es-ES" altLang="es-AR" dirty="0" smtClean="0"/>
        </a:p>
      </dgm:t>
    </dgm:pt>
    <dgm:pt modelId="{F79ED550-50D9-4C7D-8449-EA7F15145988}" type="parTrans" cxnId="{B6269FA2-0FD0-4910-9DD3-2F80D5BB6D7F}">
      <dgm:prSet/>
      <dgm:spPr/>
      <dgm:t>
        <a:bodyPr/>
        <a:lstStyle/>
        <a:p>
          <a:endParaRPr lang="es-AR"/>
        </a:p>
      </dgm:t>
    </dgm:pt>
    <dgm:pt modelId="{BFD2537F-AF21-4F45-B6C7-BB6AE2957D6A}" type="sibTrans" cxnId="{B6269FA2-0FD0-4910-9DD3-2F80D5BB6D7F}">
      <dgm:prSet/>
      <dgm:spPr/>
      <dgm:t>
        <a:bodyPr/>
        <a:lstStyle/>
        <a:p>
          <a:endParaRPr lang="es-AR"/>
        </a:p>
      </dgm:t>
    </dgm:pt>
    <dgm:pt modelId="{F22FBF96-A108-49DB-92C4-26FE028070F6}">
      <dgm:prSet/>
      <dgm:spPr/>
      <dgm:t>
        <a:bodyPr/>
        <a:lstStyle/>
        <a:p>
          <a:r>
            <a:rPr lang="es-ES" altLang="es-AR" smtClean="0"/>
            <a:t>Que otras dependencias pueden surgir?</a:t>
          </a:r>
          <a:endParaRPr lang="es-ES" altLang="es-AR" dirty="0" smtClean="0"/>
        </a:p>
      </dgm:t>
    </dgm:pt>
    <dgm:pt modelId="{D934F4CA-D63B-4763-B471-CE0634BFD249}" type="parTrans" cxnId="{3048D37F-012B-4A79-AE27-CB56370094E9}">
      <dgm:prSet/>
      <dgm:spPr/>
      <dgm:t>
        <a:bodyPr/>
        <a:lstStyle/>
        <a:p>
          <a:endParaRPr lang="es-AR"/>
        </a:p>
      </dgm:t>
    </dgm:pt>
    <dgm:pt modelId="{2791519A-5E07-4A09-8AF5-DF17D5C946A2}" type="sibTrans" cxnId="{3048D37F-012B-4A79-AE27-CB56370094E9}">
      <dgm:prSet/>
      <dgm:spPr/>
      <dgm:t>
        <a:bodyPr/>
        <a:lstStyle/>
        <a:p>
          <a:endParaRPr lang="es-AR"/>
        </a:p>
      </dgm:t>
    </dgm:pt>
    <dgm:pt modelId="{DE28ACA8-2548-4803-AE84-BDC709693520}">
      <dgm:prSet/>
      <dgm:spPr/>
      <dgm:t>
        <a:bodyPr/>
        <a:lstStyle/>
        <a:p>
          <a:r>
            <a:rPr lang="es-ES" altLang="es-AR" smtClean="0"/>
            <a:t>Que conclusiones obtenemos de estos ejemplos?</a:t>
          </a:r>
          <a:endParaRPr lang="es-ES" altLang="es-AR" dirty="0" smtClean="0"/>
        </a:p>
      </dgm:t>
    </dgm:pt>
    <dgm:pt modelId="{FB266D9A-D085-439E-B28E-367915B60CB3}" type="parTrans" cxnId="{C0B3FCB5-7926-4D14-B186-E682FBC27313}">
      <dgm:prSet/>
      <dgm:spPr/>
      <dgm:t>
        <a:bodyPr/>
        <a:lstStyle/>
        <a:p>
          <a:endParaRPr lang="es-AR"/>
        </a:p>
      </dgm:t>
    </dgm:pt>
    <dgm:pt modelId="{42A5542C-4C09-4F23-834F-D340E0AE45DE}" type="sibTrans" cxnId="{C0B3FCB5-7926-4D14-B186-E682FBC27313}">
      <dgm:prSet/>
      <dgm:spPr/>
      <dgm:t>
        <a:bodyPr/>
        <a:lstStyle/>
        <a:p>
          <a:endParaRPr lang="es-AR"/>
        </a:p>
      </dgm:t>
    </dgm:pt>
    <dgm:pt modelId="{8A324D95-C009-444C-9530-1C0A6D2A0272}" type="pres">
      <dgm:prSet presAssocID="{92A3A03D-5624-48DD-A3AE-D71DA7B60D28}" presName="linear" presStyleCnt="0">
        <dgm:presLayoutVars>
          <dgm:animLvl val="lvl"/>
          <dgm:resizeHandles val="exact"/>
        </dgm:presLayoutVars>
      </dgm:prSet>
      <dgm:spPr/>
      <dgm:t>
        <a:bodyPr/>
        <a:lstStyle/>
        <a:p>
          <a:endParaRPr lang="es-AR"/>
        </a:p>
      </dgm:t>
    </dgm:pt>
    <dgm:pt modelId="{F190DCD1-994D-4F63-9370-FD6320382D1F}" type="pres">
      <dgm:prSet presAssocID="{A9FD4544-052C-47BE-8B6B-3211EFE51EBB}" presName="parentText" presStyleLbl="node1" presStyleIdx="0" presStyleCnt="3">
        <dgm:presLayoutVars>
          <dgm:chMax val="0"/>
          <dgm:bulletEnabled val="1"/>
        </dgm:presLayoutVars>
      </dgm:prSet>
      <dgm:spPr/>
      <dgm:t>
        <a:bodyPr/>
        <a:lstStyle/>
        <a:p>
          <a:endParaRPr lang="es-AR"/>
        </a:p>
      </dgm:t>
    </dgm:pt>
    <dgm:pt modelId="{E981BCA9-76C3-4633-88B5-EF4B7105DE09}" type="pres">
      <dgm:prSet presAssocID="{A9FD4544-052C-47BE-8B6B-3211EFE51EBB}" presName="childText" presStyleLbl="revTx" presStyleIdx="0" presStyleCnt="2">
        <dgm:presLayoutVars>
          <dgm:bulletEnabled val="1"/>
        </dgm:presLayoutVars>
      </dgm:prSet>
      <dgm:spPr/>
      <dgm:t>
        <a:bodyPr/>
        <a:lstStyle/>
        <a:p>
          <a:endParaRPr lang="es-AR"/>
        </a:p>
      </dgm:t>
    </dgm:pt>
    <dgm:pt modelId="{F098AEE0-4046-4AAA-9867-4A60021C1666}" type="pres">
      <dgm:prSet presAssocID="{5A63F777-C2E6-425F-8332-211C356134F4}" presName="parentText" presStyleLbl="node1" presStyleIdx="1" presStyleCnt="3">
        <dgm:presLayoutVars>
          <dgm:chMax val="0"/>
          <dgm:bulletEnabled val="1"/>
        </dgm:presLayoutVars>
      </dgm:prSet>
      <dgm:spPr/>
      <dgm:t>
        <a:bodyPr/>
        <a:lstStyle/>
        <a:p>
          <a:endParaRPr lang="es-AR"/>
        </a:p>
      </dgm:t>
    </dgm:pt>
    <dgm:pt modelId="{1468FE75-9420-469D-9E3E-78A8BE986A5F}" type="pres">
      <dgm:prSet presAssocID="{5A63F777-C2E6-425F-8332-211C356134F4}" presName="childText" presStyleLbl="revTx" presStyleIdx="1" presStyleCnt="2">
        <dgm:presLayoutVars>
          <dgm:bulletEnabled val="1"/>
        </dgm:presLayoutVars>
      </dgm:prSet>
      <dgm:spPr/>
      <dgm:t>
        <a:bodyPr/>
        <a:lstStyle/>
        <a:p>
          <a:endParaRPr lang="es-AR"/>
        </a:p>
      </dgm:t>
    </dgm:pt>
    <dgm:pt modelId="{C15D62CF-1172-41C9-97AA-FB763CBFB5E6}" type="pres">
      <dgm:prSet presAssocID="{DE28ACA8-2548-4803-AE84-BDC709693520}" presName="parentText" presStyleLbl="node1" presStyleIdx="2" presStyleCnt="3">
        <dgm:presLayoutVars>
          <dgm:chMax val="0"/>
          <dgm:bulletEnabled val="1"/>
        </dgm:presLayoutVars>
      </dgm:prSet>
      <dgm:spPr/>
      <dgm:t>
        <a:bodyPr/>
        <a:lstStyle/>
        <a:p>
          <a:endParaRPr lang="es-AR"/>
        </a:p>
      </dgm:t>
    </dgm:pt>
  </dgm:ptLst>
  <dgm:cxnLst>
    <dgm:cxn modelId="{C1602A35-A12E-41E3-A08F-8F3B2079488C}" srcId="{6A686456-3F27-45F3-8B32-8351EC10D846}" destId="{BC7F6D43-9D8F-4840-8C72-C4AE06EB6B89}" srcOrd="2" destOrd="0" parTransId="{B01F1FA5-AF54-43F5-8A63-C35B000450EF}" sibTransId="{FA3138DD-7DCF-47FB-8207-3A09A729DDAF}"/>
    <dgm:cxn modelId="{D63EFB7E-E10D-4C10-9ADB-6BD613B2BF44}" type="presOf" srcId="{C68AE076-6709-4F4F-BD43-E36503A05984}" destId="{1468FE75-9420-469D-9E3E-78A8BE986A5F}" srcOrd="0" destOrd="1" presId="urn:microsoft.com/office/officeart/2005/8/layout/vList2"/>
    <dgm:cxn modelId="{BD8AC5BF-3C33-46A8-A66B-7B83816CC053}" type="presOf" srcId="{DE28ACA8-2548-4803-AE84-BDC709693520}" destId="{C15D62CF-1172-41C9-97AA-FB763CBFB5E6}" srcOrd="0" destOrd="0" presId="urn:microsoft.com/office/officeart/2005/8/layout/vList2"/>
    <dgm:cxn modelId="{66C42908-7285-44BF-9878-3643DACB4E93}" srcId="{6A686456-3F27-45F3-8B32-8351EC10D846}" destId="{B080491D-BB2F-44A8-81D8-12E36B69BABE}" srcOrd="1" destOrd="0" parTransId="{8A19EE94-0E7F-45E8-A2D1-176BD507BE2A}" sibTransId="{A8C5C504-FF3A-4014-85CE-BD78E5BB6ACE}"/>
    <dgm:cxn modelId="{2F1C2750-4C19-4107-B790-0B4F26627500}" srcId="{92A3A03D-5624-48DD-A3AE-D71DA7B60D28}" destId="{5A63F777-C2E6-425F-8332-211C356134F4}" srcOrd="1" destOrd="0" parTransId="{650A1E04-3BF1-4BB5-9732-22598980D3F2}" sibTransId="{BCCEEB19-B94E-4B6F-B5FC-87B12D176803}"/>
    <dgm:cxn modelId="{A9B1AC68-EA4A-418C-AB7C-4BE52B947AFF}" srcId="{92A3A03D-5624-48DD-A3AE-D71DA7B60D28}" destId="{A9FD4544-052C-47BE-8B6B-3211EFE51EBB}" srcOrd="0" destOrd="0" parTransId="{81A7B75D-43D5-41CB-8597-DC6FFB8BE345}" sibTransId="{87B16AAF-9AE0-4288-A9F8-4B30CB07F218}"/>
    <dgm:cxn modelId="{CCE3B853-D72C-43B7-8A38-A4C70034E1B5}" type="presOf" srcId="{6A686456-3F27-45F3-8B32-8351EC10D846}" destId="{E981BCA9-76C3-4633-88B5-EF4B7105DE09}" srcOrd="0" destOrd="0" presId="urn:microsoft.com/office/officeart/2005/8/layout/vList2"/>
    <dgm:cxn modelId="{AC765427-03F9-44AD-A075-00BB779EFB35}" type="presOf" srcId="{F22FBF96-A108-49DB-92C4-26FE028070F6}" destId="{1468FE75-9420-469D-9E3E-78A8BE986A5F}" srcOrd="0" destOrd="6" presId="urn:microsoft.com/office/officeart/2005/8/layout/vList2"/>
    <dgm:cxn modelId="{C0B3FCB5-7926-4D14-B186-E682FBC27313}" srcId="{92A3A03D-5624-48DD-A3AE-D71DA7B60D28}" destId="{DE28ACA8-2548-4803-AE84-BDC709693520}" srcOrd="2" destOrd="0" parTransId="{FB266D9A-D085-439E-B28E-367915B60CB3}" sibTransId="{42A5542C-4C09-4F23-834F-D340E0AE45DE}"/>
    <dgm:cxn modelId="{B1A460C9-6F50-42E4-A88E-262B00965BAE}" type="presOf" srcId="{92A3A03D-5624-48DD-A3AE-D71DA7B60D28}" destId="{8A324D95-C009-444C-9530-1C0A6D2A0272}" srcOrd="0" destOrd="0" presId="urn:microsoft.com/office/officeart/2005/8/layout/vList2"/>
    <dgm:cxn modelId="{C3711F58-EB98-4FEE-9164-AA45F15DD742}" srcId="{E800EE2F-5CBF-4B4F-B003-2DB461729CF2}" destId="{C68AE076-6709-4F4F-BD43-E36503A05984}" srcOrd="0" destOrd="0" parTransId="{B848D5D8-EE32-4DFD-94F9-61BEB2EB3F01}" sibTransId="{930DE2C1-D948-4749-AB02-D7DA4864C3F8}"/>
    <dgm:cxn modelId="{E55A2F56-1B64-4A31-824D-2AB358D85D0E}" type="presOf" srcId="{8806D4EF-9D6E-43CE-AD6F-8E637173F0AB}" destId="{E981BCA9-76C3-4633-88B5-EF4B7105DE09}" srcOrd="0" destOrd="4" presId="urn:microsoft.com/office/officeart/2005/8/layout/vList2"/>
    <dgm:cxn modelId="{B6269FA2-0FD0-4910-9DD3-2F80D5BB6D7F}" srcId="{047BF94F-B43D-40D1-B76D-2E0CBA22C0AA}" destId="{53E9F551-B657-4972-B358-2AC93B6EB30D}" srcOrd="0" destOrd="0" parTransId="{F79ED550-50D9-4C7D-8449-EA7F15145988}" sibTransId="{BFD2537F-AF21-4F45-B6C7-BB6AE2957D6A}"/>
    <dgm:cxn modelId="{CC4D6E5C-C205-4CAB-B2E1-05F0179EFF26}" type="presOf" srcId="{79AD569B-36C2-487C-879C-2874623BF25C}" destId="{E981BCA9-76C3-4633-88B5-EF4B7105DE09}" srcOrd="0" destOrd="1" presId="urn:microsoft.com/office/officeart/2005/8/layout/vList2"/>
    <dgm:cxn modelId="{C390665F-4D9B-45C9-9176-415B4FF426E3}" srcId="{BC7F6D43-9D8F-4840-8C72-C4AE06EB6B89}" destId="{8806D4EF-9D6E-43CE-AD6F-8E637173F0AB}" srcOrd="0" destOrd="0" parTransId="{21FD1F39-CFBB-4CA9-AE01-451627C1A879}" sibTransId="{D62044EE-0E73-40F4-BAF0-175B0F58F4F8}"/>
    <dgm:cxn modelId="{B6D5DD2E-CAAD-46B3-AEAA-0CA46A67CBF4}" srcId="{E800EE2F-5CBF-4B4F-B003-2DB461729CF2}" destId="{B4AB135C-9ED6-4DEE-95DB-791214918FEE}" srcOrd="1" destOrd="0" parTransId="{FF86FFC2-D6E5-47AB-89F1-84C58ACABCCC}" sibTransId="{185DCF7F-2908-4EDC-A690-09ACCC728712}"/>
    <dgm:cxn modelId="{4367A178-1729-429A-96F8-8DAF23D2AAB0}" srcId="{BC7F6D43-9D8F-4840-8C72-C4AE06EB6B89}" destId="{5BE42184-845B-4F46-B953-69A7C24B4D3B}" srcOrd="1" destOrd="0" parTransId="{38914244-EA34-435D-AB1E-198B6CEEAC4A}" sibTransId="{EE6ADEEC-652C-4A98-89CF-1E2CEA65E74A}"/>
    <dgm:cxn modelId="{56A68001-74C9-4FFD-A3CA-4018647A139E}" type="presOf" srcId="{047BF94F-B43D-40D1-B76D-2E0CBA22C0AA}" destId="{1468FE75-9420-469D-9E3E-78A8BE986A5F}" srcOrd="0" destOrd="4" presId="urn:microsoft.com/office/officeart/2005/8/layout/vList2"/>
    <dgm:cxn modelId="{C9F78D13-8DBB-4D80-8663-3CBA72BE30A5}" type="presOf" srcId="{B4AB135C-9ED6-4DEE-95DB-791214918FEE}" destId="{1468FE75-9420-469D-9E3E-78A8BE986A5F}" srcOrd="0" destOrd="2" presId="urn:microsoft.com/office/officeart/2005/8/layout/vList2"/>
    <dgm:cxn modelId="{FCE2D9AF-2676-435E-8EE3-2325539250BF}" type="presOf" srcId="{5A63F777-C2E6-425F-8332-211C356134F4}" destId="{F098AEE0-4046-4AAA-9867-4A60021C1666}" srcOrd="0" destOrd="0" presId="urn:microsoft.com/office/officeart/2005/8/layout/vList2"/>
    <dgm:cxn modelId="{708F1224-F2D0-4AED-A12E-D326470A965C}" type="presOf" srcId="{E800EE2F-5CBF-4B4F-B003-2DB461729CF2}" destId="{1468FE75-9420-469D-9E3E-78A8BE986A5F}" srcOrd="0" destOrd="0" presId="urn:microsoft.com/office/officeart/2005/8/layout/vList2"/>
    <dgm:cxn modelId="{86F0D8B7-DD5D-4495-89D7-2BF848CCE977}" type="presOf" srcId="{AACB60EB-E8E0-46C2-BC42-1314F03FED7C}" destId="{1468FE75-9420-469D-9E3E-78A8BE986A5F}" srcOrd="0" destOrd="3" presId="urn:microsoft.com/office/officeart/2005/8/layout/vList2"/>
    <dgm:cxn modelId="{532EE605-9398-420D-9584-8B38307DD401}" type="presOf" srcId="{53E9F551-B657-4972-B358-2AC93B6EB30D}" destId="{1468FE75-9420-469D-9E3E-78A8BE986A5F}" srcOrd="0" destOrd="5" presId="urn:microsoft.com/office/officeart/2005/8/layout/vList2"/>
    <dgm:cxn modelId="{6B131304-BD2D-4844-A3E6-609E9BDFF5F8}" srcId="{A9FD4544-052C-47BE-8B6B-3211EFE51EBB}" destId="{6A686456-3F27-45F3-8B32-8351EC10D846}" srcOrd="0" destOrd="0" parTransId="{FA986CC2-7591-45C8-BA06-87B512CCCA33}" sibTransId="{2D5D7177-D3D8-482D-8C50-C6AD120E3CE2}"/>
    <dgm:cxn modelId="{A2A2E2DD-0F0A-443E-809D-28C7BE009A4D}" type="presOf" srcId="{5BE42184-845B-4F46-B953-69A7C24B4D3B}" destId="{E981BCA9-76C3-4633-88B5-EF4B7105DE09}" srcOrd="0" destOrd="5" presId="urn:microsoft.com/office/officeart/2005/8/layout/vList2"/>
    <dgm:cxn modelId="{554BB542-D3B5-471F-97F8-4C257B86D2C9}" srcId="{E800EE2F-5CBF-4B4F-B003-2DB461729CF2}" destId="{047BF94F-B43D-40D1-B76D-2E0CBA22C0AA}" srcOrd="3" destOrd="0" parTransId="{4110074C-BDF8-4E9C-93D2-D685C132E65E}" sibTransId="{9354E174-9813-40A3-B5C8-5AB412959DB9}"/>
    <dgm:cxn modelId="{3048D37F-012B-4A79-AE27-CB56370094E9}" srcId="{047BF94F-B43D-40D1-B76D-2E0CBA22C0AA}" destId="{F22FBF96-A108-49DB-92C4-26FE028070F6}" srcOrd="1" destOrd="0" parTransId="{D934F4CA-D63B-4763-B471-CE0634BFD249}" sibTransId="{2791519A-5E07-4A09-8AF5-DF17D5C946A2}"/>
    <dgm:cxn modelId="{A37ED69C-5842-427A-B067-5F1A2FF3248F}" srcId="{5A63F777-C2E6-425F-8332-211C356134F4}" destId="{E800EE2F-5CBF-4B4F-B003-2DB461729CF2}" srcOrd="0" destOrd="0" parTransId="{4F2A8A75-30A9-4D89-ADBD-237F6E235D59}" sibTransId="{BD25711D-2F3C-478B-9F9F-6BEFAB5B03D3}"/>
    <dgm:cxn modelId="{89B75AFD-EDDE-4BF2-B963-28CF126DE1B5}" type="presOf" srcId="{BC7F6D43-9D8F-4840-8C72-C4AE06EB6B89}" destId="{E981BCA9-76C3-4633-88B5-EF4B7105DE09}" srcOrd="0" destOrd="3" presId="urn:microsoft.com/office/officeart/2005/8/layout/vList2"/>
    <dgm:cxn modelId="{C36E2991-243B-4FE2-8DA9-4CD62700744A}" type="presOf" srcId="{B080491D-BB2F-44A8-81D8-12E36B69BABE}" destId="{E981BCA9-76C3-4633-88B5-EF4B7105DE09}" srcOrd="0" destOrd="2" presId="urn:microsoft.com/office/officeart/2005/8/layout/vList2"/>
    <dgm:cxn modelId="{6906CEA8-5459-473F-99D9-100D8D7DB85B}" srcId="{6A686456-3F27-45F3-8B32-8351EC10D846}" destId="{79AD569B-36C2-487C-879C-2874623BF25C}" srcOrd="0" destOrd="0" parTransId="{DC55ED01-7798-4DC3-90BB-1C0C76199CFD}" sibTransId="{E505C459-A1D5-4774-AE26-6C97448A8FAC}"/>
    <dgm:cxn modelId="{4E2411E4-399A-4D4E-BA96-F6886E97F47C}" srcId="{E800EE2F-5CBF-4B4F-B003-2DB461729CF2}" destId="{AACB60EB-E8E0-46C2-BC42-1314F03FED7C}" srcOrd="2" destOrd="0" parTransId="{1B7B27EE-8578-48A8-B4BF-C839FAD24C59}" sibTransId="{451858A9-FD8F-4E1C-B8C3-FB95472A6EE3}"/>
    <dgm:cxn modelId="{761FC772-4C6C-4162-B60B-C010FCCAB02E}" type="presOf" srcId="{A9FD4544-052C-47BE-8B6B-3211EFE51EBB}" destId="{F190DCD1-994D-4F63-9370-FD6320382D1F}" srcOrd="0" destOrd="0" presId="urn:microsoft.com/office/officeart/2005/8/layout/vList2"/>
    <dgm:cxn modelId="{CD44552F-740D-41C8-872F-91287DE98DB9}" type="presParOf" srcId="{8A324D95-C009-444C-9530-1C0A6D2A0272}" destId="{F190DCD1-994D-4F63-9370-FD6320382D1F}" srcOrd="0" destOrd="0" presId="urn:microsoft.com/office/officeart/2005/8/layout/vList2"/>
    <dgm:cxn modelId="{11FC3CBA-E826-49CB-9227-49E9C0AE83B9}" type="presParOf" srcId="{8A324D95-C009-444C-9530-1C0A6D2A0272}" destId="{E981BCA9-76C3-4633-88B5-EF4B7105DE09}" srcOrd="1" destOrd="0" presId="urn:microsoft.com/office/officeart/2005/8/layout/vList2"/>
    <dgm:cxn modelId="{0F31B272-2F27-43AA-8EAC-EBCC849ABF11}" type="presParOf" srcId="{8A324D95-C009-444C-9530-1C0A6D2A0272}" destId="{F098AEE0-4046-4AAA-9867-4A60021C1666}" srcOrd="2" destOrd="0" presId="urn:microsoft.com/office/officeart/2005/8/layout/vList2"/>
    <dgm:cxn modelId="{53181EA7-D897-43F4-AC80-7D6902226F33}" type="presParOf" srcId="{8A324D95-C009-444C-9530-1C0A6D2A0272}" destId="{1468FE75-9420-469D-9E3E-78A8BE986A5F}" srcOrd="3" destOrd="0" presId="urn:microsoft.com/office/officeart/2005/8/layout/vList2"/>
    <dgm:cxn modelId="{FF033348-C37E-4850-84BB-8CB6700257F8}" type="presParOf" srcId="{8A324D95-C009-444C-9530-1C0A6D2A0272}" destId="{C15D62CF-1172-41C9-97AA-FB763CBFB5E6}"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02D7EFD-E929-4156-A051-88F39C6165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BF621D13-887A-48B0-B744-24E44EED8141}">
      <dgm:prSet phldrT="[Texto]"/>
      <dgm:spPr/>
      <dgm:t>
        <a:bodyPr/>
        <a:lstStyle/>
        <a:p>
          <a:r>
            <a:rPr lang="es-ES" altLang="es-AR" smtClean="0"/>
            <a:t>Ejemplo 3</a:t>
          </a:r>
          <a:endParaRPr lang="es-AR"/>
        </a:p>
      </dgm:t>
    </dgm:pt>
    <dgm:pt modelId="{2EAA7349-4862-486D-A92F-95C2B8E10BC1}" type="parTrans" cxnId="{4A10AA39-BE42-4650-8DBE-4FDA000CD8D5}">
      <dgm:prSet/>
      <dgm:spPr/>
      <dgm:t>
        <a:bodyPr/>
        <a:lstStyle/>
        <a:p>
          <a:endParaRPr lang="es-AR"/>
        </a:p>
      </dgm:t>
    </dgm:pt>
    <dgm:pt modelId="{24F75F2F-B7A6-43B7-BA9C-8CEA9114D660}" type="sibTrans" cxnId="{4A10AA39-BE42-4650-8DBE-4FDA000CD8D5}">
      <dgm:prSet/>
      <dgm:spPr/>
      <dgm:t>
        <a:bodyPr/>
        <a:lstStyle/>
        <a:p>
          <a:endParaRPr lang="es-AR"/>
        </a:p>
      </dgm:t>
    </dgm:pt>
    <dgm:pt modelId="{5FCF1D0E-EA9D-41F5-A7DE-434BCB95FAA0}">
      <dgm:prSet/>
      <dgm:spPr/>
      <dgm:t>
        <a:bodyPr/>
        <a:lstStyle/>
        <a:p>
          <a:r>
            <a:rPr lang="es-ES" altLang="es-AR" smtClean="0"/>
            <a:t>Empl_proyecto=(</a:t>
          </a:r>
          <a:r>
            <a:rPr lang="es-ES" altLang="es-AR" u="sng" smtClean="0"/>
            <a:t>nro_empl, nro_proy</a:t>
          </a:r>
          <a:r>
            <a:rPr lang="es-ES" altLang="es-AR" smtClean="0"/>
            <a:t>, horasTrabajadas, nombre_empleado, nombre_proyecto)</a:t>
          </a:r>
          <a:endParaRPr lang="es-ES" altLang="es-AR" dirty="0" smtClean="0"/>
        </a:p>
      </dgm:t>
    </dgm:pt>
    <dgm:pt modelId="{CAB9CDA4-2EE1-4F45-A7E4-2A2A080C02A0}" type="parTrans" cxnId="{B734DC50-2682-444F-8758-F4933E142EC1}">
      <dgm:prSet/>
      <dgm:spPr/>
      <dgm:t>
        <a:bodyPr/>
        <a:lstStyle/>
        <a:p>
          <a:endParaRPr lang="es-AR"/>
        </a:p>
      </dgm:t>
    </dgm:pt>
    <dgm:pt modelId="{A12D383E-830C-4FBB-B9CA-FD2ED14F30D8}" type="sibTrans" cxnId="{B734DC50-2682-444F-8758-F4933E142EC1}">
      <dgm:prSet/>
      <dgm:spPr/>
      <dgm:t>
        <a:bodyPr/>
        <a:lstStyle/>
        <a:p>
          <a:endParaRPr lang="es-AR"/>
        </a:p>
      </dgm:t>
    </dgm:pt>
    <dgm:pt modelId="{E7EF362C-85C9-48F5-9B16-E99072ACAF67}">
      <dgm:prSet/>
      <dgm:spPr/>
      <dgm:t>
        <a:bodyPr/>
        <a:lstStyle/>
        <a:p>
          <a:r>
            <a:rPr lang="es-ES" altLang="es-AR" smtClean="0"/>
            <a:t>(Nro_empl, nro_proy) </a:t>
          </a:r>
          <a:r>
            <a:rPr lang="es-ES" altLang="es-AR" smtClean="0">
              <a:sym typeface="Wingdings" panose="05000000000000000000" pitchFamily="2" charset="2"/>
            </a:rPr>
            <a:t> horastrabajadas</a:t>
          </a:r>
          <a:endParaRPr lang="es-ES" altLang="es-AR" dirty="0" smtClean="0">
            <a:sym typeface="Wingdings" panose="05000000000000000000" pitchFamily="2" charset="2"/>
          </a:endParaRPr>
        </a:p>
      </dgm:t>
    </dgm:pt>
    <dgm:pt modelId="{FE9560D4-A1F5-411B-8DA3-63BE4E8578F9}" type="parTrans" cxnId="{0C0AFBB8-139A-4E9B-8E10-5C0CD81354C7}">
      <dgm:prSet/>
      <dgm:spPr/>
      <dgm:t>
        <a:bodyPr/>
        <a:lstStyle/>
        <a:p>
          <a:endParaRPr lang="es-AR"/>
        </a:p>
      </dgm:t>
    </dgm:pt>
    <dgm:pt modelId="{7249DB3F-5AB2-424D-858B-F03AFE0F8861}" type="sibTrans" cxnId="{0C0AFBB8-139A-4E9B-8E10-5C0CD81354C7}">
      <dgm:prSet/>
      <dgm:spPr/>
      <dgm:t>
        <a:bodyPr/>
        <a:lstStyle/>
        <a:p>
          <a:endParaRPr lang="es-AR"/>
        </a:p>
      </dgm:t>
    </dgm:pt>
    <dgm:pt modelId="{CEB5078D-545C-4443-B5E3-BBA3F664ECC6}">
      <dgm:prSet/>
      <dgm:spPr/>
      <dgm:t>
        <a:bodyPr/>
        <a:lstStyle/>
        <a:p>
          <a:r>
            <a:rPr lang="es-ES" altLang="es-AR" smtClean="0">
              <a:sym typeface="Wingdings" panose="05000000000000000000" pitchFamily="2" charset="2"/>
            </a:rPr>
            <a:t>Nro_empl  nombre_empleado</a:t>
          </a:r>
          <a:endParaRPr lang="es-ES" altLang="es-AR" dirty="0" smtClean="0">
            <a:sym typeface="Wingdings" panose="05000000000000000000" pitchFamily="2" charset="2"/>
          </a:endParaRPr>
        </a:p>
      </dgm:t>
    </dgm:pt>
    <dgm:pt modelId="{991179EE-DC19-4A42-A95D-B58660C7265F}" type="parTrans" cxnId="{CF57AA2E-91D2-48E2-9D22-604B5F9A1287}">
      <dgm:prSet/>
      <dgm:spPr/>
      <dgm:t>
        <a:bodyPr/>
        <a:lstStyle/>
        <a:p>
          <a:endParaRPr lang="es-AR"/>
        </a:p>
      </dgm:t>
    </dgm:pt>
    <dgm:pt modelId="{99E3D545-E69C-43D3-9015-C746CCCE588D}" type="sibTrans" cxnId="{CF57AA2E-91D2-48E2-9D22-604B5F9A1287}">
      <dgm:prSet/>
      <dgm:spPr/>
      <dgm:t>
        <a:bodyPr/>
        <a:lstStyle/>
        <a:p>
          <a:endParaRPr lang="es-AR"/>
        </a:p>
      </dgm:t>
    </dgm:pt>
    <dgm:pt modelId="{24FA848A-08E9-4C8A-955A-3409A2364B9B}">
      <dgm:prSet/>
      <dgm:spPr/>
      <dgm:t>
        <a:bodyPr/>
        <a:lstStyle/>
        <a:p>
          <a:r>
            <a:rPr lang="es-ES" altLang="es-AR" smtClean="0">
              <a:sym typeface="Wingdings" panose="05000000000000000000" pitchFamily="2" charset="2"/>
            </a:rPr>
            <a:t>Nro_proy  nombre_proyecto</a:t>
          </a:r>
          <a:endParaRPr lang="es-ES" altLang="es-AR" dirty="0" smtClean="0">
            <a:sym typeface="Wingdings" panose="05000000000000000000" pitchFamily="2" charset="2"/>
          </a:endParaRPr>
        </a:p>
      </dgm:t>
    </dgm:pt>
    <dgm:pt modelId="{9F1568EF-283A-4C50-B44D-A56DA2BEE184}" type="parTrans" cxnId="{66CB4F07-82A8-47D7-8F8B-81AAF96E3EA7}">
      <dgm:prSet/>
      <dgm:spPr/>
      <dgm:t>
        <a:bodyPr/>
        <a:lstStyle/>
        <a:p>
          <a:endParaRPr lang="es-AR"/>
        </a:p>
      </dgm:t>
    </dgm:pt>
    <dgm:pt modelId="{FF33E821-A971-4328-A273-4002CA4AA89E}" type="sibTrans" cxnId="{66CB4F07-82A8-47D7-8F8B-81AAF96E3EA7}">
      <dgm:prSet/>
      <dgm:spPr/>
      <dgm:t>
        <a:bodyPr/>
        <a:lstStyle/>
        <a:p>
          <a:endParaRPr lang="es-AR"/>
        </a:p>
      </dgm:t>
    </dgm:pt>
    <dgm:pt modelId="{41C3FD9A-D6B9-4067-994C-6486E2A30FA7}">
      <dgm:prSet/>
      <dgm:spPr/>
      <dgm:t>
        <a:bodyPr/>
        <a:lstStyle/>
        <a:p>
          <a:r>
            <a:rPr lang="es-ES" altLang="es-AR" smtClean="0">
              <a:sym typeface="Wingdings" panose="05000000000000000000" pitchFamily="2" charset="2"/>
            </a:rPr>
            <a:t>Si continuamos en análisis de la transparencia anterior</a:t>
          </a:r>
          <a:endParaRPr lang="es-ES" altLang="es-AR" dirty="0" smtClean="0">
            <a:sym typeface="Wingdings" panose="05000000000000000000" pitchFamily="2" charset="2"/>
          </a:endParaRPr>
        </a:p>
      </dgm:t>
    </dgm:pt>
    <dgm:pt modelId="{D7D350CE-DAAB-4109-87ED-7B5EEFC9775D}" type="parTrans" cxnId="{17566C57-A73D-4D5C-831F-3A28A6D0707B}">
      <dgm:prSet/>
      <dgm:spPr/>
      <dgm:t>
        <a:bodyPr/>
        <a:lstStyle/>
        <a:p>
          <a:endParaRPr lang="es-AR"/>
        </a:p>
      </dgm:t>
    </dgm:pt>
    <dgm:pt modelId="{AF9D3DEA-986E-4C83-87D3-046A129288BC}" type="sibTrans" cxnId="{17566C57-A73D-4D5C-831F-3A28A6D0707B}">
      <dgm:prSet/>
      <dgm:spPr/>
      <dgm:t>
        <a:bodyPr/>
        <a:lstStyle/>
        <a:p>
          <a:endParaRPr lang="es-AR"/>
        </a:p>
      </dgm:t>
    </dgm:pt>
    <dgm:pt modelId="{13F0D401-A20F-46EF-8197-4952DA45CFBF}">
      <dgm:prSet/>
      <dgm:spPr/>
      <dgm:t>
        <a:bodyPr/>
        <a:lstStyle/>
        <a:p>
          <a:r>
            <a:rPr lang="es-ES" altLang="es-AR" smtClean="0"/>
            <a:t>(nro_empl, nro_proy) </a:t>
          </a:r>
          <a:r>
            <a:rPr lang="es-ES" altLang="es-AR" smtClean="0">
              <a:sym typeface="Wingdings" panose="05000000000000000000" pitchFamily="2" charset="2"/>
            </a:rPr>
            <a:t> nombre_empleado ??</a:t>
          </a:r>
          <a:endParaRPr lang="es-ES" altLang="es-AR" dirty="0" smtClean="0">
            <a:sym typeface="Wingdings" panose="05000000000000000000" pitchFamily="2" charset="2"/>
          </a:endParaRPr>
        </a:p>
      </dgm:t>
    </dgm:pt>
    <dgm:pt modelId="{674DE682-FFA6-4512-BDA6-6862AF4B609F}" type="parTrans" cxnId="{EC5E7FD5-3F28-4D18-8A68-00CB6571FF31}">
      <dgm:prSet/>
      <dgm:spPr/>
      <dgm:t>
        <a:bodyPr/>
        <a:lstStyle/>
        <a:p>
          <a:endParaRPr lang="es-AR"/>
        </a:p>
      </dgm:t>
    </dgm:pt>
    <dgm:pt modelId="{BCB639C1-43CF-4214-8949-3A0F1E87A4A2}" type="sibTrans" cxnId="{EC5E7FD5-3F28-4D18-8A68-00CB6571FF31}">
      <dgm:prSet/>
      <dgm:spPr/>
      <dgm:t>
        <a:bodyPr/>
        <a:lstStyle/>
        <a:p>
          <a:endParaRPr lang="es-AR"/>
        </a:p>
      </dgm:t>
    </dgm:pt>
    <dgm:pt modelId="{A40DC5C5-E606-4590-893D-C13A4D5EEA87}">
      <dgm:prSet/>
      <dgm:spPr/>
      <dgm:t>
        <a:bodyPr/>
        <a:lstStyle/>
        <a:p>
          <a:r>
            <a:rPr lang="es-ES" altLang="es-AR" smtClean="0"/>
            <a:t>(nro_empl, nro_proy) </a:t>
          </a:r>
          <a:r>
            <a:rPr lang="es-ES" altLang="es-AR" smtClean="0">
              <a:sym typeface="Wingdings" panose="05000000000000000000" pitchFamily="2" charset="2"/>
            </a:rPr>
            <a:t> nombre_proyecto ??</a:t>
          </a:r>
          <a:endParaRPr lang="es-ES" altLang="es-AR" dirty="0" smtClean="0">
            <a:sym typeface="Wingdings" panose="05000000000000000000" pitchFamily="2" charset="2"/>
          </a:endParaRPr>
        </a:p>
      </dgm:t>
    </dgm:pt>
    <dgm:pt modelId="{4DA7C52D-631A-4C20-8A12-2CF17583D176}" type="parTrans" cxnId="{D6693954-CE28-44E9-915F-D3D5D9538128}">
      <dgm:prSet/>
      <dgm:spPr/>
      <dgm:t>
        <a:bodyPr/>
        <a:lstStyle/>
        <a:p>
          <a:endParaRPr lang="es-AR"/>
        </a:p>
      </dgm:t>
    </dgm:pt>
    <dgm:pt modelId="{2BBB94DC-5F7E-485C-90B7-4FBE02F5F4E8}" type="sibTrans" cxnId="{D6693954-CE28-44E9-915F-D3D5D9538128}">
      <dgm:prSet/>
      <dgm:spPr/>
      <dgm:t>
        <a:bodyPr/>
        <a:lstStyle/>
        <a:p>
          <a:endParaRPr lang="es-AR"/>
        </a:p>
      </dgm:t>
    </dgm:pt>
    <dgm:pt modelId="{88DE6081-4967-4638-B680-84586BF46DB5}">
      <dgm:prSet/>
      <dgm:spPr/>
      <dgm:t>
        <a:bodyPr/>
        <a:lstStyle/>
        <a:p>
          <a:r>
            <a:rPr lang="es-ES" altLang="es-AR" smtClean="0">
              <a:sym typeface="Wingdings" panose="05000000000000000000" pitchFamily="2" charset="2"/>
            </a:rPr>
            <a:t>Que conclusión podemos obtener?</a:t>
          </a:r>
          <a:endParaRPr lang="es-ES" altLang="es-AR" dirty="0" smtClean="0">
            <a:sym typeface="Wingdings" panose="05000000000000000000" pitchFamily="2" charset="2"/>
          </a:endParaRPr>
        </a:p>
      </dgm:t>
    </dgm:pt>
    <dgm:pt modelId="{12DD4DD8-2C7A-41C3-96C8-21BA7E97207B}" type="parTrans" cxnId="{07B3AAB2-BA96-4096-AAB6-BD5528214E19}">
      <dgm:prSet/>
      <dgm:spPr/>
      <dgm:t>
        <a:bodyPr/>
        <a:lstStyle/>
        <a:p>
          <a:endParaRPr lang="es-AR"/>
        </a:p>
      </dgm:t>
    </dgm:pt>
    <dgm:pt modelId="{D8D39445-AF46-4E82-9A79-66C546203FDE}" type="sibTrans" cxnId="{07B3AAB2-BA96-4096-AAB6-BD5528214E19}">
      <dgm:prSet/>
      <dgm:spPr/>
      <dgm:t>
        <a:bodyPr/>
        <a:lstStyle/>
        <a:p>
          <a:endParaRPr lang="es-AR"/>
        </a:p>
      </dgm:t>
    </dgm:pt>
    <dgm:pt modelId="{3B070C6C-ECA1-40A4-8FD2-324BE2189E2F}" type="pres">
      <dgm:prSet presAssocID="{802D7EFD-E929-4156-A051-88F39C616551}" presName="linear" presStyleCnt="0">
        <dgm:presLayoutVars>
          <dgm:animLvl val="lvl"/>
          <dgm:resizeHandles val="exact"/>
        </dgm:presLayoutVars>
      </dgm:prSet>
      <dgm:spPr/>
      <dgm:t>
        <a:bodyPr/>
        <a:lstStyle/>
        <a:p>
          <a:endParaRPr lang="es-AR"/>
        </a:p>
      </dgm:t>
    </dgm:pt>
    <dgm:pt modelId="{0861553C-8E71-4B00-9409-6F7A1CFB89FA}" type="pres">
      <dgm:prSet presAssocID="{BF621D13-887A-48B0-B744-24E44EED8141}" presName="parentText" presStyleLbl="node1" presStyleIdx="0" presStyleCnt="1">
        <dgm:presLayoutVars>
          <dgm:chMax val="0"/>
          <dgm:bulletEnabled val="1"/>
        </dgm:presLayoutVars>
      </dgm:prSet>
      <dgm:spPr/>
      <dgm:t>
        <a:bodyPr/>
        <a:lstStyle/>
        <a:p>
          <a:endParaRPr lang="es-AR"/>
        </a:p>
      </dgm:t>
    </dgm:pt>
    <dgm:pt modelId="{F434AA01-C5D9-4FE6-8F43-7A1B50F2A11D}" type="pres">
      <dgm:prSet presAssocID="{BF621D13-887A-48B0-B744-24E44EED8141}" presName="childText" presStyleLbl="revTx" presStyleIdx="0" presStyleCnt="1">
        <dgm:presLayoutVars>
          <dgm:bulletEnabled val="1"/>
        </dgm:presLayoutVars>
      </dgm:prSet>
      <dgm:spPr/>
      <dgm:t>
        <a:bodyPr/>
        <a:lstStyle/>
        <a:p>
          <a:endParaRPr lang="es-AR"/>
        </a:p>
      </dgm:t>
    </dgm:pt>
  </dgm:ptLst>
  <dgm:cxnLst>
    <dgm:cxn modelId="{9F234C56-85EE-41FE-9DDC-4462BAA82B21}" type="presOf" srcId="{CEB5078D-545C-4443-B5E3-BBA3F664ECC6}" destId="{F434AA01-C5D9-4FE6-8F43-7A1B50F2A11D}" srcOrd="0" destOrd="2" presId="urn:microsoft.com/office/officeart/2005/8/layout/vList2"/>
    <dgm:cxn modelId="{94BAC5CC-0880-4687-A919-3469C3EAD86D}" type="presOf" srcId="{13F0D401-A20F-46EF-8197-4952DA45CFBF}" destId="{F434AA01-C5D9-4FE6-8F43-7A1B50F2A11D}" srcOrd="0" destOrd="5" presId="urn:microsoft.com/office/officeart/2005/8/layout/vList2"/>
    <dgm:cxn modelId="{07B3AAB2-BA96-4096-AAB6-BD5528214E19}" srcId="{BF621D13-887A-48B0-B744-24E44EED8141}" destId="{88DE6081-4967-4638-B680-84586BF46DB5}" srcOrd="1" destOrd="0" parTransId="{12DD4DD8-2C7A-41C3-96C8-21BA7E97207B}" sibTransId="{D8D39445-AF46-4E82-9A79-66C546203FDE}"/>
    <dgm:cxn modelId="{CF57AA2E-91D2-48E2-9D22-604B5F9A1287}" srcId="{5FCF1D0E-EA9D-41F5-A7DE-434BCB95FAA0}" destId="{CEB5078D-545C-4443-B5E3-BBA3F664ECC6}" srcOrd="1" destOrd="0" parTransId="{991179EE-DC19-4A42-A95D-B58660C7265F}" sibTransId="{99E3D545-E69C-43D3-9015-C746CCCE588D}"/>
    <dgm:cxn modelId="{A4EF7C48-C2AE-4B5C-A490-1E53AC51B9E1}" type="presOf" srcId="{88DE6081-4967-4638-B680-84586BF46DB5}" destId="{F434AA01-C5D9-4FE6-8F43-7A1B50F2A11D}" srcOrd="0" destOrd="7" presId="urn:microsoft.com/office/officeart/2005/8/layout/vList2"/>
    <dgm:cxn modelId="{B734DC50-2682-444F-8758-F4933E142EC1}" srcId="{BF621D13-887A-48B0-B744-24E44EED8141}" destId="{5FCF1D0E-EA9D-41F5-A7DE-434BCB95FAA0}" srcOrd="0" destOrd="0" parTransId="{CAB9CDA4-2EE1-4F45-A7E4-2A2A080C02A0}" sibTransId="{A12D383E-830C-4FBB-B9CA-FD2ED14F30D8}"/>
    <dgm:cxn modelId="{D6693954-CE28-44E9-915F-D3D5D9538128}" srcId="{41C3FD9A-D6B9-4067-994C-6486E2A30FA7}" destId="{A40DC5C5-E606-4590-893D-C13A4D5EEA87}" srcOrd="1" destOrd="0" parTransId="{4DA7C52D-631A-4C20-8A12-2CF17583D176}" sibTransId="{2BBB94DC-5F7E-485C-90B7-4FBE02F5F4E8}"/>
    <dgm:cxn modelId="{497E2428-F64C-42CF-B778-FC82762C05D4}" type="presOf" srcId="{41C3FD9A-D6B9-4067-994C-6486E2A30FA7}" destId="{F434AA01-C5D9-4FE6-8F43-7A1B50F2A11D}" srcOrd="0" destOrd="4" presId="urn:microsoft.com/office/officeart/2005/8/layout/vList2"/>
    <dgm:cxn modelId="{137E9FA5-515C-49B4-A0A4-C692B7F4F0B9}" type="presOf" srcId="{A40DC5C5-E606-4590-893D-C13A4D5EEA87}" destId="{F434AA01-C5D9-4FE6-8F43-7A1B50F2A11D}" srcOrd="0" destOrd="6" presId="urn:microsoft.com/office/officeart/2005/8/layout/vList2"/>
    <dgm:cxn modelId="{A1C9656C-B6FF-4618-AD1F-7DD10196CCCD}" type="presOf" srcId="{802D7EFD-E929-4156-A051-88F39C616551}" destId="{3B070C6C-ECA1-40A4-8FD2-324BE2189E2F}" srcOrd="0" destOrd="0" presId="urn:microsoft.com/office/officeart/2005/8/layout/vList2"/>
    <dgm:cxn modelId="{17566C57-A73D-4D5C-831F-3A28A6D0707B}" srcId="{5FCF1D0E-EA9D-41F5-A7DE-434BCB95FAA0}" destId="{41C3FD9A-D6B9-4067-994C-6486E2A30FA7}" srcOrd="3" destOrd="0" parTransId="{D7D350CE-DAAB-4109-87ED-7B5EEFC9775D}" sibTransId="{AF9D3DEA-986E-4C83-87D3-046A129288BC}"/>
    <dgm:cxn modelId="{EC5E7FD5-3F28-4D18-8A68-00CB6571FF31}" srcId="{41C3FD9A-D6B9-4067-994C-6486E2A30FA7}" destId="{13F0D401-A20F-46EF-8197-4952DA45CFBF}" srcOrd="0" destOrd="0" parTransId="{674DE682-FFA6-4512-BDA6-6862AF4B609F}" sibTransId="{BCB639C1-43CF-4214-8949-3A0F1E87A4A2}"/>
    <dgm:cxn modelId="{71C87E1E-3E3C-48F9-9C69-47D6A7F8E53C}" type="presOf" srcId="{24FA848A-08E9-4C8A-955A-3409A2364B9B}" destId="{F434AA01-C5D9-4FE6-8F43-7A1B50F2A11D}" srcOrd="0" destOrd="3" presId="urn:microsoft.com/office/officeart/2005/8/layout/vList2"/>
    <dgm:cxn modelId="{768D981B-B7EC-4AB8-9748-783D8715416D}" type="presOf" srcId="{BF621D13-887A-48B0-B744-24E44EED8141}" destId="{0861553C-8E71-4B00-9409-6F7A1CFB89FA}" srcOrd="0" destOrd="0" presId="urn:microsoft.com/office/officeart/2005/8/layout/vList2"/>
    <dgm:cxn modelId="{0C0AFBB8-139A-4E9B-8E10-5C0CD81354C7}" srcId="{5FCF1D0E-EA9D-41F5-A7DE-434BCB95FAA0}" destId="{E7EF362C-85C9-48F5-9B16-E99072ACAF67}" srcOrd="0" destOrd="0" parTransId="{FE9560D4-A1F5-411B-8DA3-63BE4E8578F9}" sibTransId="{7249DB3F-5AB2-424D-858B-F03AFE0F8861}"/>
    <dgm:cxn modelId="{4A10AA39-BE42-4650-8DBE-4FDA000CD8D5}" srcId="{802D7EFD-E929-4156-A051-88F39C616551}" destId="{BF621D13-887A-48B0-B744-24E44EED8141}" srcOrd="0" destOrd="0" parTransId="{2EAA7349-4862-486D-A92F-95C2B8E10BC1}" sibTransId="{24F75F2F-B7A6-43B7-BA9C-8CEA9114D660}"/>
    <dgm:cxn modelId="{66CB4F07-82A8-47D7-8F8B-81AAF96E3EA7}" srcId="{5FCF1D0E-EA9D-41F5-A7DE-434BCB95FAA0}" destId="{24FA848A-08E9-4C8A-955A-3409A2364B9B}" srcOrd="2" destOrd="0" parTransId="{9F1568EF-283A-4C50-B44D-A56DA2BEE184}" sibTransId="{FF33E821-A971-4328-A273-4002CA4AA89E}"/>
    <dgm:cxn modelId="{9C2B2224-D86D-47C0-A101-BB3B8AF0D6F5}" type="presOf" srcId="{5FCF1D0E-EA9D-41F5-A7DE-434BCB95FAA0}" destId="{F434AA01-C5D9-4FE6-8F43-7A1B50F2A11D}" srcOrd="0" destOrd="0" presId="urn:microsoft.com/office/officeart/2005/8/layout/vList2"/>
    <dgm:cxn modelId="{AA824C0E-C2A2-442E-A1B4-1A3682739346}" type="presOf" srcId="{E7EF362C-85C9-48F5-9B16-E99072ACAF67}" destId="{F434AA01-C5D9-4FE6-8F43-7A1B50F2A11D}" srcOrd="0" destOrd="1" presId="urn:microsoft.com/office/officeart/2005/8/layout/vList2"/>
    <dgm:cxn modelId="{99D5A0AD-58C4-4A77-A609-766879C317F0}" type="presParOf" srcId="{3B070C6C-ECA1-40A4-8FD2-324BE2189E2F}" destId="{0861553C-8E71-4B00-9409-6F7A1CFB89FA}" srcOrd="0" destOrd="0" presId="urn:microsoft.com/office/officeart/2005/8/layout/vList2"/>
    <dgm:cxn modelId="{DD3FB4EC-E2C2-4893-BBB2-15511110052E}" type="presParOf" srcId="{3B070C6C-ECA1-40A4-8FD2-324BE2189E2F}" destId="{F434AA01-C5D9-4FE6-8F43-7A1B50F2A11D}"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05FB926-EBE7-459C-AAC2-B71A1D4A61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D4936767-6DD5-400E-B9A3-D9BBC6380956}">
      <dgm:prSet phldrT="[Texto]"/>
      <dgm:spPr/>
      <dgm:t>
        <a:bodyPr/>
        <a:lstStyle/>
        <a:p>
          <a:r>
            <a:rPr lang="es-ES" altLang="es-AR" smtClean="0"/>
            <a:t>Dependencia funcional completa</a:t>
          </a:r>
          <a:endParaRPr lang="es-AR"/>
        </a:p>
      </dgm:t>
    </dgm:pt>
    <dgm:pt modelId="{A1CBB9F3-0BB9-46D1-A42F-3C34C4EEEF58}" type="parTrans" cxnId="{CDE0A0C1-96CE-4A12-A0D1-DCCC9C5C6D21}">
      <dgm:prSet/>
      <dgm:spPr/>
      <dgm:t>
        <a:bodyPr/>
        <a:lstStyle/>
        <a:p>
          <a:endParaRPr lang="es-AR"/>
        </a:p>
      </dgm:t>
    </dgm:pt>
    <dgm:pt modelId="{111EE85F-3B97-455C-9D95-93F07C309B76}" type="sibTrans" cxnId="{CDE0A0C1-96CE-4A12-A0D1-DCCC9C5C6D21}">
      <dgm:prSet/>
      <dgm:spPr/>
      <dgm:t>
        <a:bodyPr/>
        <a:lstStyle/>
        <a:p>
          <a:endParaRPr lang="es-AR"/>
        </a:p>
      </dgm:t>
    </dgm:pt>
    <dgm:pt modelId="{D6878270-AEBB-428E-8125-730ABEE6EEC1}">
      <dgm:prSet/>
      <dgm:spPr/>
      <dgm:t>
        <a:bodyPr/>
        <a:lstStyle/>
        <a:p>
          <a:r>
            <a:rPr lang="es-ES" altLang="es-AR" smtClean="0"/>
            <a:t>Si A y B son atributos de una relación r, B depende funcionalmente de manera completa de A, si B depende de A pero de ningún subconjunto de A.</a:t>
          </a:r>
          <a:endParaRPr lang="es-ES" altLang="es-AR" dirty="0" smtClean="0"/>
        </a:p>
      </dgm:t>
    </dgm:pt>
    <dgm:pt modelId="{59ED5F7D-3A80-4BFE-B8B8-6DBC7C1073DA}" type="parTrans" cxnId="{D101447A-89F9-4D4D-8D81-D297D0296CD2}">
      <dgm:prSet/>
      <dgm:spPr/>
      <dgm:t>
        <a:bodyPr/>
        <a:lstStyle/>
        <a:p>
          <a:endParaRPr lang="es-AR"/>
        </a:p>
      </dgm:t>
    </dgm:pt>
    <dgm:pt modelId="{5732B090-443B-48F1-A02A-61D3E1EC3488}" type="sibTrans" cxnId="{D101447A-89F9-4D4D-8D81-D297D0296CD2}">
      <dgm:prSet/>
      <dgm:spPr/>
      <dgm:t>
        <a:bodyPr/>
        <a:lstStyle/>
        <a:p>
          <a:endParaRPr lang="es-AR"/>
        </a:p>
      </dgm:t>
    </dgm:pt>
    <dgm:pt modelId="{148D1C93-0693-4307-A9F7-ECD01CDF7477}">
      <dgm:prSet/>
      <dgm:spPr/>
      <dgm:t>
        <a:bodyPr/>
        <a:lstStyle/>
        <a:p>
          <a:r>
            <a:rPr lang="es-ES" altLang="es-AR" smtClean="0"/>
            <a:t>En la transparencia anterior</a:t>
          </a:r>
          <a:endParaRPr lang="es-ES" altLang="es-AR" dirty="0" smtClean="0"/>
        </a:p>
      </dgm:t>
    </dgm:pt>
    <dgm:pt modelId="{B071D361-F1DF-4079-9E53-A6D25963C9B3}" type="parTrans" cxnId="{678A6C34-16F6-4187-9CD6-88FC71C8A634}">
      <dgm:prSet/>
      <dgm:spPr/>
      <dgm:t>
        <a:bodyPr/>
        <a:lstStyle/>
        <a:p>
          <a:endParaRPr lang="es-AR"/>
        </a:p>
      </dgm:t>
    </dgm:pt>
    <dgm:pt modelId="{AD11E4F1-3B91-4273-BC96-A642E73DACC9}" type="sibTrans" cxnId="{678A6C34-16F6-4187-9CD6-88FC71C8A634}">
      <dgm:prSet/>
      <dgm:spPr/>
      <dgm:t>
        <a:bodyPr/>
        <a:lstStyle/>
        <a:p>
          <a:endParaRPr lang="es-AR"/>
        </a:p>
      </dgm:t>
    </dgm:pt>
    <dgm:pt modelId="{1E2CA0DE-4A3B-4AE2-BBCD-C50F10D32B66}">
      <dgm:prSet/>
      <dgm:spPr/>
      <dgm:t>
        <a:bodyPr/>
        <a:lstStyle/>
        <a:p>
          <a:r>
            <a:rPr lang="es-ES" altLang="es-AR" smtClean="0"/>
            <a:t>(nro_empl, nro_proy) </a:t>
          </a:r>
          <a:r>
            <a:rPr lang="es-ES" altLang="es-AR" smtClean="0">
              <a:sym typeface="Wingdings" panose="05000000000000000000" pitchFamily="2" charset="2"/>
            </a:rPr>
            <a:t> nombre_empleado</a:t>
          </a:r>
          <a:endParaRPr lang="es-ES" altLang="es-AR" dirty="0" smtClean="0"/>
        </a:p>
      </dgm:t>
    </dgm:pt>
    <dgm:pt modelId="{6B14EEDE-BFC0-4CC0-A6EC-E4406617B1B4}" type="parTrans" cxnId="{880A27C0-AFE2-4A8A-A55E-E910E5C9824D}">
      <dgm:prSet/>
      <dgm:spPr/>
      <dgm:t>
        <a:bodyPr/>
        <a:lstStyle/>
        <a:p>
          <a:endParaRPr lang="es-AR"/>
        </a:p>
      </dgm:t>
    </dgm:pt>
    <dgm:pt modelId="{A7BF0400-DA84-45FE-B03A-DC35B2A15965}" type="sibTrans" cxnId="{880A27C0-AFE2-4A8A-A55E-E910E5C9824D}">
      <dgm:prSet/>
      <dgm:spPr/>
      <dgm:t>
        <a:bodyPr/>
        <a:lstStyle/>
        <a:p>
          <a:endParaRPr lang="es-AR"/>
        </a:p>
      </dgm:t>
    </dgm:pt>
    <dgm:pt modelId="{4BC37362-3B5E-46F8-97C9-D6506327ED6B}">
      <dgm:prSet/>
      <dgm:spPr/>
      <dgm:t>
        <a:bodyPr/>
        <a:lstStyle/>
        <a:p>
          <a:r>
            <a:rPr lang="es-ES" altLang="es-AR" smtClean="0">
              <a:sym typeface="Wingdings" panose="05000000000000000000" pitchFamily="2" charset="2"/>
            </a:rPr>
            <a:t>Nro_empl  nombre_empleado</a:t>
          </a:r>
          <a:endParaRPr lang="es-ES" altLang="es-AR" dirty="0" smtClean="0">
            <a:sym typeface="Wingdings" panose="05000000000000000000" pitchFamily="2" charset="2"/>
          </a:endParaRPr>
        </a:p>
      </dgm:t>
    </dgm:pt>
    <dgm:pt modelId="{34EA61F2-1691-4333-9AF4-686886FF991C}" type="parTrans" cxnId="{A4D08D74-1EA5-4B72-A492-E783FD7F3934}">
      <dgm:prSet/>
      <dgm:spPr/>
      <dgm:t>
        <a:bodyPr/>
        <a:lstStyle/>
        <a:p>
          <a:endParaRPr lang="es-AR"/>
        </a:p>
      </dgm:t>
    </dgm:pt>
    <dgm:pt modelId="{80777DDD-53E9-44A4-B70F-DC1D910070B1}" type="sibTrans" cxnId="{A4D08D74-1EA5-4B72-A492-E783FD7F3934}">
      <dgm:prSet/>
      <dgm:spPr/>
      <dgm:t>
        <a:bodyPr/>
        <a:lstStyle/>
        <a:p>
          <a:endParaRPr lang="es-AR"/>
        </a:p>
      </dgm:t>
    </dgm:pt>
    <dgm:pt modelId="{72901743-CC67-4DE8-8BF1-0A3203278BEA}">
      <dgm:prSet/>
      <dgm:spPr/>
      <dgm:t>
        <a:bodyPr/>
        <a:lstStyle/>
        <a:p>
          <a:r>
            <a:rPr lang="es-ES" altLang="es-AR" dirty="0" smtClean="0">
              <a:sym typeface="Wingdings" panose="05000000000000000000" pitchFamily="2" charset="2"/>
            </a:rPr>
            <a:t>Ambas funcionales,  cual completa?</a:t>
          </a:r>
        </a:p>
      </dgm:t>
    </dgm:pt>
    <dgm:pt modelId="{C7E8D8D9-1DC6-4DFE-87BD-BCC869A76995}" type="parTrans" cxnId="{DD50B5E2-8F75-409A-A74D-E5EF154DA879}">
      <dgm:prSet/>
      <dgm:spPr/>
      <dgm:t>
        <a:bodyPr/>
        <a:lstStyle/>
        <a:p>
          <a:endParaRPr lang="es-AR"/>
        </a:p>
      </dgm:t>
    </dgm:pt>
    <dgm:pt modelId="{23E9C306-97D6-4B76-84FB-2C14894AFD4B}" type="sibTrans" cxnId="{DD50B5E2-8F75-409A-A74D-E5EF154DA879}">
      <dgm:prSet/>
      <dgm:spPr/>
      <dgm:t>
        <a:bodyPr/>
        <a:lstStyle/>
        <a:p>
          <a:endParaRPr lang="es-AR"/>
        </a:p>
      </dgm:t>
    </dgm:pt>
    <dgm:pt modelId="{94F9CF14-2D7F-4E0D-888B-ADD486918AFC}">
      <dgm:prSet/>
      <dgm:spPr/>
      <dgm:t>
        <a:bodyPr/>
        <a:lstStyle/>
        <a:p>
          <a:endParaRPr lang="es-ES" altLang="es-AR" dirty="0" smtClean="0">
            <a:sym typeface="Wingdings" panose="05000000000000000000" pitchFamily="2" charset="2"/>
          </a:endParaRPr>
        </a:p>
      </dgm:t>
    </dgm:pt>
    <dgm:pt modelId="{A15D1992-D92B-44F2-9081-F1049B53FA6F}" type="parTrans" cxnId="{9283EB22-28A8-4834-9796-7C28752029C3}">
      <dgm:prSet/>
      <dgm:spPr/>
      <dgm:t>
        <a:bodyPr/>
        <a:lstStyle/>
        <a:p>
          <a:endParaRPr lang="es-AR"/>
        </a:p>
      </dgm:t>
    </dgm:pt>
    <dgm:pt modelId="{7B0BB92C-3158-44D5-89F9-3B4E435969F1}" type="sibTrans" cxnId="{9283EB22-28A8-4834-9796-7C28752029C3}">
      <dgm:prSet/>
      <dgm:spPr/>
      <dgm:t>
        <a:bodyPr/>
        <a:lstStyle/>
        <a:p>
          <a:endParaRPr lang="es-AR"/>
        </a:p>
      </dgm:t>
    </dgm:pt>
    <dgm:pt modelId="{E5A25498-8FF9-4C3F-9955-620E27226305}">
      <dgm:prSet/>
      <dgm:spPr/>
      <dgm:t>
        <a:bodyPr/>
        <a:lstStyle/>
        <a:p>
          <a:r>
            <a:rPr lang="es-ES" altLang="es-AR" smtClean="0"/>
            <a:t>(nro_empl, nro_proy) </a:t>
          </a:r>
          <a:r>
            <a:rPr lang="es-ES" altLang="es-AR" smtClean="0">
              <a:sym typeface="Wingdings" panose="05000000000000000000" pitchFamily="2" charset="2"/>
            </a:rPr>
            <a:t> nombre_proyecto</a:t>
          </a:r>
          <a:endParaRPr lang="es-ES" altLang="es-AR" dirty="0" smtClean="0">
            <a:sym typeface="Wingdings" panose="05000000000000000000" pitchFamily="2" charset="2"/>
          </a:endParaRPr>
        </a:p>
      </dgm:t>
    </dgm:pt>
    <dgm:pt modelId="{DDA46EA0-6EA1-41A9-B4BF-51774505AF24}" type="parTrans" cxnId="{17A705BC-DF47-489F-81EB-56492BBAD47B}">
      <dgm:prSet/>
      <dgm:spPr/>
      <dgm:t>
        <a:bodyPr/>
        <a:lstStyle/>
        <a:p>
          <a:endParaRPr lang="es-AR"/>
        </a:p>
      </dgm:t>
    </dgm:pt>
    <dgm:pt modelId="{DE565B7A-3F04-4CDC-96E8-DDE56B91A4C2}" type="sibTrans" cxnId="{17A705BC-DF47-489F-81EB-56492BBAD47B}">
      <dgm:prSet/>
      <dgm:spPr/>
      <dgm:t>
        <a:bodyPr/>
        <a:lstStyle/>
        <a:p>
          <a:endParaRPr lang="es-AR"/>
        </a:p>
      </dgm:t>
    </dgm:pt>
    <dgm:pt modelId="{3615C0E6-D8AB-4D4B-A44E-B1492970BA2A}">
      <dgm:prSet/>
      <dgm:spPr/>
      <dgm:t>
        <a:bodyPr/>
        <a:lstStyle/>
        <a:p>
          <a:r>
            <a:rPr lang="es-ES" altLang="es-AR" smtClean="0">
              <a:sym typeface="Wingdings" panose="05000000000000000000" pitchFamily="2" charset="2"/>
            </a:rPr>
            <a:t>Nro_proy  nombre_proyecto</a:t>
          </a:r>
          <a:endParaRPr lang="es-ES" altLang="es-AR" dirty="0" smtClean="0">
            <a:sym typeface="Wingdings" panose="05000000000000000000" pitchFamily="2" charset="2"/>
          </a:endParaRPr>
        </a:p>
      </dgm:t>
    </dgm:pt>
    <dgm:pt modelId="{3C408DA6-9701-46DA-8D5E-B5FB39FBCA88}" type="parTrans" cxnId="{1A06D332-A348-4087-ABF5-FF3FF6D2BC9A}">
      <dgm:prSet/>
      <dgm:spPr/>
      <dgm:t>
        <a:bodyPr/>
        <a:lstStyle/>
        <a:p>
          <a:endParaRPr lang="es-AR"/>
        </a:p>
      </dgm:t>
    </dgm:pt>
    <dgm:pt modelId="{7A2698AD-B5CB-40B3-9A00-6EDFBE98A822}" type="sibTrans" cxnId="{1A06D332-A348-4087-ABF5-FF3FF6D2BC9A}">
      <dgm:prSet/>
      <dgm:spPr/>
      <dgm:t>
        <a:bodyPr/>
        <a:lstStyle/>
        <a:p>
          <a:endParaRPr lang="es-AR"/>
        </a:p>
      </dgm:t>
    </dgm:pt>
    <dgm:pt modelId="{00615D9A-F581-4E3E-9F96-2E204113129F}">
      <dgm:prSet/>
      <dgm:spPr/>
      <dgm:t>
        <a:bodyPr/>
        <a:lstStyle/>
        <a:p>
          <a:r>
            <a:rPr lang="es-ES" altLang="es-AR" smtClean="0">
              <a:sym typeface="Wingdings" panose="05000000000000000000" pitchFamily="2" charset="2"/>
            </a:rPr>
            <a:t>Idem anterior</a:t>
          </a:r>
          <a:endParaRPr lang="es-ES" altLang="es-AR" dirty="0" smtClean="0">
            <a:sym typeface="Wingdings" panose="05000000000000000000" pitchFamily="2" charset="2"/>
          </a:endParaRPr>
        </a:p>
      </dgm:t>
    </dgm:pt>
    <dgm:pt modelId="{5E597C09-9AC6-41B2-95A0-B97C44F90E81}" type="parTrans" cxnId="{3D12DFBD-1540-49D6-A6AD-C6C16C38DEE8}">
      <dgm:prSet/>
      <dgm:spPr/>
      <dgm:t>
        <a:bodyPr/>
        <a:lstStyle/>
        <a:p>
          <a:endParaRPr lang="es-AR"/>
        </a:p>
      </dgm:t>
    </dgm:pt>
    <dgm:pt modelId="{BA56672F-E6C9-4CBD-B2C7-3BEA7E1F5C41}" type="sibTrans" cxnId="{3D12DFBD-1540-49D6-A6AD-C6C16C38DEE8}">
      <dgm:prSet/>
      <dgm:spPr/>
      <dgm:t>
        <a:bodyPr/>
        <a:lstStyle/>
        <a:p>
          <a:endParaRPr lang="es-AR"/>
        </a:p>
      </dgm:t>
    </dgm:pt>
    <dgm:pt modelId="{937E0B1B-9805-4C80-A924-5D7ED4DCEE4C}" type="pres">
      <dgm:prSet presAssocID="{D05FB926-EBE7-459C-AAC2-B71A1D4A61EF}" presName="linear" presStyleCnt="0">
        <dgm:presLayoutVars>
          <dgm:animLvl val="lvl"/>
          <dgm:resizeHandles val="exact"/>
        </dgm:presLayoutVars>
      </dgm:prSet>
      <dgm:spPr/>
      <dgm:t>
        <a:bodyPr/>
        <a:lstStyle/>
        <a:p>
          <a:endParaRPr lang="es-AR"/>
        </a:p>
      </dgm:t>
    </dgm:pt>
    <dgm:pt modelId="{A3CA8AA5-6841-4FE6-BD67-F401EA8AFD72}" type="pres">
      <dgm:prSet presAssocID="{D4936767-6DD5-400E-B9A3-D9BBC6380956}" presName="parentText" presStyleLbl="node1" presStyleIdx="0" presStyleCnt="1">
        <dgm:presLayoutVars>
          <dgm:chMax val="0"/>
          <dgm:bulletEnabled val="1"/>
        </dgm:presLayoutVars>
      </dgm:prSet>
      <dgm:spPr/>
      <dgm:t>
        <a:bodyPr/>
        <a:lstStyle/>
        <a:p>
          <a:endParaRPr lang="es-AR"/>
        </a:p>
      </dgm:t>
    </dgm:pt>
    <dgm:pt modelId="{1A89994C-AD0A-40BB-A31F-D35A1B50178B}" type="pres">
      <dgm:prSet presAssocID="{D4936767-6DD5-400E-B9A3-D9BBC6380956}" presName="childText" presStyleLbl="revTx" presStyleIdx="0" presStyleCnt="1">
        <dgm:presLayoutVars>
          <dgm:bulletEnabled val="1"/>
        </dgm:presLayoutVars>
      </dgm:prSet>
      <dgm:spPr/>
      <dgm:t>
        <a:bodyPr/>
        <a:lstStyle/>
        <a:p>
          <a:endParaRPr lang="es-AR"/>
        </a:p>
      </dgm:t>
    </dgm:pt>
  </dgm:ptLst>
  <dgm:cxnLst>
    <dgm:cxn modelId="{880A27C0-AFE2-4A8A-A55E-E910E5C9824D}" srcId="{148D1C93-0693-4307-A9F7-ECD01CDF7477}" destId="{1E2CA0DE-4A3B-4AE2-BBCD-C50F10D32B66}" srcOrd="0" destOrd="0" parTransId="{6B14EEDE-BFC0-4CC0-A6EC-E4406617B1B4}" sibTransId="{A7BF0400-DA84-45FE-B03A-DC35B2A15965}"/>
    <dgm:cxn modelId="{5BE7688F-B7AD-4F39-A0B8-56E4B27FE33E}" type="presOf" srcId="{4BC37362-3B5E-46F8-97C9-D6506327ED6B}" destId="{1A89994C-AD0A-40BB-A31F-D35A1B50178B}" srcOrd="0" destOrd="3" presId="urn:microsoft.com/office/officeart/2005/8/layout/vList2"/>
    <dgm:cxn modelId="{4338CB8A-DA7C-45E5-A5A6-6F7789E7FEF8}" type="presOf" srcId="{94F9CF14-2D7F-4E0D-888B-ADD486918AFC}" destId="{1A89994C-AD0A-40BB-A31F-D35A1B50178B}" srcOrd="0" destOrd="5" presId="urn:microsoft.com/office/officeart/2005/8/layout/vList2"/>
    <dgm:cxn modelId="{FFCD2A45-600D-4B9B-91CF-05368BC3B55C}" type="presOf" srcId="{148D1C93-0693-4307-A9F7-ECD01CDF7477}" destId="{1A89994C-AD0A-40BB-A31F-D35A1B50178B}" srcOrd="0" destOrd="1" presId="urn:microsoft.com/office/officeart/2005/8/layout/vList2"/>
    <dgm:cxn modelId="{17A705BC-DF47-489F-81EB-56492BBAD47B}" srcId="{148D1C93-0693-4307-A9F7-ECD01CDF7477}" destId="{E5A25498-8FF9-4C3F-9955-620E27226305}" srcOrd="4" destOrd="0" parTransId="{DDA46EA0-6EA1-41A9-B4BF-51774505AF24}" sibTransId="{DE565B7A-3F04-4CDC-96E8-DDE56B91A4C2}"/>
    <dgm:cxn modelId="{DD50B5E2-8F75-409A-A74D-E5EF154DA879}" srcId="{148D1C93-0693-4307-A9F7-ECD01CDF7477}" destId="{72901743-CC67-4DE8-8BF1-0A3203278BEA}" srcOrd="2" destOrd="0" parTransId="{C7E8D8D9-1DC6-4DFE-87BD-BCC869A76995}" sibTransId="{23E9C306-97D6-4B76-84FB-2C14894AFD4B}"/>
    <dgm:cxn modelId="{8BF45B9A-D6AC-43CC-AE70-3B9A085FF79C}" type="presOf" srcId="{D4936767-6DD5-400E-B9A3-D9BBC6380956}" destId="{A3CA8AA5-6841-4FE6-BD67-F401EA8AFD72}" srcOrd="0" destOrd="0" presId="urn:microsoft.com/office/officeart/2005/8/layout/vList2"/>
    <dgm:cxn modelId="{678A6C34-16F6-4187-9CD6-88FC71C8A634}" srcId="{D4936767-6DD5-400E-B9A3-D9BBC6380956}" destId="{148D1C93-0693-4307-A9F7-ECD01CDF7477}" srcOrd="1" destOrd="0" parTransId="{B071D361-F1DF-4079-9E53-A6D25963C9B3}" sibTransId="{AD11E4F1-3B91-4273-BC96-A642E73DACC9}"/>
    <dgm:cxn modelId="{1CA39058-5C77-411C-B06B-A4ABA1BCA7D3}" type="presOf" srcId="{00615D9A-F581-4E3E-9F96-2E204113129F}" destId="{1A89994C-AD0A-40BB-A31F-D35A1B50178B}" srcOrd="0" destOrd="8" presId="urn:microsoft.com/office/officeart/2005/8/layout/vList2"/>
    <dgm:cxn modelId="{A4D08D74-1EA5-4B72-A492-E783FD7F3934}" srcId="{148D1C93-0693-4307-A9F7-ECD01CDF7477}" destId="{4BC37362-3B5E-46F8-97C9-D6506327ED6B}" srcOrd="1" destOrd="0" parTransId="{34EA61F2-1691-4333-9AF4-686886FF991C}" sibTransId="{80777DDD-53E9-44A4-B70F-DC1D910070B1}"/>
    <dgm:cxn modelId="{DDA4A6BC-FDF2-45A8-8456-1F2724E5C9C2}" type="presOf" srcId="{E5A25498-8FF9-4C3F-9955-620E27226305}" destId="{1A89994C-AD0A-40BB-A31F-D35A1B50178B}" srcOrd="0" destOrd="6" presId="urn:microsoft.com/office/officeart/2005/8/layout/vList2"/>
    <dgm:cxn modelId="{726EDE99-6DC2-4158-94D6-029EB8037749}" type="presOf" srcId="{1E2CA0DE-4A3B-4AE2-BBCD-C50F10D32B66}" destId="{1A89994C-AD0A-40BB-A31F-D35A1B50178B}" srcOrd="0" destOrd="2" presId="urn:microsoft.com/office/officeart/2005/8/layout/vList2"/>
    <dgm:cxn modelId="{D2526009-503E-4117-B298-7BC41AD117CB}" type="presOf" srcId="{D6878270-AEBB-428E-8125-730ABEE6EEC1}" destId="{1A89994C-AD0A-40BB-A31F-D35A1B50178B}" srcOrd="0" destOrd="0" presId="urn:microsoft.com/office/officeart/2005/8/layout/vList2"/>
    <dgm:cxn modelId="{1A06D332-A348-4087-ABF5-FF3FF6D2BC9A}" srcId="{148D1C93-0693-4307-A9F7-ECD01CDF7477}" destId="{3615C0E6-D8AB-4D4B-A44E-B1492970BA2A}" srcOrd="5" destOrd="0" parTransId="{3C408DA6-9701-46DA-8D5E-B5FB39FBCA88}" sibTransId="{7A2698AD-B5CB-40B3-9A00-6EDFBE98A822}"/>
    <dgm:cxn modelId="{CDE0A0C1-96CE-4A12-A0D1-DCCC9C5C6D21}" srcId="{D05FB926-EBE7-459C-AAC2-B71A1D4A61EF}" destId="{D4936767-6DD5-400E-B9A3-D9BBC6380956}" srcOrd="0" destOrd="0" parTransId="{A1CBB9F3-0BB9-46D1-A42F-3C34C4EEEF58}" sibTransId="{111EE85F-3B97-455C-9D95-93F07C309B76}"/>
    <dgm:cxn modelId="{0FDC6039-6697-4A25-92C2-5072E203F8C4}" type="presOf" srcId="{3615C0E6-D8AB-4D4B-A44E-B1492970BA2A}" destId="{1A89994C-AD0A-40BB-A31F-D35A1B50178B}" srcOrd="0" destOrd="7" presId="urn:microsoft.com/office/officeart/2005/8/layout/vList2"/>
    <dgm:cxn modelId="{9283EB22-28A8-4834-9796-7C28752029C3}" srcId="{148D1C93-0693-4307-A9F7-ECD01CDF7477}" destId="{94F9CF14-2D7F-4E0D-888B-ADD486918AFC}" srcOrd="3" destOrd="0" parTransId="{A15D1992-D92B-44F2-9081-F1049B53FA6F}" sibTransId="{7B0BB92C-3158-44D5-89F9-3B4E435969F1}"/>
    <dgm:cxn modelId="{07554C7D-E956-488A-8280-42C3130AE273}" type="presOf" srcId="{D05FB926-EBE7-459C-AAC2-B71A1D4A61EF}" destId="{937E0B1B-9805-4C80-A924-5D7ED4DCEE4C}" srcOrd="0" destOrd="0" presId="urn:microsoft.com/office/officeart/2005/8/layout/vList2"/>
    <dgm:cxn modelId="{ECC1C149-891C-46ED-A1B3-353903574F4E}" type="presOf" srcId="{72901743-CC67-4DE8-8BF1-0A3203278BEA}" destId="{1A89994C-AD0A-40BB-A31F-D35A1B50178B}" srcOrd="0" destOrd="4" presId="urn:microsoft.com/office/officeart/2005/8/layout/vList2"/>
    <dgm:cxn modelId="{D101447A-89F9-4D4D-8D81-D297D0296CD2}" srcId="{D4936767-6DD5-400E-B9A3-D9BBC6380956}" destId="{D6878270-AEBB-428E-8125-730ABEE6EEC1}" srcOrd="0" destOrd="0" parTransId="{59ED5F7D-3A80-4BFE-B8B8-6DBC7C1073DA}" sibTransId="{5732B090-443B-48F1-A02A-61D3E1EC3488}"/>
    <dgm:cxn modelId="{3D12DFBD-1540-49D6-A6AD-C6C16C38DEE8}" srcId="{148D1C93-0693-4307-A9F7-ECD01CDF7477}" destId="{00615D9A-F581-4E3E-9F96-2E204113129F}" srcOrd="6" destOrd="0" parTransId="{5E597C09-9AC6-41B2-95A0-B97C44F90E81}" sibTransId="{BA56672F-E6C9-4CBD-B2C7-3BEA7E1F5C41}"/>
    <dgm:cxn modelId="{E242443D-55B4-4200-8E44-8EF1CA2F8F2D}" type="presParOf" srcId="{937E0B1B-9805-4C80-A924-5D7ED4DCEE4C}" destId="{A3CA8AA5-6841-4FE6-BD67-F401EA8AFD72}" srcOrd="0" destOrd="0" presId="urn:microsoft.com/office/officeart/2005/8/layout/vList2"/>
    <dgm:cxn modelId="{8DAC222E-DBCE-4B85-9286-9CF4D48CA207}" type="presParOf" srcId="{937E0B1B-9805-4C80-A924-5D7ED4DCEE4C}" destId="{1A89994C-AD0A-40BB-A31F-D35A1B50178B}"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91C2872-D8B7-4F36-98EA-14155B9870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5B054B64-0FB9-48C8-868C-78DFDE9B77A7}">
      <dgm:prSet phldrT="[Texto]"/>
      <dgm:spPr/>
      <dgm:t>
        <a:bodyPr/>
        <a:lstStyle/>
        <a:p>
          <a:r>
            <a:rPr lang="es-ES" smtClean="0"/>
            <a:t>Dependencia funcional parcial</a:t>
          </a:r>
          <a:endParaRPr lang="es-AR"/>
        </a:p>
      </dgm:t>
    </dgm:pt>
    <dgm:pt modelId="{81779793-6414-4678-BFD1-AEC90F3A827B}" type="parTrans" cxnId="{E5401493-60F4-4B7B-9F8F-54E499779492}">
      <dgm:prSet/>
      <dgm:spPr/>
      <dgm:t>
        <a:bodyPr/>
        <a:lstStyle/>
        <a:p>
          <a:endParaRPr lang="es-AR"/>
        </a:p>
      </dgm:t>
    </dgm:pt>
    <dgm:pt modelId="{7920C9A6-0C29-4B51-8BF4-893AE5A29037}" type="sibTrans" cxnId="{E5401493-60F4-4B7B-9F8F-54E499779492}">
      <dgm:prSet/>
      <dgm:spPr/>
      <dgm:t>
        <a:bodyPr/>
        <a:lstStyle/>
        <a:p>
          <a:endParaRPr lang="es-AR"/>
        </a:p>
      </dgm:t>
    </dgm:pt>
    <dgm:pt modelId="{BE5E21A0-E85D-4CF9-A1DD-78C70A1D00D5}">
      <dgm:prSet/>
      <dgm:spPr/>
      <dgm:t>
        <a:bodyPr/>
        <a:lstStyle/>
        <a:p>
          <a:r>
            <a:rPr lang="es-ES" smtClean="0"/>
            <a:t>A </a:t>
          </a:r>
          <a:r>
            <a:rPr lang="es-ES" smtClean="0">
              <a:sym typeface="Wingdings" pitchFamily="2" charset="2"/>
            </a:rPr>
            <a:t> B es una dependencia funcional parcial si existe algún atributo que puede eliminarse de A y la dependencia continúa verificándose</a:t>
          </a:r>
          <a:endParaRPr lang="es-ES" dirty="0" smtClean="0">
            <a:sym typeface="Wingdings" pitchFamily="2" charset="2"/>
          </a:endParaRPr>
        </a:p>
      </dgm:t>
    </dgm:pt>
    <dgm:pt modelId="{3DA35D16-41BD-4771-9296-4111032B625E}" type="parTrans" cxnId="{75D51ADE-2AF3-485E-BD24-5F93D73DCF22}">
      <dgm:prSet/>
      <dgm:spPr/>
      <dgm:t>
        <a:bodyPr/>
        <a:lstStyle/>
        <a:p>
          <a:endParaRPr lang="es-AR"/>
        </a:p>
      </dgm:t>
    </dgm:pt>
    <dgm:pt modelId="{6724B217-23E8-42D6-8914-AB47705E19C2}" type="sibTrans" cxnId="{75D51ADE-2AF3-485E-BD24-5F93D73DCF22}">
      <dgm:prSet/>
      <dgm:spPr/>
      <dgm:t>
        <a:bodyPr/>
        <a:lstStyle/>
        <a:p>
          <a:endParaRPr lang="es-AR"/>
        </a:p>
      </dgm:t>
    </dgm:pt>
    <dgm:pt modelId="{80B75E0F-342E-4B08-8A46-D4A57147F3A6}">
      <dgm:prSet/>
      <dgm:spPr/>
      <dgm:t>
        <a:bodyPr/>
        <a:lstStyle/>
        <a:p>
          <a:r>
            <a:rPr lang="es-ES" smtClean="0"/>
            <a:t>En la transparencia anterior</a:t>
          </a:r>
          <a:endParaRPr lang="es-ES" dirty="0" smtClean="0"/>
        </a:p>
      </dgm:t>
    </dgm:pt>
    <dgm:pt modelId="{6E399BF3-AB97-4B40-9AA2-8FC3F1069926}" type="parTrans" cxnId="{8D328F49-0B5E-4852-A500-7ECFA260AA74}">
      <dgm:prSet/>
      <dgm:spPr/>
      <dgm:t>
        <a:bodyPr/>
        <a:lstStyle/>
        <a:p>
          <a:endParaRPr lang="es-AR"/>
        </a:p>
      </dgm:t>
    </dgm:pt>
    <dgm:pt modelId="{059DFCB1-F4F1-48E1-89EB-F6B5FDF90A55}" type="sibTrans" cxnId="{8D328F49-0B5E-4852-A500-7ECFA260AA74}">
      <dgm:prSet/>
      <dgm:spPr/>
      <dgm:t>
        <a:bodyPr/>
        <a:lstStyle/>
        <a:p>
          <a:endParaRPr lang="es-AR"/>
        </a:p>
      </dgm:t>
    </dgm:pt>
    <dgm:pt modelId="{259ECBE9-AC33-4092-92DD-A9767E69D7EB}">
      <dgm:prSet/>
      <dgm:spPr/>
      <dgm:t>
        <a:bodyPr/>
        <a:lstStyle/>
        <a:p>
          <a:r>
            <a:rPr lang="es-ES" smtClean="0"/>
            <a:t>(nro_empl, nro_proy) </a:t>
          </a:r>
          <a:r>
            <a:rPr lang="es-ES" smtClean="0">
              <a:sym typeface="Wingdings" pitchFamily="2" charset="2"/>
            </a:rPr>
            <a:t> nombre_empleado</a:t>
          </a:r>
          <a:endParaRPr lang="es-ES" dirty="0" smtClean="0"/>
        </a:p>
      </dgm:t>
    </dgm:pt>
    <dgm:pt modelId="{59E52898-67F7-49D1-BA4A-4C7AA95E3215}" type="parTrans" cxnId="{F67AD272-7CFC-44C4-B690-3AD56CD40A53}">
      <dgm:prSet/>
      <dgm:spPr/>
      <dgm:t>
        <a:bodyPr/>
        <a:lstStyle/>
        <a:p>
          <a:endParaRPr lang="es-AR"/>
        </a:p>
      </dgm:t>
    </dgm:pt>
    <dgm:pt modelId="{45C2967F-6B0E-472A-9410-9C459E140A31}" type="sibTrans" cxnId="{F67AD272-7CFC-44C4-B690-3AD56CD40A53}">
      <dgm:prSet/>
      <dgm:spPr/>
      <dgm:t>
        <a:bodyPr/>
        <a:lstStyle/>
        <a:p>
          <a:endParaRPr lang="es-AR"/>
        </a:p>
      </dgm:t>
    </dgm:pt>
    <dgm:pt modelId="{E5C49070-47DC-4093-B6E3-A99DCAFA873D}">
      <dgm:prSet/>
      <dgm:spPr/>
      <dgm:t>
        <a:bodyPr/>
        <a:lstStyle/>
        <a:p>
          <a:r>
            <a:rPr lang="es-ES" smtClean="0">
              <a:sym typeface="Wingdings" pitchFamily="2" charset="2"/>
            </a:rPr>
            <a:t>Nro_empl  nombre_empleado</a:t>
          </a:r>
          <a:endParaRPr lang="es-ES" dirty="0" smtClean="0">
            <a:sym typeface="Wingdings" pitchFamily="2" charset="2"/>
          </a:endParaRPr>
        </a:p>
      </dgm:t>
    </dgm:pt>
    <dgm:pt modelId="{43B21106-AE49-414A-A859-E68DCBFCF604}" type="parTrans" cxnId="{B8ACD066-3EB3-4F30-9580-8C23430B7CA2}">
      <dgm:prSet/>
      <dgm:spPr/>
      <dgm:t>
        <a:bodyPr/>
        <a:lstStyle/>
        <a:p>
          <a:endParaRPr lang="es-AR"/>
        </a:p>
      </dgm:t>
    </dgm:pt>
    <dgm:pt modelId="{3207927D-11D3-4371-A987-5387EEE60BFB}" type="sibTrans" cxnId="{B8ACD066-3EB3-4F30-9580-8C23430B7CA2}">
      <dgm:prSet/>
      <dgm:spPr/>
      <dgm:t>
        <a:bodyPr/>
        <a:lstStyle/>
        <a:p>
          <a:endParaRPr lang="es-AR"/>
        </a:p>
      </dgm:t>
    </dgm:pt>
    <dgm:pt modelId="{4F75D794-53CC-4352-9054-7818F2FA8D8E}">
      <dgm:prSet/>
      <dgm:spPr/>
      <dgm:t>
        <a:bodyPr/>
        <a:lstStyle/>
        <a:p>
          <a:r>
            <a:rPr lang="es-ES" smtClean="0">
              <a:solidFill>
                <a:schemeClr val="hlink"/>
              </a:solidFill>
              <a:sym typeface="Wingdings" pitchFamily="2" charset="2"/>
            </a:rPr>
            <a:t>La primera es una </a:t>
          </a:r>
          <a:r>
            <a:rPr lang="es-ES" smtClean="0">
              <a:solidFill>
                <a:schemeClr val="hlink"/>
              </a:solidFill>
              <a:effectLst>
                <a:outerShdw blurRad="38100" dist="38100" dir="2700000" algn="tl">
                  <a:srgbClr val="000000"/>
                </a:outerShdw>
              </a:effectLst>
              <a:sym typeface="Wingdings" pitchFamily="2" charset="2"/>
            </a:rPr>
            <a:t>dependencia PARCIAL</a:t>
          </a:r>
          <a:endParaRPr lang="es-ES" dirty="0" smtClean="0">
            <a:solidFill>
              <a:schemeClr val="hlink"/>
            </a:solidFill>
            <a:effectLst>
              <a:outerShdw blurRad="38100" dist="38100" dir="2700000" algn="tl">
                <a:srgbClr val="000000"/>
              </a:outerShdw>
            </a:effectLst>
            <a:sym typeface="Wingdings" pitchFamily="2" charset="2"/>
          </a:endParaRPr>
        </a:p>
      </dgm:t>
    </dgm:pt>
    <dgm:pt modelId="{7AB63BA4-C270-4654-BCEB-1829B028ADFF}" type="parTrans" cxnId="{C68BCBCF-A4FA-4050-B7A9-BE15F666027A}">
      <dgm:prSet/>
      <dgm:spPr/>
      <dgm:t>
        <a:bodyPr/>
        <a:lstStyle/>
        <a:p>
          <a:endParaRPr lang="es-AR"/>
        </a:p>
      </dgm:t>
    </dgm:pt>
    <dgm:pt modelId="{C2DC8797-59CC-4345-849E-06ADA35834D1}" type="sibTrans" cxnId="{C68BCBCF-A4FA-4050-B7A9-BE15F666027A}">
      <dgm:prSet/>
      <dgm:spPr/>
      <dgm:t>
        <a:bodyPr/>
        <a:lstStyle/>
        <a:p>
          <a:endParaRPr lang="es-AR"/>
        </a:p>
      </dgm:t>
    </dgm:pt>
    <dgm:pt modelId="{9458679A-C87D-4187-B994-059DAEE444D5}">
      <dgm:prSet/>
      <dgm:spPr/>
      <dgm:t>
        <a:bodyPr/>
        <a:lstStyle/>
        <a:p>
          <a:endParaRPr lang="es-ES" dirty="0" smtClean="0">
            <a:sym typeface="Wingdings" pitchFamily="2" charset="2"/>
          </a:endParaRPr>
        </a:p>
      </dgm:t>
    </dgm:pt>
    <dgm:pt modelId="{302D05F9-27D2-40F6-9EF4-70ECC84C1813}" type="parTrans" cxnId="{32FF9BD3-387A-434B-A4D8-1400BCABE839}">
      <dgm:prSet/>
      <dgm:spPr/>
      <dgm:t>
        <a:bodyPr/>
        <a:lstStyle/>
        <a:p>
          <a:endParaRPr lang="es-AR"/>
        </a:p>
      </dgm:t>
    </dgm:pt>
    <dgm:pt modelId="{FA82BBDA-2305-4797-A625-57EEC885F570}" type="sibTrans" cxnId="{32FF9BD3-387A-434B-A4D8-1400BCABE839}">
      <dgm:prSet/>
      <dgm:spPr/>
      <dgm:t>
        <a:bodyPr/>
        <a:lstStyle/>
        <a:p>
          <a:endParaRPr lang="es-AR"/>
        </a:p>
      </dgm:t>
    </dgm:pt>
    <dgm:pt modelId="{ED681807-33D4-4B1E-B7D8-806865AE7C00}">
      <dgm:prSet/>
      <dgm:spPr/>
      <dgm:t>
        <a:bodyPr/>
        <a:lstStyle/>
        <a:p>
          <a:r>
            <a:rPr lang="es-ES" smtClean="0"/>
            <a:t>(nro_empl, nro_proy) </a:t>
          </a:r>
          <a:r>
            <a:rPr lang="es-ES" smtClean="0">
              <a:sym typeface="Wingdings" pitchFamily="2" charset="2"/>
            </a:rPr>
            <a:t> nombre_proyecto</a:t>
          </a:r>
          <a:endParaRPr lang="es-ES" dirty="0" smtClean="0">
            <a:sym typeface="Wingdings" pitchFamily="2" charset="2"/>
          </a:endParaRPr>
        </a:p>
      </dgm:t>
    </dgm:pt>
    <dgm:pt modelId="{9B0D840E-1789-45C9-B1E9-2CCE026D936C}" type="parTrans" cxnId="{98B2602C-68CA-4718-A1C9-B8FB16FEB7AA}">
      <dgm:prSet/>
      <dgm:spPr/>
      <dgm:t>
        <a:bodyPr/>
        <a:lstStyle/>
        <a:p>
          <a:endParaRPr lang="es-AR"/>
        </a:p>
      </dgm:t>
    </dgm:pt>
    <dgm:pt modelId="{429764BC-FD03-4407-B347-5B120E08081E}" type="sibTrans" cxnId="{98B2602C-68CA-4718-A1C9-B8FB16FEB7AA}">
      <dgm:prSet/>
      <dgm:spPr/>
      <dgm:t>
        <a:bodyPr/>
        <a:lstStyle/>
        <a:p>
          <a:endParaRPr lang="es-AR"/>
        </a:p>
      </dgm:t>
    </dgm:pt>
    <dgm:pt modelId="{048F2228-3260-46B1-A6A3-0CF811E5EF6D}">
      <dgm:prSet/>
      <dgm:spPr/>
      <dgm:t>
        <a:bodyPr/>
        <a:lstStyle/>
        <a:p>
          <a:r>
            <a:rPr lang="es-ES" smtClean="0">
              <a:sym typeface="Wingdings" pitchFamily="2" charset="2"/>
            </a:rPr>
            <a:t>Nro_proy  nombre_proyecto</a:t>
          </a:r>
          <a:endParaRPr lang="es-ES" dirty="0" smtClean="0">
            <a:sym typeface="Wingdings" pitchFamily="2" charset="2"/>
          </a:endParaRPr>
        </a:p>
      </dgm:t>
    </dgm:pt>
    <dgm:pt modelId="{28040ACD-395A-4D99-B53A-B6F7813F9C7D}" type="parTrans" cxnId="{9CDF6FBB-167A-45DC-8F68-1613B4F10166}">
      <dgm:prSet/>
      <dgm:spPr/>
      <dgm:t>
        <a:bodyPr/>
        <a:lstStyle/>
        <a:p>
          <a:endParaRPr lang="es-AR"/>
        </a:p>
      </dgm:t>
    </dgm:pt>
    <dgm:pt modelId="{4F432D74-D6FD-48C4-A5FC-1C4B421BD16A}" type="sibTrans" cxnId="{9CDF6FBB-167A-45DC-8F68-1613B4F10166}">
      <dgm:prSet/>
      <dgm:spPr/>
      <dgm:t>
        <a:bodyPr/>
        <a:lstStyle/>
        <a:p>
          <a:endParaRPr lang="es-AR"/>
        </a:p>
      </dgm:t>
    </dgm:pt>
    <dgm:pt modelId="{A9F9F93C-EBBD-43B4-B268-DC7464AB61EC}">
      <dgm:prSet/>
      <dgm:spPr/>
      <dgm:t>
        <a:bodyPr/>
        <a:lstStyle/>
        <a:p>
          <a:r>
            <a:rPr lang="es-ES" smtClean="0">
              <a:solidFill>
                <a:schemeClr val="hlink"/>
              </a:solidFill>
              <a:sym typeface="Wingdings" pitchFamily="2" charset="2"/>
            </a:rPr>
            <a:t>Idem anterior</a:t>
          </a:r>
          <a:endParaRPr lang="es-ES" dirty="0" smtClean="0">
            <a:solidFill>
              <a:schemeClr val="hlink"/>
            </a:solidFill>
            <a:sym typeface="Wingdings" pitchFamily="2" charset="2"/>
          </a:endParaRPr>
        </a:p>
      </dgm:t>
    </dgm:pt>
    <dgm:pt modelId="{C633BAB3-145D-4F7C-A93D-2D924B5F7FD6}" type="parTrans" cxnId="{E1775E42-120E-4D02-89C4-C6EB60158B20}">
      <dgm:prSet/>
      <dgm:spPr/>
      <dgm:t>
        <a:bodyPr/>
        <a:lstStyle/>
        <a:p>
          <a:endParaRPr lang="es-AR"/>
        </a:p>
      </dgm:t>
    </dgm:pt>
    <dgm:pt modelId="{D9296577-999F-4B71-A976-FEC7139C994F}" type="sibTrans" cxnId="{E1775E42-120E-4D02-89C4-C6EB60158B20}">
      <dgm:prSet/>
      <dgm:spPr/>
      <dgm:t>
        <a:bodyPr/>
        <a:lstStyle/>
        <a:p>
          <a:endParaRPr lang="es-AR"/>
        </a:p>
      </dgm:t>
    </dgm:pt>
    <dgm:pt modelId="{E172359C-0D48-484C-83FE-51A79DF16188}" type="pres">
      <dgm:prSet presAssocID="{291C2872-D8B7-4F36-98EA-14155B98700D}" presName="linear" presStyleCnt="0">
        <dgm:presLayoutVars>
          <dgm:animLvl val="lvl"/>
          <dgm:resizeHandles val="exact"/>
        </dgm:presLayoutVars>
      </dgm:prSet>
      <dgm:spPr/>
      <dgm:t>
        <a:bodyPr/>
        <a:lstStyle/>
        <a:p>
          <a:endParaRPr lang="es-AR"/>
        </a:p>
      </dgm:t>
    </dgm:pt>
    <dgm:pt modelId="{F2461111-E60A-4AE3-A454-AFD839B55DDA}" type="pres">
      <dgm:prSet presAssocID="{5B054B64-0FB9-48C8-868C-78DFDE9B77A7}" presName="parentText" presStyleLbl="node1" presStyleIdx="0" presStyleCnt="1">
        <dgm:presLayoutVars>
          <dgm:chMax val="0"/>
          <dgm:bulletEnabled val="1"/>
        </dgm:presLayoutVars>
      </dgm:prSet>
      <dgm:spPr/>
      <dgm:t>
        <a:bodyPr/>
        <a:lstStyle/>
        <a:p>
          <a:endParaRPr lang="es-AR"/>
        </a:p>
      </dgm:t>
    </dgm:pt>
    <dgm:pt modelId="{3A6BA92A-E024-4ED5-A2FF-3CB0B8B32FE4}" type="pres">
      <dgm:prSet presAssocID="{5B054B64-0FB9-48C8-868C-78DFDE9B77A7}" presName="childText" presStyleLbl="revTx" presStyleIdx="0" presStyleCnt="1">
        <dgm:presLayoutVars>
          <dgm:bulletEnabled val="1"/>
        </dgm:presLayoutVars>
      </dgm:prSet>
      <dgm:spPr/>
      <dgm:t>
        <a:bodyPr/>
        <a:lstStyle/>
        <a:p>
          <a:endParaRPr lang="es-AR"/>
        </a:p>
      </dgm:t>
    </dgm:pt>
  </dgm:ptLst>
  <dgm:cxnLst>
    <dgm:cxn modelId="{9CDF6FBB-167A-45DC-8F68-1613B4F10166}" srcId="{80B75E0F-342E-4B08-8A46-D4A57147F3A6}" destId="{048F2228-3260-46B1-A6A3-0CF811E5EF6D}" srcOrd="5" destOrd="0" parTransId="{28040ACD-395A-4D99-B53A-B6F7813F9C7D}" sibTransId="{4F432D74-D6FD-48C4-A5FC-1C4B421BD16A}"/>
    <dgm:cxn modelId="{77CBC16D-4951-4279-9864-CC9EE05C6B33}" type="presOf" srcId="{ED681807-33D4-4B1E-B7D8-806865AE7C00}" destId="{3A6BA92A-E024-4ED5-A2FF-3CB0B8B32FE4}" srcOrd="0" destOrd="6" presId="urn:microsoft.com/office/officeart/2005/8/layout/vList2"/>
    <dgm:cxn modelId="{666AED71-FFF7-4267-81D7-66E2EE7224ED}" type="presOf" srcId="{048F2228-3260-46B1-A6A3-0CF811E5EF6D}" destId="{3A6BA92A-E024-4ED5-A2FF-3CB0B8B32FE4}" srcOrd="0" destOrd="7" presId="urn:microsoft.com/office/officeart/2005/8/layout/vList2"/>
    <dgm:cxn modelId="{38559C56-A66A-4DAE-A5A9-529AF43B553E}" type="presOf" srcId="{80B75E0F-342E-4B08-8A46-D4A57147F3A6}" destId="{3A6BA92A-E024-4ED5-A2FF-3CB0B8B32FE4}" srcOrd="0" destOrd="1" presId="urn:microsoft.com/office/officeart/2005/8/layout/vList2"/>
    <dgm:cxn modelId="{818C0F00-9309-469C-B0A2-1C3BB011A92D}" type="presOf" srcId="{A9F9F93C-EBBD-43B4-B268-DC7464AB61EC}" destId="{3A6BA92A-E024-4ED5-A2FF-3CB0B8B32FE4}" srcOrd="0" destOrd="8" presId="urn:microsoft.com/office/officeart/2005/8/layout/vList2"/>
    <dgm:cxn modelId="{74334432-6676-4BE0-96C2-58A9C70D5A33}" type="presOf" srcId="{5B054B64-0FB9-48C8-868C-78DFDE9B77A7}" destId="{F2461111-E60A-4AE3-A454-AFD839B55DDA}" srcOrd="0" destOrd="0" presId="urn:microsoft.com/office/officeart/2005/8/layout/vList2"/>
    <dgm:cxn modelId="{AAA209A2-711A-431A-963C-68B5ED7CB617}" type="presOf" srcId="{BE5E21A0-E85D-4CF9-A1DD-78C70A1D00D5}" destId="{3A6BA92A-E024-4ED5-A2FF-3CB0B8B32FE4}" srcOrd="0" destOrd="0" presId="urn:microsoft.com/office/officeart/2005/8/layout/vList2"/>
    <dgm:cxn modelId="{03E98296-264A-4DBA-8553-299E3ED0C14D}" type="presOf" srcId="{259ECBE9-AC33-4092-92DD-A9767E69D7EB}" destId="{3A6BA92A-E024-4ED5-A2FF-3CB0B8B32FE4}" srcOrd="0" destOrd="2" presId="urn:microsoft.com/office/officeart/2005/8/layout/vList2"/>
    <dgm:cxn modelId="{A6FB164C-76AC-4EC2-B41A-F2A90A50FA27}" type="presOf" srcId="{4F75D794-53CC-4352-9054-7818F2FA8D8E}" destId="{3A6BA92A-E024-4ED5-A2FF-3CB0B8B32FE4}" srcOrd="0" destOrd="4" presId="urn:microsoft.com/office/officeart/2005/8/layout/vList2"/>
    <dgm:cxn modelId="{C68BCBCF-A4FA-4050-B7A9-BE15F666027A}" srcId="{80B75E0F-342E-4B08-8A46-D4A57147F3A6}" destId="{4F75D794-53CC-4352-9054-7818F2FA8D8E}" srcOrd="2" destOrd="0" parTransId="{7AB63BA4-C270-4654-BCEB-1829B028ADFF}" sibTransId="{C2DC8797-59CC-4345-849E-06ADA35834D1}"/>
    <dgm:cxn modelId="{2B75A1A5-4436-4E8F-9F88-23AD532181F3}" type="presOf" srcId="{291C2872-D8B7-4F36-98EA-14155B98700D}" destId="{E172359C-0D48-484C-83FE-51A79DF16188}" srcOrd="0" destOrd="0" presId="urn:microsoft.com/office/officeart/2005/8/layout/vList2"/>
    <dgm:cxn modelId="{98B2602C-68CA-4718-A1C9-B8FB16FEB7AA}" srcId="{80B75E0F-342E-4B08-8A46-D4A57147F3A6}" destId="{ED681807-33D4-4B1E-B7D8-806865AE7C00}" srcOrd="4" destOrd="0" parTransId="{9B0D840E-1789-45C9-B1E9-2CCE026D936C}" sibTransId="{429764BC-FD03-4407-B347-5B120E08081E}"/>
    <dgm:cxn modelId="{0BD32859-5B69-4189-8BC0-0DC4D0B66B26}" type="presOf" srcId="{E5C49070-47DC-4093-B6E3-A99DCAFA873D}" destId="{3A6BA92A-E024-4ED5-A2FF-3CB0B8B32FE4}" srcOrd="0" destOrd="3" presId="urn:microsoft.com/office/officeart/2005/8/layout/vList2"/>
    <dgm:cxn modelId="{75D51ADE-2AF3-485E-BD24-5F93D73DCF22}" srcId="{5B054B64-0FB9-48C8-868C-78DFDE9B77A7}" destId="{BE5E21A0-E85D-4CF9-A1DD-78C70A1D00D5}" srcOrd="0" destOrd="0" parTransId="{3DA35D16-41BD-4771-9296-4111032B625E}" sibTransId="{6724B217-23E8-42D6-8914-AB47705E19C2}"/>
    <dgm:cxn modelId="{E1775E42-120E-4D02-89C4-C6EB60158B20}" srcId="{80B75E0F-342E-4B08-8A46-D4A57147F3A6}" destId="{A9F9F93C-EBBD-43B4-B268-DC7464AB61EC}" srcOrd="6" destOrd="0" parTransId="{C633BAB3-145D-4F7C-A93D-2D924B5F7FD6}" sibTransId="{D9296577-999F-4B71-A976-FEC7139C994F}"/>
    <dgm:cxn modelId="{F67AD272-7CFC-44C4-B690-3AD56CD40A53}" srcId="{80B75E0F-342E-4B08-8A46-D4A57147F3A6}" destId="{259ECBE9-AC33-4092-92DD-A9767E69D7EB}" srcOrd="0" destOrd="0" parTransId="{59E52898-67F7-49D1-BA4A-4C7AA95E3215}" sibTransId="{45C2967F-6B0E-472A-9410-9C459E140A31}"/>
    <dgm:cxn modelId="{32FF9BD3-387A-434B-A4D8-1400BCABE839}" srcId="{80B75E0F-342E-4B08-8A46-D4A57147F3A6}" destId="{9458679A-C87D-4187-B994-059DAEE444D5}" srcOrd="3" destOrd="0" parTransId="{302D05F9-27D2-40F6-9EF4-70ECC84C1813}" sibTransId="{FA82BBDA-2305-4797-A625-57EEC885F570}"/>
    <dgm:cxn modelId="{B8ACD066-3EB3-4F30-9580-8C23430B7CA2}" srcId="{80B75E0F-342E-4B08-8A46-D4A57147F3A6}" destId="{E5C49070-47DC-4093-B6E3-A99DCAFA873D}" srcOrd="1" destOrd="0" parTransId="{43B21106-AE49-414A-A859-E68DCBFCF604}" sibTransId="{3207927D-11D3-4371-A987-5387EEE60BFB}"/>
    <dgm:cxn modelId="{E5401493-60F4-4B7B-9F8F-54E499779492}" srcId="{291C2872-D8B7-4F36-98EA-14155B98700D}" destId="{5B054B64-0FB9-48C8-868C-78DFDE9B77A7}" srcOrd="0" destOrd="0" parTransId="{81779793-6414-4678-BFD1-AEC90F3A827B}" sibTransId="{7920C9A6-0C29-4B51-8BF4-893AE5A29037}"/>
    <dgm:cxn modelId="{8D328F49-0B5E-4852-A500-7ECFA260AA74}" srcId="{5B054B64-0FB9-48C8-868C-78DFDE9B77A7}" destId="{80B75E0F-342E-4B08-8A46-D4A57147F3A6}" srcOrd="1" destOrd="0" parTransId="{6E399BF3-AB97-4B40-9AA2-8FC3F1069926}" sibTransId="{059DFCB1-F4F1-48E1-89EB-F6B5FDF90A55}"/>
    <dgm:cxn modelId="{8F049364-4BC4-4409-8654-3655D3212F4A}" type="presOf" srcId="{9458679A-C87D-4187-B994-059DAEE444D5}" destId="{3A6BA92A-E024-4ED5-A2FF-3CB0B8B32FE4}" srcOrd="0" destOrd="5" presId="urn:microsoft.com/office/officeart/2005/8/layout/vList2"/>
    <dgm:cxn modelId="{40C9B530-F1B4-4163-8177-2B0A1D35B433}" type="presParOf" srcId="{E172359C-0D48-484C-83FE-51A79DF16188}" destId="{F2461111-E60A-4AE3-A454-AFD839B55DDA}" srcOrd="0" destOrd="0" presId="urn:microsoft.com/office/officeart/2005/8/layout/vList2"/>
    <dgm:cxn modelId="{FD496D31-65A9-4F7C-B95D-2F26568719D2}" type="presParOf" srcId="{E172359C-0D48-484C-83FE-51A79DF16188}" destId="{3A6BA92A-E024-4ED5-A2FF-3CB0B8B32FE4}"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F8707D-9C69-4826-B5D9-8E64FB1739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E8CC29E2-D309-4F1F-A91F-4D064CCBD3CC}">
      <dgm:prSet phldrT="[Texto]"/>
      <dgm:spPr/>
      <dgm:t>
        <a:bodyPr/>
        <a:lstStyle/>
        <a:p>
          <a:r>
            <a:rPr lang="es-AR" dirty="0" smtClean="0"/>
            <a:t>Decisiones</a:t>
          </a:r>
          <a:endParaRPr lang="es-AR" dirty="0"/>
        </a:p>
      </dgm:t>
    </dgm:pt>
    <dgm:pt modelId="{7CC1EAEE-CE21-4B85-9B81-6DF379B859E9}" type="parTrans" cxnId="{4A42ACEE-E12D-4228-9458-ECFC6292048B}">
      <dgm:prSet/>
      <dgm:spPr/>
      <dgm:t>
        <a:bodyPr/>
        <a:lstStyle/>
        <a:p>
          <a:endParaRPr lang="es-AR"/>
        </a:p>
      </dgm:t>
    </dgm:pt>
    <dgm:pt modelId="{96E6E460-B365-4FE1-BB49-8D248315C214}" type="sibTrans" cxnId="{4A42ACEE-E12D-4228-9458-ECFC6292048B}">
      <dgm:prSet/>
      <dgm:spPr/>
      <dgm:t>
        <a:bodyPr/>
        <a:lstStyle/>
        <a:p>
          <a:endParaRPr lang="es-AR"/>
        </a:p>
      </dgm:t>
    </dgm:pt>
    <dgm:pt modelId="{6208AF9A-465E-46C6-A1A2-A7A9851A4B1A}">
      <dgm:prSet phldrT="[Texto]"/>
      <dgm:spPr/>
      <dgm:t>
        <a:bodyPr/>
        <a:lstStyle/>
        <a:p>
          <a:r>
            <a:rPr lang="es-AR" dirty="0" smtClean="0"/>
            <a:t>Conviene generar una entidad con un concepto nuevo? O agregar un atributo a una entidad existente?</a:t>
          </a:r>
          <a:endParaRPr lang="es-AR" dirty="0"/>
        </a:p>
      </dgm:t>
    </dgm:pt>
    <dgm:pt modelId="{FE1F53CB-3EDC-47F2-ABEF-1C6C7F547AA1}" type="parTrans" cxnId="{8EE5DC16-AEAC-4A64-BE4C-070A5FA51D2A}">
      <dgm:prSet/>
      <dgm:spPr/>
      <dgm:t>
        <a:bodyPr/>
        <a:lstStyle/>
        <a:p>
          <a:endParaRPr lang="es-AR"/>
        </a:p>
      </dgm:t>
    </dgm:pt>
    <dgm:pt modelId="{12E3E59F-58F6-4D9D-AC0B-F552EBE76611}" type="sibTrans" cxnId="{8EE5DC16-AEAC-4A64-BE4C-070A5FA51D2A}">
      <dgm:prSet/>
      <dgm:spPr/>
      <dgm:t>
        <a:bodyPr/>
        <a:lstStyle/>
        <a:p>
          <a:endParaRPr lang="es-AR"/>
        </a:p>
      </dgm:t>
    </dgm:pt>
    <dgm:pt modelId="{5CCD65E2-C942-4D73-B04E-8622EFF5A6BE}">
      <dgm:prSet phldrT="[Texto]"/>
      <dgm:spPr/>
      <dgm:t>
        <a:bodyPr/>
        <a:lstStyle/>
        <a:p>
          <a:r>
            <a:rPr lang="es-AR" dirty="0" smtClean="0"/>
            <a:t>Cuando se debe utilizar una generalización y cuando el concepto representa una clasificación?</a:t>
          </a:r>
          <a:endParaRPr lang="es-AR" dirty="0"/>
        </a:p>
      </dgm:t>
    </dgm:pt>
    <dgm:pt modelId="{5C71163B-F78E-4F3C-82C9-A1314CEF6E01}" type="parTrans" cxnId="{1B49A362-2622-405D-9D7C-76E3672C487B}">
      <dgm:prSet/>
      <dgm:spPr/>
      <dgm:t>
        <a:bodyPr/>
        <a:lstStyle/>
        <a:p>
          <a:endParaRPr lang="es-AR"/>
        </a:p>
      </dgm:t>
    </dgm:pt>
    <dgm:pt modelId="{1E852B4A-6C06-4AA3-945B-5F07A8B5D527}" type="sibTrans" cxnId="{1B49A362-2622-405D-9D7C-76E3672C487B}">
      <dgm:prSet/>
      <dgm:spPr/>
      <dgm:t>
        <a:bodyPr/>
        <a:lstStyle/>
        <a:p>
          <a:endParaRPr lang="es-AR"/>
        </a:p>
      </dgm:t>
    </dgm:pt>
    <dgm:pt modelId="{5AAA6A3F-26AB-41C9-99CC-C14EB1B488AD}">
      <dgm:prSet phldrT="[Texto]"/>
      <dgm:spPr/>
      <dgm:t>
        <a:bodyPr/>
        <a:lstStyle/>
        <a:p>
          <a:r>
            <a:rPr lang="es-AR" dirty="0" smtClean="0"/>
            <a:t>Convienen los atributos compuestos? O se deben generar atributos simples?</a:t>
          </a:r>
          <a:endParaRPr lang="es-AR" dirty="0"/>
        </a:p>
      </dgm:t>
    </dgm:pt>
    <dgm:pt modelId="{38EC3E95-D04D-4305-BCE5-84EF0266B248}" type="parTrans" cxnId="{3AD9ABD1-66C2-4B6B-BA67-68E35E5D52FD}">
      <dgm:prSet/>
      <dgm:spPr/>
      <dgm:t>
        <a:bodyPr/>
        <a:lstStyle/>
        <a:p>
          <a:endParaRPr lang="es-AR"/>
        </a:p>
      </dgm:t>
    </dgm:pt>
    <dgm:pt modelId="{6F6237FE-C7E0-4BB5-A589-E8207A8588BD}" type="sibTrans" cxnId="{3AD9ABD1-66C2-4B6B-BA67-68E35E5D52FD}">
      <dgm:prSet/>
      <dgm:spPr/>
      <dgm:t>
        <a:bodyPr/>
        <a:lstStyle/>
        <a:p>
          <a:endParaRPr lang="es-AR"/>
        </a:p>
      </dgm:t>
    </dgm:pt>
    <dgm:pt modelId="{8651EEDA-04C5-4FF4-AC30-4DA52682A577}" type="pres">
      <dgm:prSet presAssocID="{77F8707D-9C69-4826-B5D9-8E64FB1739AF}" presName="linear" presStyleCnt="0">
        <dgm:presLayoutVars>
          <dgm:animLvl val="lvl"/>
          <dgm:resizeHandles val="exact"/>
        </dgm:presLayoutVars>
      </dgm:prSet>
      <dgm:spPr/>
      <dgm:t>
        <a:bodyPr/>
        <a:lstStyle/>
        <a:p>
          <a:endParaRPr lang="es-AR"/>
        </a:p>
      </dgm:t>
    </dgm:pt>
    <dgm:pt modelId="{0C17B774-B38C-4ABB-ACC3-DE6D8A5D332E}" type="pres">
      <dgm:prSet presAssocID="{E8CC29E2-D309-4F1F-A91F-4D064CCBD3CC}" presName="parentText" presStyleLbl="node1" presStyleIdx="0" presStyleCnt="1">
        <dgm:presLayoutVars>
          <dgm:chMax val="0"/>
          <dgm:bulletEnabled val="1"/>
        </dgm:presLayoutVars>
      </dgm:prSet>
      <dgm:spPr/>
      <dgm:t>
        <a:bodyPr/>
        <a:lstStyle/>
        <a:p>
          <a:endParaRPr lang="es-AR"/>
        </a:p>
      </dgm:t>
    </dgm:pt>
    <dgm:pt modelId="{AF2A5C2F-F7DC-460B-842E-1901E075B907}" type="pres">
      <dgm:prSet presAssocID="{E8CC29E2-D309-4F1F-A91F-4D064CCBD3CC}" presName="childText" presStyleLbl="revTx" presStyleIdx="0" presStyleCnt="1">
        <dgm:presLayoutVars>
          <dgm:bulletEnabled val="1"/>
        </dgm:presLayoutVars>
      </dgm:prSet>
      <dgm:spPr/>
      <dgm:t>
        <a:bodyPr/>
        <a:lstStyle/>
        <a:p>
          <a:endParaRPr lang="es-AR"/>
        </a:p>
      </dgm:t>
    </dgm:pt>
  </dgm:ptLst>
  <dgm:cxnLst>
    <dgm:cxn modelId="{2BC1265F-F04C-469F-B50B-76D295954B8A}" type="presOf" srcId="{77F8707D-9C69-4826-B5D9-8E64FB1739AF}" destId="{8651EEDA-04C5-4FF4-AC30-4DA52682A577}" srcOrd="0" destOrd="0" presId="urn:microsoft.com/office/officeart/2005/8/layout/vList2"/>
    <dgm:cxn modelId="{E99D32B4-F9B9-4675-BD17-FAA541B18C2A}" type="presOf" srcId="{E8CC29E2-D309-4F1F-A91F-4D064CCBD3CC}" destId="{0C17B774-B38C-4ABB-ACC3-DE6D8A5D332E}" srcOrd="0" destOrd="0" presId="urn:microsoft.com/office/officeart/2005/8/layout/vList2"/>
    <dgm:cxn modelId="{A0E7C5AA-3677-4434-9184-1280D0F164D1}" type="presOf" srcId="{6208AF9A-465E-46C6-A1A2-A7A9851A4B1A}" destId="{AF2A5C2F-F7DC-460B-842E-1901E075B907}" srcOrd="0" destOrd="0" presId="urn:microsoft.com/office/officeart/2005/8/layout/vList2"/>
    <dgm:cxn modelId="{2EF0A332-CDEA-45B3-A40F-0B7C6CE7346E}" type="presOf" srcId="{5AAA6A3F-26AB-41C9-99CC-C14EB1B488AD}" destId="{AF2A5C2F-F7DC-460B-842E-1901E075B907}" srcOrd="0" destOrd="2" presId="urn:microsoft.com/office/officeart/2005/8/layout/vList2"/>
    <dgm:cxn modelId="{3AD9ABD1-66C2-4B6B-BA67-68E35E5D52FD}" srcId="{E8CC29E2-D309-4F1F-A91F-4D064CCBD3CC}" destId="{5AAA6A3F-26AB-41C9-99CC-C14EB1B488AD}" srcOrd="2" destOrd="0" parTransId="{38EC3E95-D04D-4305-BCE5-84EF0266B248}" sibTransId="{6F6237FE-C7E0-4BB5-A589-E8207A8588BD}"/>
    <dgm:cxn modelId="{4A42ACEE-E12D-4228-9458-ECFC6292048B}" srcId="{77F8707D-9C69-4826-B5D9-8E64FB1739AF}" destId="{E8CC29E2-D309-4F1F-A91F-4D064CCBD3CC}" srcOrd="0" destOrd="0" parTransId="{7CC1EAEE-CE21-4B85-9B81-6DF379B859E9}" sibTransId="{96E6E460-B365-4FE1-BB49-8D248315C214}"/>
    <dgm:cxn modelId="{1B49A362-2622-405D-9D7C-76E3672C487B}" srcId="{E8CC29E2-D309-4F1F-A91F-4D064CCBD3CC}" destId="{5CCD65E2-C942-4D73-B04E-8622EFF5A6BE}" srcOrd="1" destOrd="0" parTransId="{5C71163B-F78E-4F3C-82C9-A1314CEF6E01}" sibTransId="{1E852B4A-6C06-4AA3-945B-5F07A8B5D527}"/>
    <dgm:cxn modelId="{0090EEC4-D90F-4561-A0EF-6C49C706F494}" type="presOf" srcId="{5CCD65E2-C942-4D73-B04E-8622EFF5A6BE}" destId="{AF2A5C2F-F7DC-460B-842E-1901E075B907}" srcOrd="0" destOrd="1" presId="urn:microsoft.com/office/officeart/2005/8/layout/vList2"/>
    <dgm:cxn modelId="{8EE5DC16-AEAC-4A64-BE4C-070A5FA51D2A}" srcId="{E8CC29E2-D309-4F1F-A91F-4D064CCBD3CC}" destId="{6208AF9A-465E-46C6-A1A2-A7A9851A4B1A}" srcOrd="0" destOrd="0" parTransId="{FE1F53CB-3EDC-47F2-ABEF-1C6C7F547AA1}" sibTransId="{12E3E59F-58F6-4D9D-AC0B-F552EBE76611}"/>
    <dgm:cxn modelId="{E8AF272A-D530-4866-8962-7B681F632120}" type="presParOf" srcId="{8651EEDA-04C5-4FF4-AC30-4DA52682A577}" destId="{0C17B774-B38C-4ABB-ACC3-DE6D8A5D332E}" srcOrd="0" destOrd="0" presId="urn:microsoft.com/office/officeart/2005/8/layout/vList2"/>
    <dgm:cxn modelId="{F837D505-7B28-4A0B-B717-8E161050EB5E}" type="presParOf" srcId="{8651EEDA-04C5-4FF4-AC30-4DA52682A577}" destId="{AF2A5C2F-F7DC-460B-842E-1901E075B907}"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67C11A5-EFCD-4B20-93DF-39609734B1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550E0312-23FA-495B-95D3-B741A3F937E0}">
      <dgm:prSet phldrT="[Texto]"/>
      <dgm:spPr/>
      <dgm:t>
        <a:bodyPr/>
        <a:lstStyle/>
        <a:p>
          <a:r>
            <a:rPr lang="es-ES" altLang="es-AR" smtClean="0"/>
            <a:t>Dependencia funcional transitiva</a:t>
          </a:r>
          <a:endParaRPr lang="es-AR"/>
        </a:p>
      </dgm:t>
    </dgm:pt>
    <dgm:pt modelId="{DCB51F5E-7C49-45EB-A1E5-3473FC436111}" type="parTrans" cxnId="{AA902A2A-4148-4138-8EF0-3333A49B0BD5}">
      <dgm:prSet/>
      <dgm:spPr/>
      <dgm:t>
        <a:bodyPr/>
        <a:lstStyle/>
        <a:p>
          <a:endParaRPr lang="es-AR"/>
        </a:p>
      </dgm:t>
    </dgm:pt>
    <dgm:pt modelId="{1320E406-B0AF-4C2A-B4C6-13BB82EDA084}" type="sibTrans" cxnId="{AA902A2A-4148-4138-8EF0-3333A49B0BD5}">
      <dgm:prSet/>
      <dgm:spPr/>
      <dgm:t>
        <a:bodyPr/>
        <a:lstStyle/>
        <a:p>
          <a:endParaRPr lang="es-AR"/>
        </a:p>
      </dgm:t>
    </dgm:pt>
    <dgm:pt modelId="{B30F5330-0F7C-4F1C-8157-5442FC677BBD}">
      <dgm:prSet/>
      <dgm:spPr/>
      <dgm:t>
        <a:bodyPr/>
        <a:lstStyle/>
        <a:p>
          <a:r>
            <a:rPr lang="es-ES" altLang="es-AR" smtClean="0"/>
            <a:t>Una condición en la que A, B y C son atributos de una relación tales que A </a:t>
          </a:r>
          <a:r>
            <a:rPr lang="es-ES" altLang="es-AR" smtClean="0">
              <a:sym typeface="Wingdings" panose="05000000000000000000" pitchFamily="2" charset="2"/>
            </a:rPr>
            <a:t> B y B  C entonces C depende transitivamente de A a través de B </a:t>
          </a:r>
          <a:endParaRPr lang="es-ES" altLang="es-AR" dirty="0" smtClean="0">
            <a:sym typeface="Wingdings" panose="05000000000000000000" pitchFamily="2" charset="2"/>
          </a:endParaRPr>
        </a:p>
      </dgm:t>
    </dgm:pt>
    <dgm:pt modelId="{6BBB0844-9343-49C0-9245-79947C1615C9}" type="parTrans" cxnId="{0105ADB2-2A6A-4984-85ED-FA5332AF5001}">
      <dgm:prSet/>
      <dgm:spPr/>
      <dgm:t>
        <a:bodyPr/>
        <a:lstStyle/>
        <a:p>
          <a:endParaRPr lang="es-AR"/>
        </a:p>
      </dgm:t>
    </dgm:pt>
    <dgm:pt modelId="{69364612-728D-4520-8E85-5A2682F34E57}" type="sibTrans" cxnId="{0105ADB2-2A6A-4984-85ED-FA5332AF5001}">
      <dgm:prSet/>
      <dgm:spPr/>
      <dgm:t>
        <a:bodyPr/>
        <a:lstStyle/>
        <a:p>
          <a:endParaRPr lang="es-AR"/>
        </a:p>
      </dgm:t>
    </dgm:pt>
    <dgm:pt modelId="{5C019654-22DC-4250-9DCB-0028303AA58C}">
      <dgm:prSet/>
      <dgm:spPr/>
      <dgm:t>
        <a:bodyPr/>
        <a:lstStyle/>
        <a:p>
          <a:r>
            <a:rPr lang="es-ES" altLang="es-AR" smtClean="0">
              <a:sym typeface="Wingdings" panose="05000000000000000000" pitchFamily="2" charset="2"/>
            </a:rPr>
            <a:t>Ejemplo</a:t>
          </a:r>
          <a:endParaRPr lang="es-ES" altLang="es-AR" dirty="0" smtClean="0">
            <a:sym typeface="Wingdings" panose="05000000000000000000" pitchFamily="2" charset="2"/>
          </a:endParaRPr>
        </a:p>
      </dgm:t>
    </dgm:pt>
    <dgm:pt modelId="{C327F035-38C5-4472-BD4B-874010AAB706}" type="parTrans" cxnId="{A61C012D-D006-4EB9-A805-C3E9D91D5211}">
      <dgm:prSet/>
      <dgm:spPr/>
      <dgm:t>
        <a:bodyPr/>
        <a:lstStyle/>
        <a:p>
          <a:endParaRPr lang="es-AR"/>
        </a:p>
      </dgm:t>
    </dgm:pt>
    <dgm:pt modelId="{B1A92A6F-812F-4EE2-9D24-B5F1C55CEBAE}" type="sibTrans" cxnId="{A61C012D-D006-4EB9-A805-C3E9D91D5211}">
      <dgm:prSet/>
      <dgm:spPr/>
      <dgm:t>
        <a:bodyPr/>
        <a:lstStyle/>
        <a:p>
          <a:endParaRPr lang="es-AR"/>
        </a:p>
      </dgm:t>
    </dgm:pt>
    <dgm:pt modelId="{A3456C27-C56B-4ABB-8B61-11D283149B30}">
      <dgm:prSet/>
      <dgm:spPr/>
      <dgm:t>
        <a:bodyPr/>
        <a:lstStyle/>
        <a:p>
          <a:r>
            <a:rPr lang="es-ES" altLang="es-AR" smtClean="0"/>
            <a:t>Nro_empleado </a:t>
          </a:r>
          <a:r>
            <a:rPr lang="es-ES" altLang="es-AR" smtClean="0">
              <a:sym typeface="Wingdings" panose="05000000000000000000" pitchFamily="2" charset="2"/>
            </a:rPr>
            <a:t> nombre, posición, salario, nro_depto, nombre_depto</a:t>
          </a:r>
          <a:endParaRPr lang="es-ES" altLang="es-AR" dirty="0" smtClean="0">
            <a:sym typeface="Wingdings" panose="05000000000000000000" pitchFamily="2" charset="2"/>
          </a:endParaRPr>
        </a:p>
      </dgm:t>
    </dgm:pt>
    <dgm:pt modelId="{4DBA87F1-C59A-41C0-B9DB-A4005C4429AC}" type="parTrans" cxnId="{E9AEA340-C65E-4339-9DDE-C0D037D2643A}">
      <dgm:prSet/>
      <dgm:spPr/>
      <dgm:t>
        <a:bodyPr/>
        <a:lstStyle/>
        <a:p>
          <a:endParaRPr lang="es-AR"/>
        </a:p>
      </dgm:t>
    </dgm:pt>
    <dgm:pt modelId="{76CD4DB6-9E78-4D79-983D-7F88DA8E4D85}" type="sibTrans" cxnId="{E9AEA340-C65E-4339-9DDE-C0D037D2643A}">
      <dgm:prSet/>
      <dgm:spPr/>
      <dgm:t>
        <a:bodyPr/>
        <a:lstStyle/>
        <a:p>
          <a:endParaRPr lang="es-AR"/>
        </a:p>
      </dgm:t>
    </dgm:pt>
    <dgm:pt modelId="{7F76A26F-81BB-4CF4-95BA-26241246391D}">
      <dgm:prSet/>
      <dgm:spPr/>
      <dgm:t>
        <a:bodyPr/>
        <a:lstStyle/>
        <a:p>
          <a:r>
            <a:rPr lang="es-ES" altLang="es-AR" smtClean="0">
              <a:sym typeface="Wingdings" panose="05000000000000000000" pitchFamily="2" charset="2"/>
            </a:rPr>
            <a:t>Nro_depto  nombre_depto.</a:t>
          </a:r>
          <a:endParaRPr lang="es-ES" altLang="es-AR" dirty="0" smtClean="0">
            <a:sym typeface="Wingdings" panose="05000000000000000000" pitchFamily="2" charset="2"/>
          </a:endParaRPr>
        </a:p>
      </dgm:t>
    </dgm:pt>
    <dgm:pt modelId="{25241FD1-0912-421F-8F7F-26B1DB9B74D5}" type="parTrans" cxnId="{5EA57F98-DCD2-403A-A5F6-DD1E7E06E40C}">
      <dgm:prSet/>
      <dgm:spPr/>
      <dgm:t>
        <a:bodyPr/>
        <a:lstStyle/>
        <a:p>
          <a:endParaRPr lang="es-AR"/>
        </a:p>
      </dgm:t>
    </dgm:pt>
    <dgm:pt modelId="{5994611B-0A4B-46BA-9B82-6E66CF30BE7C}" type="sibTrans" cxnId="{5EA57F98-DCD2-403A-A5F6-DD1E7E06E40C}">
      <dgm:prSet/>
      <dgm:spPr/>
      <dgm:t>
        <a:bodyPr/>
        <a:lstStyle/>
        <a:p>
          <a:endParaRPr lang="es-AR"/>
        </a:p>
      </dgm:t>
    </dgm:pt>
    <dgm:pt modelId="{6E6C2C5D-93BB-4FB1-8EF8-BDF272CFCA63}">
      <dgm:prSet/>
      <dgm:spPr/>
      <dgm:t>
        <a:bodyPr/>
        <a:lstStyle/>
        <a:p>
          <a:r>
            <a:rPr lang="es-ES" altLang="es-AR" smtClean="0">
              <a:sym typeface="Wingdings" panose="05000000000000000000" pitchFamily="2" charset="2"/>
            </a:rPr>
            <a:t>En este ejemplo</a:t>
          </a:r>
          <a:endParaRPr lang="es-ES" altLang="es-AR" dirty="0" smtClean="0">
            <a:sym typeface="Wingdings" panose="05000000000000000000" pitchFamily="2" charset="2"/>
          </a:endParaRPr>
        </a:p>
      </dgm:t>
    </dgm:pt>
    <dgm:pt modelId="{DED9A160-1524-44EB-A796-73A678D22810}" type="parTrans" cxnId="{757AA9E6-22FB-4ACA-88BC-54F1AD5A1902}">
      <dgm:prSet/>
      <dgm:spPr/>
      <dgm:t>
        <a:bodyPr/>
        <a:lstStyle/>
        <a:p>
          <a:endParaRPr lang="es-AR"/>
        </a:p>
      </dgm:t>
    </dgm:pt>
    <dgm:pt modelId="{A932C8BB-6DE6-45A8-BD80-A5A6B5C8C3CB}" type="sibTrans" cxnId="{757AA9E6-22FB-4ACA-88BC-54F1AD5A1902}">
      <dgm:prSet/>
      <dgm:spPr/>
      <dgm:t>
        <a:bodyPr/>
        <a:lstStyle/>
        <a:p>
          <a:endParaRPr lang="es-AR"/>
        </a:p>
      </dgm:t>
    </dgm:pt>
    <dgm:pt modelId="{7B308B76-B738-4D27-9CAA-DE35B5F716D8}">
      <dgm:prSet/>
      <dgm:spPr/>
      <dgm:t>
        <a:bodyPr/>
        <a:lstStyle/>
        <a:p>
          <a:r>
            <a:rPr lang="es-ES" altLang="es-AR" smtClean="0"/>
            <a:t>A = nro_empleado</a:t>
          </a:r>
          <a:endParaRPr lang="es-ES" altLang="es-AR" dirty="0" smtClean="0"/>
        </a:p>
      </dgm:t>
    </dgm:pt>
    <dgm:pt modelId="{E6D4E4C6-7AB5-4F14-99F2-6FA44E53E743}" type="parTrans" cxnId="{63F89B4C-85E2-479F-B33E-7892DBE1D5FF}">
      <dgm:prSet/>
      <dgm:spPr/>
      <dgm:t>
        <a:bodyPr/>
        <a:lstStyle/>
        <a:p>
          <a:endParaRPr lang="es-AR"/>
        </a:p>
      </dgm:t>
    </dgm:pt>
    <dgm:pt modelId="{920A27FB-437C-476A-8C05-7E4450637A40}" type="sibTrans" cxnId="{63F89B4C-85E2-479F-B33E-7892DBE1D5FF}">
      <dgm:prSet/>
      <dgm:spPr/>
      <dgm:t>
        <a:bodyPr/>
        <a:lstStyle/>
        <a:p>
          <a:endParaRPr lang="es-AR"/>
        </a:p>
      </dgm:t>
    </dgm:pt>
    <dgm:pt modelId="{EA55A27F-277D-4947-96DD-FCC50EC49826}">
      <dgm:prSet/>
      <dgm:spPr/>
      <dgm:t>
        <a:bodyPr/>
        <a:lstStyle/>
        <a:p>
          <a:r>
            <a:rPr lang="es-ES" altLang="es-AR" smtClean="0"/>
            <a:t>B = nro_depto</a:t>
          </a:r>
          <a:endParaRPr lang="es-ES" altLang="es-AR" dirty="0" smtClean="0"/>
        </a:p>
      </dgm:t>
    </dgm:pt>
    <dgm:pt modelId="{A62F898B-542A-449D-B5A2-54C5A911B024}" type="parTrans" cxnId="{099AA92C-A723-49FF-B722-3E8AD63134B7}">
      <dgm:prSet/>
      <dgm:spPr/>
      <dgm:t>
        <a:bodyPr/>
        <a:lstStyle/>
        <a:p>
          <a:endParaRPr lang="es-AR"/>
        </a:p>
      </dgm:t>
    </dgm:pt>
    <dgm:pt modelId="{C1F22B09-2F67-4E51-9A35-5235BCF222E4}" type="sibTrans" cxnId="{099AA92C-A723-49FF-B722-3E8AD63134B7}">
      <dgm:prSet/>
      <dgm:spPr/>
      <dgm:t>
        <a:bodyPr/>
        <a:lstStyle/>
        <a:p>
          <a:endParaRPr lang="es-AR"/>
        </a:p>
      </dgm:t>
    </dgm:pt>
    <dgm:pt modelId="{DBD7B381-2A66-43EA-8D77-C53E48B5D2F7}">
      <dgm:prSet/>
      <dgm:spPr/>
      <dgm:t>
        <a:bodyPr/>
        <a:lstStyle/>
        <a:p>
          <a:r>
            <a:rPr lang="es-ES" altLang="es-AR" smtClean="0"/>
            <a:t>C = nombre_depto.</a:t>
          </a:r>
          <a:endParaRPr lang="es-ES" altLang="es-AR" dirty="0" smtClean="0"/>
        </a:p>
      </dgm:t>
    </dgm:pt>
    <dgm:pt modelId="{AC702C1C-8A79-456F-84FF-34E924D6C6D6}" type="parTrans" cxnId="{8EDAED68-3C33-4A57-B851-BD3F9840D920}">
      <dgm:prSet/>
      <dgm:spPr/>
      <dgm:t>
        <a:bodyPr/>
        <a:lstStyle/>
        <a:p>
          <a:endParaRPr lang="es-AR"/>
        </a:p>
      </dgm:t>
    </dgm:pt>
    <dgm:pt modelId="{37117D87-E6BA-4036-88A0-95A98264BD30}" type="sibTrans" cxnId="{8EDAED68-3C33-4A57-B851-BD3F9840D920}">
      <dgm:prSet/>
      <dgm:spPr/>
      <dgm:t>
        <a:bodyPr/>
        <a:lstStyle/>
        <a:p>
          <a:endParaRPr lang="es-AR"/>
        </a:p>
      </dgm:t>
    </dgm:pt>
    <dgm:pt modelId="{E8F7008A-D15F-4A53-B9EC-BD028D95028D}" type="pres">
      <dgm:prSet presAssocID="{E67C11A5-EFCD-4B20-93DF-39609734B17D}" presName="linear" presStyleCnt="0">
        <dgm:presLayoutVars>
          <dgm:animLvl val="lvl"/>
          <dgm:resizeHandles val="exact"/>
        </dgm:presLayoutVars>
      </dgm:prSet>
      <dgm:spPr/>
      <dgm:t>
        <a:bodyPr/>
        <a:lstStyle/>
        <a:p>
          <a:endParaRPr lang="es-AR"/>
        </a:p>
      </dgm:t>
    </dgm:pt>
    <dgm:pt modelId="{A74A8A98-C9BA-4436-9353-6E1177FE0E05}" type="pres">
      <dgm:prSet presAssocID="{550E0312-23FA-495B-95D3-B741A3F937E0}" presName="parentText" presStyleLbl="node1" presStyleIdx="0" presStyleCnt="1">
        <dgm:presLayoutVars>
          <dgm:chMax val="0"/>
          <dgm:bulletEnabled val="1"/>
        </dgm:presLayoutVars>
      </dgm:prSet>
      <dgm:spPr/>
      <dgm:t>
        <a:bodyPr/>
        <a:lstStyle/>
        <a:p>
          <a:endParaRPr lang="es-AR"/>
        </a:p>
      </dgm:t>
    </dgm:pt>
    <dgm:pt modelId="{F8B50497-B9D1-4C1A-A5F2-AAD9D7F4BC6B}" type="pres">
      <dgm:prSet presAssocID="{550E0312-23FA-495B-95D3-B741A3F937E0}" presName="childText" presStyleLbl="revTx" presStyleIdx="0" presStyleCnt="1">
        <dgm:presLayoutVars>
          <dgm:bulletEnabled val="1"/>
        </dgm:presLayoutVars>
      </dgm:prSet>
      <dgm:spPr/>
      <dgm:t>
        <a:bodyPr/>
        <a:lstStyle/>
        <a:p>
          <a:endParaRPr lang="es-AR"/>
        </a:p>
      </dgm:t>
    </dgm:pt>
  </dgm:ptLst>
  <dgm:cxnLst>
    <dgm:cxn modelId="{5EA57F98-DCD2-403A-A5F6-DD1E7E06E40C}" srcId="{5C019654-22DC-4250-9DCB-0028303AA58C}" destId="{7F76A26F-81BB-4CF4-95BA-26241246391D}" srcOrd="1" destOrd="0" parTransId="{25241FD1-0912-421F-8F7F-26B1DB9B74D5}" sibTransId="{5994611B-0A4B-46BA-9B82-6E66CF30BE7C}"/>
    <dgm:cxn modelId="{757AA9E6-22FB-4ACA-88BC-54F1AD5A1902}" srcId="{5C019654-22DC-4250-9DCB-0028303AA58C}" destId="{6E6C2C5D-93BB-4FB1-8EF8-BDF272CFCA63}" srcOrd="2" destOrd="0" parTransId="{DED9A160-1524-44EB-A796-73A678D22810}" sibTransId="{A932C8BB-6DE6-45A8-BD80-A5A6B5C8C3CB}"/>
    <dgm:cxn modelId="{AA902A2A-4148-4138-8EF0-3333A49B0BD5}" srcId="{E67C11A5-EFCD-4B20-93DF-39609734B17D}" destId="{550E0312-23FA-495B-95D3-B741A3F937E0}" srcOrd="0" destOrd="0" parTransId="{DCB51F5E-7C49-45EB-A1E5-3473FC436111}" sibTransId="{1320E406-B0AF-4C2A-B4C6-13BB82EDA084}"/>
    <dgm:cxn modelId="{9088379E-4F97-4CA6-AACA-825208F7D197}" type="presOf" srcId="{6E6C2C5D-93BB-4FB1-8EF8-BDF272CFCA63}" destId="{F8B50497-B9D1-4C1A-A5F2-AAD9D7F4BC6B}" srcOrd="0" destOrd="4" presId="urn:microsoft.com/office/officeart/2005/8/layout/vList2"/>
    <dgm:cxn modelId="{9E342976-ADAE-4502-8D0F-35BF72500B65}" type="presOf" srcId="{550E0312-23FA-495B-95D3-B741A3F937E0}" destId="{A74A8A98-C9BA-4436-9353-6E1177FE0E05}" srcOrd="0" destOrd="0" presId="urn:microsoft.com/office/officeart/2005/8/layout/vList2"/>
    <dgm:cxn modelId="{8ECC96EC-9403-4F34-B23E-54C0837CD198}" type="presOf" srcId="{B30F5330-0F7C-4F1C-8157-5442FC677BBD}" destId="{F8B50497-B9D1-4C1A-A5F2-AAD9D7F4BC6B}" srcOrd="0" destOrd="0" presId="urn:microsoft.com/office/officeart/2005/8/layout/vList2"/>
    <dgm:cxn modelId="{D0C8E20B-CF8B-4B48-B718-41092AB0DEF5}" type="presOf" srcId="{5C019654-22DC-4250-9DCB-0028303AA58C}" destId="{F8B50497-B9D1-4C1A-A5F2-AAD9D7F4BC6B}" srcOrd="0" destOrd="1" presId="urn:microsoft.com/office/officeart/2005/8/layout/vList2"/>
    <dgm:cxn modelId="{927DB1FE-1168-4F89-AE0C-83500093C88A}" type="presOf" srcId="{7F76A26F-81BB-4CF4-95BA-26241246391D}" destId="{F8B50497-B9D1-4C1A-A5F2-AAD9D7F4BC6B}" srcOrd="0" destOrd="3" presId="urn:microsoft.com/office/officeart/2005/8/layout/vList2"/>
    <dgm:cxn modelId="{8EDAED68-3C33-4A57-B851-BD3F9840D920}" srcId="{6E6C2C5D-93BB-4FB1-8EF8-BDF272CFCA63}" destId="{DBD7B381-2A66-43EA-8D77-C53E48B5D2F7}" srcOrd="2" destOrd="0" parTransId="{AC702C1C-8A79-456F-84FF-34E924D6C6D6}" sibTransId="{37117D87-E6BA-4036-88A0-95A98264BD30}"/>
    <dgm:cxn modelId="{0105ADB2-2A6A-4984-85ED-FA5332AF5001}" srcId="{550E0312-23FA-495B-95D3-B741A3F937E0}" destId="{B30F5330-0F7C-4F1C-8157-5442FC677BBD}" srcOrd="0" destOrd="0" parTransId="{6BBB0844-9343-49C0-9245-79947C1615C9}" sibTransId="{69364612-728D-4520-8E85-5A2682F34E57}"/>
    <dgm:cxn modelId="{7B61DE62-2263-4966-893F-6FC013125F34}" type="presOf" srcId="{7B308B76-B738-4D27-9CAA-DE35B5F716D8}" destId="{F8B50497-B9D1-4C1A-A5F2-AAD9D7F4BC6B}" srcOrd="0" destOrd="5" presId="urn:microsoft.com/office/officeart/2005/8/layout/vList2"/>
    <dgm:cxn modelId="{E9AEA340-C65E-4339-9DDE-C0D037D2643A}" srcId="{5C019654-22DC-4250-9DCB-0028303AA58C}" destId="{A3456C27-C56B-4ABB-8B61-11D283149B30}" srcOrd="0" destOrd="0" parTransId="{4DBA87F1-C59A-41C0-B9DB-A4005C4429AC}" sibTransId="{76CD4DB6-9E78-4D79-983D-7F88DA8E4D85}"/>
    <dgm:cxn modelId="{DE2C62D0-40B3-4AF6-AF88-85114752A70E}" type="presOf" srcId="{EA55A27F-277D-4947-96DD-FCC50EC49826}" destId="{F8B50497-B9D1-4C1A-A5F2-AAD9D7F4BC6B}" srcOrd="0" destOrd="6" presId="urn:microsoft.com/office/officeart/2005/8/layout/vList2"/>
    <dgm:cxn modelId="{63F89B4C-85E2-479F-B33E-7892DBE1D5FF}" srcId="{6E6C2C5D-93BB-4FB1-8EF8-BDF272CFCA63}" destId="{7B308B76-B738-4D27-9CAA-DE35B5F716D8}" srcOrd="0" destOrd="0" parTransId="{E6D4E4C6-7AB5-4F14-99F2-6FA44E53E743}" sibTransId="{920A27FB-437C-476A-8C05-7E4450637A40}"/>
    <dgm:cxn modelId="{099AA92C-A723-49FF-B722-3E8AD63134B7}" srcId="{6E6C2C5D-93BB-4FB1-8EF8-BDF272CFCA63}" destId="{EA55A27F-277D-4947-96DD-FCC50EC49826}" srcOrd="1" destOrd="0" parTransId="{A62F898B-542A-449D-B5A2-54C5A911B024}" sibTransId="{C1F22B09-2F67-4E51-9A35-5235BCF222E4}"/>
    <dgm:cxn modelId="{B018B911-491F-447F-B3BD-F9EEA784E26F}" type="presOf" srcId="{E67C11A5-EFCD-4B20-93DF-39609734B17D}" destId="{E8F7008A-D15F-4A53-B9EC-BD028D95028D}" srcOrd="0" destOrd="0" presId="urn:microsoft.com/office/officeart/2005/8/layout/vList2"/>
    <dgm:cxn modelId="{8C15C35A-92D6-4B74-A29E-580C8D3D67F1}" type="presOf" srcId="{DBD7B381-2A66-43EA-8D77-C53E48B5D2F7}" destId="{F8B50497-B9D1-4C1A-A5F2-AAD9D7F4BC6B}" srcOrd="0" destOrd="7" presId="urn:microsoft.com/office/officeart/2005/8/layout/vList2"/>
    <dgm:cxn modelId="{A61C012D-D006-4EB9-A805-C3E9D91D5211}" srcId="{550E0312-23FA-495B-95D3-B741A3F937E0}" destId="{5C019654-22DC-4250-9DCB-0028303AA58C}" srcOrd="1" destOrd="0" parTransId="{C327F035-38C5-4472-BD4B-874010AAB706}" sibTransId="{B1A92A6F-812F-4EE2-9D24-B5F1C55CEBAE}"/>
    <dgm:cxn modelId="{52A5CBB0-0D63-4FBB-BC75-3C81821C9DE7}" type="presOf" srcId="{A3456C27-C56B-4ABB-8B61-11D283149B30}" destId="{F8B50497-B9D1-4C1A-A5F2-AAD9D7F4BC6B}" srcOrd="0" destOrd="2" presId="urn:microsoft.com/office/officeart/2005/8/layout/vList2"/>
    <dgm:cxn modelId="{06D41AA9-7E48-402C-87F5-8C51DA4E8241}" type="presParOf" srcId="{E8F7008A-D15F-4A53-B9EC-BD028D95028D}" destId="{A74A8A98-C9BA-4436-9353-6E1177FE0E05}" srcOrd="0" destOrd="0" presId="urn:microsoft.com/office/officeart/2005/8/layout/vList2"/>
    <dgm:cxn modelId="{6B10B8D0-BC52-47D0-B81F-C577C37EE262}" type="presParOf" srcId="{E8F7008A-D15F-4A53-B9EC-BD028D95028D}" destId="{F8B50497-B9D1-4C1A-A5F2-AAD9D7F4BC6B}"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41422E3-173A-4F1C-83A4-34F2F8BC7B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B04B6048-8336-4A6C-BB28-E0B3BA83AD96}">
      <dgm:prSet phldrT="[Texto]"/>
      <dgm:spPr/>
      <dgm:t>
        <a:bodyPr/>
        <a:lstStyle/>
        <a:p>
          <a:r>
            <a:rPr lang="es-ES" altLang="es-AR" smtClean="0"/>
            <a:t>Resumen</a:t>
          </a:r>
          <a:endParaRPr lang="es-AR"/>
        </a:p>
      </dgm:t>
    </dgm:pt>
    <dgm:pt modelId="{1BDA64D1-EC99-4165-A390-B1B99DA30E68}" type="parTrans" cxnId="{6712B000-9757-48E2-9F7C-3724783F4F2C}">
      <dgm:prSet/>
      <dgm:spPr/>
      <dgm:t>
        <a:bodyPr/>
        <a:lstStyle/>
        <a:p>
          <a:endParaRPr lang="es-AR"/>
        </a:p>
      </dgm:t>
    </dgm:pt>
    <dgm:pt modelId="{DE0AF371-0EBC-431A-B1B7-D7F97E11A7F9}" type="sibTrans" cxnId="{6712B000-9757-48E2-9F7C-3724783F4F2C}">
      <dgm:prSet/>
      <dgm:spPr/>
      <dgm:t>
        <a:bodyPr/>
        <a:lstStyle/>
        <a:p>
          <a:endParaRPr lang="es-AR"/>
        </a:p>
      </dgm:t>
    </dgm:pt>
    <dgm:pt modelId="{5D366D7A-5A70-480E-8BB0-61B97F533917}">
      <dgm:prSet/>
      <dgm:spPr/>
      <dgm:t>
        <a:bodyPr/>
        <a:lstStyle/>
        <a:p>
          <a:r>
            <a:rPr lang="es-ES" altLang="es-AR" smtClean="0"/>
            <a:t>Dependencia funcional</a:t>
          </a:r>
          <a:endParaRPr lang="es-ES" altLang="es-AR" dirty="0" smtClean="0"/>
        </a:p>
      </dgm:t>
    </dgm:pt>
    <dgm:pt modelId="{F2B71698-8382-40CD-9621-5908E6B75437}" type="parTrans" cxnId="{CF7E703F-3E9D-45BB-B164-56622F47C39E}">
      <dgm:prSet/>
      <dgm:spPr/>
      <dgm:t>
        <a:bodyPr/>
        <a:lstStyle/>
        <a:p>
          <a:endParaRPr lang="es-AR"/>
        </a:p>
      </dgm:t>
    </dgm:pt>
    <dgm:pt modelId="{8E21C93A-E4ED-4759-B819-C6BAC4E2F3A0}" type="sibTrans" cxnId="{CF7E703F-3E9D-45BB-B164-56622F47C39E}">
      <dgm:prSet/>
      <dgm:spPr/>
      <dgm:t>
        <a:bodyPr/>
        <a:lstStyle/>
        <a:p>
          <a:endParaRPr lang="es-AR"/>
        </a:p>
      </dgm:t>
    </dgm:pt>
    <dgm:pt modelId="{7CCAA0D7-DECB-4EC2-A37A-3CCE173D3E54}">
      <dgm:prSet/>
      <dgm:spPr/>
      <dgm:t>
        <a:bodyPr/>
        <a:lstStyle/>
        <a:p>
          <a:r>
            <a:rPr lang="es-ES" altLang="es-AR" smtClean="0"/>
            <a:t>Dependencia parcial</a:t>
          </a:r>
          <a:endParaRPr lang="es-ES" altLang="es-AR" dirty="0" smtClean="0"/>
        </a:p>
      </dgm:t>
    </dgm:pt>
    <dgm:pt modelId="{E6974616-2EC9-49B2-AEBE-FBDA95C58134}" type="parTrans" cxnId="{5EBAF9E6-02F9-4F11-AB4F-A78895DD9C35}">
      <dgm:prSet/>
      <dgm:spPr/>
      <dgm:t>
        <a:bodyPr/>
        <a:lstStyle/>
        <a:p>
          <a:endParaRPr lang="es-AR"/>
        </a:p>
      </dgm:t>
    </dgm:pt>
    <dgm:pt modelId="{B27A7B4A-6A6C-4020-B64E-89D4287834B3}" type="sibTrans" cxnId="{5EBAF9E6-02F9-4F11-AB4F-A78895DD9C35}">
      <dgm:prSet/>
      <dgm:spPr/>
      <dgm:t>
        <a:bodyPr/>
        <a:lstStyle/>
        <a:p>
          <a:endParaRPr lang="es-AR"/>
        </a:p>
      </dgm:t>
    </dgm:pt>
    <dgm:pt modelId="{700C5362-7C96-4703-BF45-4752F3DCBF4C}">
      <dgm:prSet/>
      <dgm:spPr/>
      <dgm:t>
        <a:bodyPr/>
        <a:lstStyle/>
        <a:p>
          <a:r>
            <a:rPr lang="es-ES" altLang="es-AR" smtClean="0"/>
            <a:t>Parte_clave </a:t>
          </a:r>
          <a:r>
            <a:rPr lang="es-ES" altLang="es-AR" smtClean="0">
              <a:sym typeface="Wingdings" panose="05000000000000000000" pitchFamily="2" charset="2"/>
            </a:rPr>
            <a:t> no_clave</a:t>
          </a:r>
          <a:endParaRPr lang="es-ES" altLang="es-AR" dirty="0" smtClean="0">
            <a:sym typeface="Wingdings" panose="05000000000000000000" pitchFamily="2" charset="2"/>
          </a:endParaRPr>
        </a:p>
      </dgm:t>
    </dgm:pt>
    <dgm:pt modelId="{2F298F56-2806-4548-85F4-95BB701BB571}" type="parTrans" cxnId="{9DD726F5-B2BB-48AE-BF9B-6373E90D702C}">
      <dgm:prSet/>
      <dgm:spPr/>
      <dgm:t>
        <a:bodyPr/>
        <a:lstStyle/>
        <a:p>
          <a:endParaRPr lang="es-AR"/>
        </a:p>
      </dgm:t>
    </dgm:pt>
    <dgm:pt modelId="{DBC21EC0-69AE-4A53-934D-1669BA7129C2}" type="sibTrans" cxnId="{9DD726F5-B2BB-48AE-BF9B-6373E90D702C}">
      <dgm:prSet/>
      <dgm:spPr/>
      <dgm:t>
        <a:bodyPr/>
        <a:lstStyle/>
        <a:p>
          <a:endParaRPr lang="es-AR"/>
        </a:p>
      </dgm:t>
    </dgm:pt>
    <dgm:pt modelId="{F8F41D69-6987-45D0-BE3B-8A8025DBE2A6}">
      <dgm:prSet/>
      <dgm:spPr/>
      <dgm:t>
        <a:bodyPr/>
        <a:lstStyle/>
        <a:p>
          <a:r>
            <a:rPr lang="es-ES" altLang="es-AR" smtClean="0"/>
            <a:t>Dependencia transitiva	</a:t>
          </a:r>
          <a:endParaRPr lang="es-ES" altLang="es-AR" dirty="0" smtClean="0"/>
        </a:p>
      </dgm:t>
    </dgm:pt>
    <dgm:pt modelId="{0087E2B5-3DE2-4463-88C0-2C58E0E3CA66}" type="parTrans" cxnId="{EAA595B0-69FF-4340-A4F9-86C76BB2D95D}">
      <dgm:prSet/>
      <dgm:spPr/>
      <dgm:t>
        <a:bodyPr/>
        <a:lstStyle/>
        <a:p>
          <a:endParaRPr lang="es-AR"/>
        </a:p>
      </dgm:t>
    </dgm:pt>
    <dgm:pt modelId="{4495930C-09BD-48AF-99B3-115AA99A9D74}" type="sibTrans" cxnId="{EAA595B0-69FF-4340-A4F9-86C76BB2D95D}">
      <dgm:prSet/>
      <dgm:spPr/>
      <dgm:t>
        <a:bodyPr/>
        <a:lstStyle/>
        <a:p>
          <a:endParaRPr lang="es-AR"/>
        </a:p>
      </dgm:t>
    </dgm:pt>
    <dgm:pt modelId="{FD2056BF-1AFC-406A-A14E-1491E00E46DF}">
      <dgm:prSet/>
      <dgm:spPr/>
      <dgm:t>
        <a:bodyPr/>
        <a:lstStyle/>
        <a:p>
          <a:r>
            <a:rPr lang="es-ES" altLang="es-AR" smtClean="0"/>
            <a:t>No_clave </a:t>
          </a:r>
          <a:r>
            <a:rPr lang="es-ES" altLang="es-AR" smtClean="0">
              <a:sym typeface="Wingdings" panose="05000000000000000000" pitchFamily="2" charset="2"/>
            </a:rPr>
            <a:t> no_clave</a:t>
          </a:r>
          <a:endParaRPr lang="es-ES" altLang="es-AR" dirty="0" smtClean="0">
            <a:sym typeface="Wingdings" panose="05000000000000000000" pitchFamily="2" charset="2"/>
          </a:endParaRPr>
        </a:p>
      </dgm:t>
    </dgm:pt>
    <dgm:pt modelId="{B78A8008-143F-4030-9612-F38B3AEBEFE4}" type="parTrans" cxnId="{DFC617DB-3805-46E6-A023-0FB3EA48D154}">
      <dgm:prSet/>
      <dgm:spPr/>
      <dgm:t>
        <a:bodyPr/>
        <a:lstStyle/>
        <a:p>
          <a:endParaRPr lang="es-AR"/>
        </a:p>
      </dgm:t>
    </dgm:pt>
    <dgm:pt modelId="{C927FA49-188D-4244-AEEA-B9D2675F5D94}" type="sibTrans" cxnId="{DFC617DB-3805-46E6-A023-0FB3EA48D154}">
      <dgm:prSet/>
      <dgm:spPr/>
      <dgm:t>
        <a:bodyPr/>
        <a:lstStyle/>
        <a:p>
          <a:endParaRPr lang="es-AR"/>
        </a:p>
      </dgm:t>
    </dgm:pt>
    <dgm:pt modelId="{3FE46B38-097C-4E1A-868C-6F61D762260A}">
      <dgm:prSet/>
      <dgm:spPr/>
      <dgm:t>
        <a:bodyPr/>
        <a:lstStyle/>
        <a:p>
          <a:r>
            <a:rPr lang="es-ES" altLang="es-AR" smtClean="0"/>
            <a:t>Dependencia Boyce Codd (explicada más adelante)</a:t>
          </a:r>
          <a:endParaRPr lang="es-ES" altLang="es-AR" dirty="0" smtClean="0"/>
        </a:p>
      </dgm:t>
    </dgm:pt>
    <dgm:pt modelId="{1DF83376-AA68-475F-AA1F-7BB5C31A9D01}" type="parTrans" cxnId="{1920AA1D-3BE8-40E3-BBA0-05DDE8D01943}">
      <dgm:prSet/>
      <dgm:spPr/>
      <dgm:t>
        <a:bodyPr/>
        <a:lstStyle/>
        <a:p>
          <a:endParaRPr lang="es-AR"/>
        </a:p>
      </dgm:t>
    </dgm:pt>
    <dgm:pt modelId="{CC5F3C25-D3FB-4D3C-9357-EBB94D825912}" type="sibTrans" cxnId="{1920AA1D-3BE8-40E3-BBA0-05DDE8D01943}">
      <dgm:prSet/>
      <dgm:spPr/>
      <dgm:t>
        <a:bodyPr/>
        <a:lstStyle/>
        <a:p>
          <a:endParaRPr lang="es-AR"/>
        </a:p>
      </dgm:t>
    </dgm:pt>
    <dgm:pt modelId="{0A765016-6451-43DA-8F86-29F66FD7411E}">
      <dgm:prSet/>
      <dgm:spPr/>
      <dgm:t>
        <a:bodyPr/>
        <a:lstStyle/>
        <a:p>
          <a:r>
            <a:rPr lang="es-ES" altLang="es-AR" smtClean="0"/>
            <a:t>No_clave </a:t>
          </a:r>
          <a:r>
            <a:rPr lang="es-ES" altLang="es-AR" smtClean="0">
              <a:sym typeface="Wingdings" panose="05000000000000000000" pitchFamily="2" charset="2"/>
            </a:rPr>
            <a:t> parte_clave</a:t>
          </a:r>
          <a:endParaRPr lang="es-ES" altLang="es-AR" dirty="0" smtClean="0"/>
        </a:p>
      </dgm:t>
    </dgm:pt>
    <dgm:pt modelId="{84D6EB32-C858-4BB7-A87F-795AF3C5ECD4}" type="parTrans" cxnId="{26F79410-E61F-47E7-87F5-968B2A4F73AF}">
      <dgm:prSet/>
      <dgm:spPr/>
      <dgm:t>
        <a:bodyPr/>
        <a:lstStyle/>
        <a:p>
          <a:endParaRPr lang="es-AR"/>
        </a:p>
      </dgm:t>
    </dgm:pt>
    <dgm:pt modelId="{62A50661-4E96-4BC6-AAC1-23DFA290ECF1}" type="sibTrans" cxnId="{26F79410-E61F-47E7-87F5-968B2A4F73AF}">
      <dgm:prSet/>
      <dgm:spPr/>
      <dgm:t>
        <a:bodyPr/>
        <a:lstStyle/>
        <a:p>
          <a:endParaRPr lang="es-AR"/>
        </a:p>
      </dgm:t>
    </dgm:pt>
    <dgm:pt modelId="{C21E0A6B-0B0C-4BE9-8AD3-9BF2FBF6A827}" type="pres">
      <dgm:prSet presAssocID="{841422E3-173A-4F1C-83A4-34F2F8BC7BEF}" presName="linear" presStyleCnt="0">
        <dgm:presLayoutVars>
          <dgm:animLvl val="lvl"/>
          <dgm:resizeHandles val="exact"/>
        </dgm:presLayoutVars>
      </dgm:prSet>
      <dgm:spPr/>
      <dgm:t>
        <a:bodyPr/>
        <a:lstStyle/>
        <a:p>
          <a:endParaRPr lang="es-AR"/>
        </a:p>
      </dgm:t>
    </dgm:pt>
    <dgm:pt modelId="{BBA63A8C-07D3-45B7-A8CB-B14747C24F0E}" type="pres">
      <dgm:prSet presAssocID="{B04B6048-8336-4A6C-BB28-E0B3BA83AD96}" presName="parentText" presStyleLbl="node1" presStyleIdx="0" presStyleCnt="1">
        <dgm:presLayoutVars>
          <dgm:chMax val="0"/>
          <dgm:bulletEnabled val="1"/>
        </dgm:presLayoutVars>
      </dgm:prSet>
      <dgm:spPr/>
      <dgm:t>
        <a:bodyPr/>
        <a:lstStyle/>
        <a:p>
          <a:endParaRPr lang="es-AR"/>
        </a:p>
      </dgm:t>
    </dgm:pt>
    <dgm:pt modelId="{B456C944-7C13-49C1-910E-BD84004A983F}" type="pres">
      <dgm:prSet presAssocID="{B04B6048-8336-4A6C-BB28-E0B3BA83AD96}" presName="childText" presStyleLbl="revTx" presStyleIdx="0" presStyleCnt="1">
        <dgm:presLayoutVars>
          <dgm:bulletEnabled val="1"/>
        </dgm:presLayoutVars>
      </dgm:prSet>
      <dgm:spPr/>
      <dgm:t>
        <a:bodyPr/>
        <a:lstStyle/>
        <a:p>
          <a:endParaRPr lang="es-AR"/>
        </a:p>
      </dgm:t>
    </dgm:pt>
  </dgm:ptLst>
  <dgm:cxnLst>
    <dgm:cxn modelId="{9DD726F5-B2BB-48AE-BF9B-6373E90D702C}" srcId="{7CCAA0D7-DECB-4EC2-A37A-3CCE173D3E54}" destId="{700C5362-7C96-4703-BF45-4752F3DCBF4C}" srcOrd="0" destOrd="0" parTransId="{2F298F56-2806-4548-85F4-95BB701BB571}" sibTransId="{DBC21EC0-69AE-4A53-934D-1669BA7129C2}"/>
    <dgm:cxn modelId="{5C99451E-610E-4521-81DC-26DB852BB6F4}" type="presOf" srcId="{B04B6048-8336-4A6C-BB28-E0B3BA83AD96}" destId="{BBA63A8C-07D3-45B7-A8CB-B14747C24F0E}" srcOrd="0" destOrd="0" presId="urn:microsoft.com/office/officeart/2005/8/layout/vList2"/>
    <dgm:cxn modelId="{7045DFB0-72F5-4DE4-A067-95A30C527791}" type="presOf" srcId="{F8F41D69-6987-45D0-BE3B-8A8025DBE2A6}" destId="{B456C944-7C13-49C1-910E-BD84004A983F}" srcOrd="0" destOrd="3" presId="urn:microsoft.com/office/officeart/2005/8/layout/vList2"/>
    <dgm:cxn modelId="{26F79410-E61F-47E7-87F5-968B2A4F73AF}" srcId="{3FE46B38-097C-4E1A-868C-6F61D762260A}" destId="{0A765016-6451-43DA-8F86-29F66FD7411E}" srcOrd="0" destOrd="0" parTransId="{84D6EB32-C858-4BB7-A87F-795AF3C5ECD4}" sibTransId="{62A50661-4E96-4BC6-AAC1-23DFA290ECF1}"/>
    <dgm:cxn modelId="{1920AA1D-3BE8-40E3-BBA0-05DDE8D01943}" srcId="{B04B6048-8336-4A6C-BB28-E0B3BA83AD96}" destId="{3FE46B38-097C-4E1A-868C-6F61D762260A}" srcOrd="3" destOrd="0" parTransId="{1DF83376-AA68-475F-AA1F-7BB5C31A9D01}" sibTransId="{CC5F3C25-D3FB-4D3C-9357-EBB94D825912}"/>
    <dgm:cxn modelId="{652CE6DC-3675-4D1E-ADF4-267D5961F27B}" type="presOf" srcId="{0A765016-6451-43DA-8F86-29F66FD7411E}" destId="{B456C944-7C13-49C1-910E-BD84004A983F}" srcOrd="0" destOrd="6" presId="urn:microsoft.com/office/officeart/2005/8/layout/vList2"/>
    <dgm:cxn modelId="{EAA595B0-69FF-4340-A4F9-86C76BB2D95D}" srcId="{B04B6048-8336-4A6C-BB28-E0B3BA83AD96}" destId="{F8F41D69-6987-45D0-BE3B-8A8025DBE2A6}" srcOrd="2" destOrd="0" parTransId="{0087E2B5-3DE2-4463-88C0-2C58E0E3CA66}" sibTransId="{4495930C-09BD-48AF-99B3-115AA99A9D74}"/>
    <dgm:cxn modelId="{3C894D09-6D58-4879-A2A8-F3F13146E5CE}" type="presOf" srcId="{841422E3-173A-4F1C-83A4-34F2F8BC7BEF}" destId="{C21E0A6B-0B0C-4BE9-8AD3-9BF2FBF6A827}" srcOrd="0" destOrd="0" presId="urn:microsoft.com/office/officeart/2005/8/layout/vList2"/>
    <dgm:cxn modelId="{B5E608CF-1999-4F0A-9F42-116F667FF550}" type="presOf" srcId="{7CCAA0D7-DECB-4EC2-A37A-3CCE173D3E54}" destId="{B456C944-7C13-49C1-910E-BD84004A983F}" srcOrd="0" destOrd="1" presId="urn:microsoft.com/office/officeart/2005/8/layout/vList2"/>
    <dgm:cxn modelId="{5EBAF9E6-02F9-4F11-AB4F-A78895DD9C35}" srcId="{B04B6048-8336-4A6C-BB28-E0B3BA83AD96}" destId="{7CCAA0D7-DECB-4EC2-A37A-3CCE173D3E54}" srcOrd="1" destOrd="0" parTransId="{E6974616-2EC9-49B2-AEBE-FBDA95C58134}" sibTransId="{B27A7B4A-6A6C-4020-B64E-89D4287834B3}"/>
    <dgm:cxn modelId="{BCF9415D-4251-4AE1-97D3-AD8A5414421F}" type="presOf" srcId="{3FE46B38-097C-4E1A-868C-6F61D762260A}" destId="{B456C944-7C13-49C1-910E-BD84004A983F}" srcOrd="0" destOrd="5" presId="urn:microsoft.com/office/officeart/2005/8/layout/vList2"/>
    <dgm:cxn modelId="{CF7E703F-3E9D-45BB-B164-56622F47C39E}" srcId="{B04B6048-8336-4A6C-BB28-E0B3BA83AD96}" destId="{5D366D7A-5A70-480E-8BB0-61B97F533917}" srcOrd="0" destOrd="0" parTransId="{F2B71698-8382-40CD-9621-5908E6B75437}" sibTransId="{8E21C93A-E4ED-4759-B819-C6BAC4E2F3A0}"/>
    <dgm:cxn modelId="{C37C720A-3511-4D2E-BB50-3D713B610F17}" type="presOf" srcId="{FD2056BF-1AFC-406A-A14E-1491E00E46DF}" destId="{B456C944-7C13-49C1-910E-BD84004A983F}" srcOrd="0" destOrd="4" presId="urn:microsoft.com/office/officeart/2005/8/layout/vList2"/>
    <dgm:cxn modelId="{DFC617DB-3805-46E6-A023-0FB3EA48D154}" srcId="{F8F41D69-6987-45D0-BE3B-8A8025DBE2A6}" destId="{FD2056BF-1AFC-406A-A14E-1491E00E46DF}" srcOrd="0" destOrd="0" parTransId="{B78A8008-143F-4030-9612-F38B3AEBEFE4}" sibTransId="{C927FA49-188D-4244-AEEA-B9D2675F5D94}"/>
    <dgm:cxn modelId="{1B7B4501-AD8A-436F-8186-FB7623CF9B80}" type="presOf" srcId="{700C5362-7C96-4703-BF45-4752F3DCBF4C}" destId="{B456C944-7C13-49C1-910E-BD84004A983F}" srcOrd="0" destOrd="2" presId="urn:microsoft.com/office/officeart/2005/8/layout/vList2"/>
    <dgm:cxn modelId="{585C6A29-4713-4EF0-B8C5-47D557416077}" type="presOf" srcId="{5D366D7A-5A70-480E-8BB0-61B97F533917}" destId="{B456C944-7C13-49C1-910E-BD84004A983F}" srcOrd="0" destOrd="0" presId="urn:microsoft.com/office/officeart/2005/8/layout/vList2"/>
    <dgm:cxn modelId="{6712B000-9757-48E2-9F7C-3724783F4F2C}" srcId="{841422E3-173A-4F1C-83A4-34F2F8BC7BEF}" destId="{B04B6048-8336-4A6C-BB28-E0B3BA83AD96}" srcOrd="0" destOrd="0" parTransId="{1BDA64D1-EC99-4165-A390-B1B99DA30E68}" sibTransId="{DE0AF371-0EBC-431A-B1B7-D7F97E11A7F9}"/>
    <dgm:cxn modelId="{521A7F7C-A744-44C0-9E69-63541A8FFFAB}" type="presParOf" srcId="{C21E0A6B-0B0C-4BE9-8AD3-9BF2FBF6A827}" destId="{BBA63A8C-07D3-45B7-A8CB-B14747C24F0E}" srcOrd="0" destOrd="0" presId="urn:microsoft.com/office/officeart/2005/8/layout/vList2"/>
    <dgm:cxn modelId="{FFDD1047-6899-4751-ABB7-45A43F0A2911}" type="presParOf" srcId="{C21E0A6B-0B0C-4BE9-8AD3-9BF2FBF6A827}" destId="{B456C944-7C13-49C1-910E-BD84004A983F}"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061D61B-A9E4-4F13-8271-415984C27B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A4782388-0DFF-4A4B-8E89-B46717D15940}">
      <dgm:prSet phldrT="[Texto]"/>
      <dgm:spPr/>
      <dgm:t>
        <a:bodyPr/>
        <a:lstStyle/>
        <a:p>
          <a:r>
            <a:rPr lang="es-ES" smtClean="0"/>
            <a:t>Definición:</a:t>
          </a:r>
          <a:endParaRPr lang="es-AR"/>
        </a:p>
      </dgm:t>
    </dgm:pt>
    <dgm:pt modelId="{FE0C6E50-357F-4734-B557-A66DCF6FFD86}" type="parTrans" cxnId="{D6953690-AA59-494A-AD27-564C73929ED8}">
      <dgm:prSet/>
      <dgm:spPr/>
      <dgm:t>
        <a:bodyPr/>
        <a:lstStyle/>
        <a:p>
          <a:endParaRPr lang="es-AR"/>
        </a:p>
      </dgm:t>
    </dgm:pt>
    <dgm:pt modelId="{ED1CB052-34FC-4E35-945C-C41CB4ABD192}" type="sibTrans" cxnId="{D6953690-AA59-494A-AD27-564C73929ED8}">
      <dgm:prSet/>
      <dgm:spPr/>
      <dgm:t>
        <a:bodyPr/>
        <a:lstStyle/>
        <a:p>
          <a:endParaRPr lang="es-AR"/>
        </a:p>
      </dgm:t>
    </dgm:pt>
    <dgm:pt modelId="{784DF26E-C954-443B-8483-04DCE6D2AC11}">
      <dgm:prSet/>
      <dgm:spPr/>
      <dgm:t>
        <a:bodyPr/>
        <a:lstStyle/>
        <a:p>
          <a:r>
            <a:rPr lang="es-ES" smtClean="0"/>
            <a:t>Técnica de diseño de BD que comienza examinando las relaciones que existen entre los atributos (dependencias funcionales).  La normalización identifica el agrupamiento óptimo de estos atributos, con el fin de identificar un conjunto de relaciones que soporten adecuadamente los requisitos de datos de la organización.</a:t>
          </a:r>
          <a:endParaRPr lang="es-ES" dirty="0" smtClean="0"/>
        </a:p>
      </dgm:t>
    </dgm:pt>
    <dgm:pt modelId="{3B20019E-25CB-4C81-B470-D7904FBB919B}" type="parTrans" cxnId="{D7633C72-6EEC-4B06-8BAA-4E50761C2AB9}">
      <dgm:prSet/>
      <dgm:spPr/>
      <dgm:t>
        <a:bodyPr/>
        <a:lstStyle/>
        <a:p>
          <a:endParaRPr lang="es-AR"/>
        </a:p>
      </dgm:t>
    </dgm:pt>
    <dgm:pt modelId="{076BE9FC-1006-4F16-99DC-AEAEDD4D5A6A}" type="sibTrans" cxnId="{D7633C72-6EEC-4B06-8BAA-4E50761C2AB9}">
      <dgm:prSet/>
      <dgm:spPr/>
      <dgm:t>
        <a:bodyPr/>
        <a:lstStyle/>
        <a:p>
          <a:endParaRPr lang="es-AR"/>
        </a:p>
      </dgm:t>
    </dgm:pt>
    <dgm:pt modelId="{AD9E5096-A532-4971-AC6A-1BF58EC731D1}">
      <dgm:prSet/>
      <dgm:spPr/>
      <dgm:t>
        <a:bodyPr/>
        <a:lstStyle/>
        <a:p>
          <a:r>
            <a:rPr lang="es-ES" smtClean="0"/>
            <a:t>Propósito</a:t>
          </a:r>
          <a:endParaRPr lang="es-ES" dirty="0" smtClean="0"/>
        </a:p>
      </dgm:t>
    </dgm:pt>
    <dgm:pt modelId="{54CDE573-CBCB-4ABF-ADF0-A628C8433DDD}" type="parTrans" cxnId="{6874C4EC-54F6-43DA-A634-05778963536A}">
      <dgm:prSet/>
      <dgm:spPr/>
      <dgm:t>
        <a:bodyPr/>
        <a:lstStyle/>
        <a:p>
          <a:endParaRPr lang="es-AR"/>
        </a:p>
      </dgm:t>
    </dgm:pt>
    <dgm:pt modelId="{89AD116A-2121-48BE-8625-2E19E798CFBA}" type="sibTrans" cxnId="{6874C4EC-54F6-43DA-A634-05778963536A}">
      <dgm:prSet/>
      <dgm:spPr/>
      <dgm:t>
        <a:bodyPr/>
        <a:lstStyle/>
        <a:p>
          <a:endParaRPr lang="es-AR"/>
        </a:p>
      </dgm:t>
    </dgm:pt>
    <dgm:pt modelId="{7928C3BB-FB5E-4E41-92E2-0061F5C32B51}">
      <dgm:prSet/>
      <dgm:spPr/>
      <dgm:t>
        <a:bodyPr/>
        <a:lstStyle/>
        <a:p>
          <a:r>
            <a:rPr lang="es-ES" smtClean="0"/>
            <a:t>Producir un conjunto de relaciones (tablas) con una serie de propiedades deseables partiendo de los </a:t>
          </a:r>
          <a:r>
            <a:rPr lang="es-ES" u="sng" smtClean="0">
              <a:effectLst>
                <a:outerShdw blurRad="38100" dist="38100" dir="2700000" algn="tl">
                  <a:srgbClr val="FFFFFF"/>
                </a:outerShdw>
              </a:effectLst>
            </a:rPr>
            <a:t>requisitos de datos </a:t>
          </a:r>
          <a:r>
            <a:rPr lang="es-ES" smtClean="0"/>
            <a:t>de una organización.</a:t>
          </a:r>
          <a:endParaRPr lang="es-ES" dirty="0" smtClean="0"/>
        </a:p>
      </dgm:t>
    </dgm:pt>
    <dgm:pt modelId="{4865ED0B-8AA1-46F5-958A-2280B353F799}" type="parTrans" cxnId="{3AD1D9E4-A1D2-4D8B-B6CD-EF871171019B}">
      <dgm:prSet/>
      <dgm:spPr/>
      <dgm:t>
        <a:bodyPr/>
        <a:lstStyle/>
        <a:p>
          <a:endParaRPr lang="es-AR"/>
        </a:p>
      </dgm:t>
    </dgm:pt>
    <dgm:pt modelId="{54FE2BC3-5D87-40B2-8C1C-8EA0569AD1E0}" type="sibTrans" cxnId="{3AD1D9E4-A1D2-4D8B-B6CD-EF871171019B}">
      <dgm:prSet/>
      <dgm:spPr/>
      <dgm:t>
        <a:bodyPr/>
        <a:lstStyle/>
        <a:p>
          <a:endParaRPr lang="es-AR"/>
        </a:p>
      </dgm:t>
    </dgm:pt>
    <dgm:pt modelId="{CD362CFD-EE6A-47C5-B3A7-1BDE6668E491}" type="pres">
      <dgm:prSet presAssocID="{D061D61B-A9E4-4F13-8271-415984C27B57}" presName="linear" presStyleCnt="0">
        <dgm:presLayoutVars>
          <dgm:animLvl val="lvl"/>
          <dgm:resizeHandles val="exact"/>
        </dgm:presLayoutVars>
      </dgm:prSet>
      <dgm:spPr/>
      <dgm:t>
        <a:bodyPr/>
        <a:lstStyle/>
        <a:p>
          <a:endParaRPr lang="es-AR"/>
        </a:p>
      </dgm:t>
    </dgm:pt>
    <dgm:pt modelId="{11F839BF-CB7E-49D9-96BB-15D0029FE2E5}" type="pres">
      <dgm:prSet presAssocID="{A4782388-0DFF-4A4B-8E89-B46717D15940}" presName="parentText" presStyleLbl="node1" presStyleIdx="0" presStyleCnt="2">
        <dgm:presLayoutVars>
          <dgm:chMax val="0"/>
          <dgm:bulletEnabled val="1"/>
        </dgm:presLayoutVars>
      </dgm:prSet>
      <dgm:spPr/>
      <dgm:t>
        <a:bodyPr/>
        <a:lstStyle/>
        <a:p>
          <a:endParaRPr lang="es-AR"/>
        </a:p>
      </dgm:t>
    </dgm:pt>
    <dgm:pt modelId="{49F47565-2E6F-47F6-9426-D82A344B984B}" type="pres">
      <dgm:prSet presAssocID="{A4782388-0DFF-4A4B-8E89-B46717D15940}" presName="childText" presStyleLbl="revTx" presStyleIdx="0" presStyleCnt="2">
        <dgm:presLayoutVars>
          <dgm:bulletEnabled val="1"/>
        </dgm:presLayoutVars>
      </dgm:prSet>
      <dgm:spPr/>
      <dgm:t>
        <a:bodyPr/>
        <a:lstStyle/>
        <a:p>
          <a:endParaRPr lang="es-AR"/>
        </a:p>
      </dgm:t>
    </dgm:pt>
    <dgm:pt modelId="{38B05576-CD3A-446E-9CF4-B7B78E0E0903}" type="pres">
      <dgm:prSet presAssocID="{AD9E5096-A532-4971-AC6A-1BF58EC731D1}" presName="parentText" presStyleLbl="node1" presStyleIdx="1" presStyleCnt="2">
        <dgm:presLayoutVars>
          <dgm:chMax val="0"/>
          <dgm:bulletEnabled val="1"/>
        </dgm:presLayoutVars>
      </dgm:prSet>
      <dgm:spPr/>
      <dgm:t>
        <a:bodyPr/>
        <a:lstStyle/>
        <a:p>
          <a:endParaRPr lang="es-AR"/>
        </a:p>
      </dgm:t>
    </dgm:pt>
    <dgm:pt modelId="{5105DE0B-95AE-4049-9288-DAFEB46E9042}" type="pres">
      <dgm:prSet presAssocID="{AD9E5096-A532-4971-AC6A-1BF58EC731D1}" presName="childText" presStyleLbl="revTx" presStyleIdx="1" presStyleCnt="2">
        <dgm:presLayoutVars>
          <dgm:bulletEnabled val="1"/>
        </dgm:presLayoutVars>
      </dgm:prSet>
      <dgm:spPr/>
      <dgm:t>
        <a:bodyPr/>
        <a:lstStyle/>
        <a:p>
          <a:endParaRPr lang="es-AR"/>
        </a:p>
      </dgm:t>
    </dgm:pt>
  </dgm:ptLst>
  <dgm:cxnLst>
    <dgm:cxn modelId="{1380DCCE-C514-4482-B63E-8EC2EF2D13FD}" type="presOf" srcId="{D061D61B-A9E4-4F13-8271-415984C27B57}" destId="{CD362CFD-EE6A-47C5-B3A7-1BDE6668E491}" srcOrd="0" destOrd="0" presId="urn:microsoft.com/office/officeart/2005/8/layout/vList2"/>
    <dgm:cxn modelId="{12E39891-93F6-4938-8EA9-EA376CF0C0E5}" type="presOf" srcId="{AD9E5096-A532-4971-AC6A-1BF58EC731D1}" destId="{38B05576-CD3A-446E-9CF4-B7B78E0E0903}" srcOrd="0" destOrd="0" presId="urn:microsoft.com/office/officeart/2005/8/layout/vList2"/>
    <dgm:cxn modelId="{3AD1D9E4-A1D2-4D8B-B6CD-EF871171019B}" srcId="{AD9E5096-A532-4971-AC6A-1BF58EC731D1}" destId="{7928C3BB-FB5E-4E41-92E2-0061F5C32B51}" srcOrd="0" destOrd="0" parTransId="{4865ED0B-8AA1-46F5-958A-2280B353F799}" sibTransId="{54FE2BC3-5D87-40B2-8C1C-8EA0569AD1E0}"/>
    <dgm:cxn modelId="{71DAD118-9EB5-4EB6-A74E-179EB2007D65}" type="presOf" srcId="{784DF26E-C954-443B-8483-04DCE6D2AC11}" destId="{49F47565-2E6F-47F6-9426-D82A344B984B}" srcOrd="0" destOrd="0" presId="urn:microsoft.com/office/officeart/2005/8/layout/vList2"/>
    <dgm:cxn modelId="{6874C4EC-54F6-43DA-A634-05778963536A}" srcId="{D061D61B-A9E4-4F13-8271-415984C27B57}" destId="{AD9E5096-A532-4971-AC6A-1BF58EC731D1}" srcOrd="1" destOrd="0" parTransId="{54CDE573-CBCB-4ABF-ADF0-A628C8433DDD}" sibTransId="{89AD116A-2121-48BE-8625-2E19E798CFBA}"/>
    <dgm:cxn modelId="{17E838D7-9429-408D-AE35-0A0070524521}" type="presOf" srcId="{A4782388-0DFF-4A4B-8E89-B46717D15940}" destId="{11F839BF-CB7E-49D9-96BB-15D0029FE2E5}" srcOrd="0" destOrd="0" presId="urn:microsoft.com/office/officeart/2005/8/layout/vList2"/>
    <dgm:cxn modelId="{325F48A9-51E7-471D-8E8B-68248216E6F1}" type="presOf" srcId="{7928C3BB-FB5E-4E41-92E2-0061F5C32B51}" destId="{5105DE0B-95AE-4049-9288-DAFEB46E9042}" srcOrd="0" destOrd="0" presId="urn:microsoft.com/office/officeart/2005/8/layout/vList2"/>
    <dgm:cxn modelId="{D6953690-AA59-494A-AD27-564C73929ED8}" srcId="{D061D61B-A9E4-4F13-8271-415984C27B57}" destId="{A4782388-0DFF-4A4B-8E89-B46717D15940}" srcOrd="0" destOrd="0" parTransId="{FE0C6E50-357F-4734-B557-A66DCF6FFD86}" sibTransId="{ED1CB052-34FC-4E35-945C-C41CB4ABD192}"/>
    <dgm:cxn modelId="{D7633C72-6EEC-4B06-8BAA-4E50761C2AB9}" srcId="{A4782388-0DFF-4A4B-8E89-B46717D15940}" destId="{784DF26E-C954-443B-8483-04DCE6D2AC11}" srcOrd="0" destOrd="0" parTransId="{3B20019E-25CB-4C81-B470-D7904FBB919B}" sibTransId="{076BE9FC-1006-4F16-99DC-AEAEDD4D5A6A}"/>
    <dgm:cxn modelId="{9822BE60-2B5C-42ED-8A67-E9266948B794}" type="presParOf" srcId="{CD362CFD-EE6A-47C5-B3A7-1BDE6668E491}" destId="{11F839BF-CB7E-49D9-96BB-15D0029FE2E5}" srcOrd="0" destOrd="0" presId="urn:microsoft.com/office/officeart/2005/8/layout/vList2"/>
    <dgm:cxn modelId="{CEDBF8D1-D9B1-47CF-AC74-0EAA5BABFE66}" type="presParOf" srcId="{CD362CFD-EE6A-47C5-B3A7-1BDE6668E491}" destId="{49F47565-2E6F-47F6-9426-D82A344B984B}" srcOrd="1" destOrd="0" presId="urn:microsoft.com/office/officeart/2005/8/layout/vList2"/>
    <dgm:cxn modelId="{BD32AB53-01B0-4523-9189-B4B10907D07F}" type="presParOf" srcId="{CD362CFD-EE6A-47C5-B3A7-1BDE6668E491}" destId="{38B05576-CD3A-446E-9CF4-B7B78E0E0903}" srcOrd="2" destOrd="0" presId="urn:microsoft.com/office/officeart/2005/8/layout/vList2"/>
    <dgm:cxn modelId="{474035DC-3E01-4DB0-A435-ECAEC28FF7FD}" type="presParOf" srcId="{CD362CFD-EE6A-47C5-B3A7-1BDE6668E491}" destId="{5105DE0B-95AE-4049-9288-DAFEB46E9042}"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AB0EC26-DBD7-468A-9787-F34D4E9D93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B97B36CD-2375-4EA8-8B14-99BDF05077C2}">
      <dgm:prSet phldrT="[Texto]"/>
      <dgm:spPr/>
      <dgm:t>
        <a:bodyPr/>
        <a:lstStyle/>
        <a:p>
          <a:r>
            <a:rPr lang="es-ES" altLang="es-AR" dirty="0" smtClean="0"/>
            <a:t>La normalización es una técnica formal que puede utilizarse en cualquier etapa del diseño de BD. </a:t>
          </a:r>
          <a:endParaRPr lang="es-AR" dirty="0"/>
        </a:p>
      </dgm:t>
    </dgm:pt>
    <dgm:pt modelId="{2E267CC8-B2AE-4D11-A25B-C60D9E858888}" type="parTrans" cxnId="{2C0D8D8A-78BC-4C63-8C6D-8571E2176369}">
      <dgm:prSet/>
      <dgm:spPr/>
      <dgm:t>
        <a:bodyPr/>
        <a:lstStyle/>
        <a:p>
          <a:endParaRPr lang="es-AR"/>
        </a:p>
      </dgm:t>
    </dgm:pt>
    <dgm:pt modelId="{534E1E5C-80F1-41F0-AE12-747705EF4CCE}" type="sibTrans" cxnId="{2C0D8D8A-78BC-4C63-8C6D-8571E2176369}">
      <dgm:prSet/>
      <dgm:spPr/>
      <dgm:t>
        <a:bodyPr/>
        <a:lstStyle/>
        <a:p>
          <a:endParaRPr lang="es-AR"/>
        </a:p>
      </dgm:t>
    </dgm:pt>
    <dgm:pt modelId="{D83C1A21-272A-41D5-BB6E-40C3D1F8A15A}">
      <dgm:prSet/>
      <dgm:spPr/>
      <dgm:t>
        <a:bodyPr/>
        <a:lstStyle/>
        <a:p>
          <a:r>
            <a:rPr lang="es-ES" altLang="es-AR" smtClean="0"/>
            <a:t>La redundancia de datos en un modelo es la causa primaria de posibles inconsistencias.</a:t>
          </a:r>
          <a:endParaRPr lang="es-ES" altLang="es-AR" dirty="0" smtClean="0"/>
        </a:p>
      </dgm:t>
    </dgm:pt>
    <dgm:pt modelId="{B32E252F-354D-4847-A39A-D920ABAF9813}" type="parTrans" cxnId="{BA83B0A6-1AD7-428A-8C2E-D315847BECFB}">
      <dgm:prSet/>
      <dgm:spPr/>
      <dgm:t>
        <a:bodyPr/>
        <a:lstStyle/>
        <a:p>
          <a:endParaRPr lang="es-AR"/>
        </a:p>
      </dgm:t>
    </dgm:pt>
    <dgm:pt modelId="{C64E6D79-CA10-4A03-AFBA-3FA543C11F07}" type="sibTrans" cxnId="{BA83B0A6-1AD7-428A-8C2E-D315847BECFB}">
      <dgm:prSet/>
      <dgm:spPr/>
      <dgm:t>
        <a:bodyPr/>
        <a:lstStyle/>
        <a:p>
          <a:endParaRPr lang="es-AR"/>
        </a:p>
      </dgm:t>
    </dgm:pt>
    <dgm:pt modelId="{90306EC2-0F99-4CDF-9C69-0EA7ABDD2538}">
      <dgm:prSet/>
      <dgm:spPr/>
      <dgm:t>
        <a:bodyPr/>
        <a:lstStyle/>
        <a:p>
          <a:r>
            <a:rPr lang="es-ES" altLang="es-AR" dirty="0" smtClean="0"/>
            <a:t>Primer paso para un proceso de normalización</a:t>
          </a:r>
        </a:p>
      </dgm:t>
    </dgm:pt>
    <dgm:pt modelId="{5008BEE8-EC96-469E-8212-794BBAE9EFFD}" type="parTrans" cxnId="{ED69CE95-FE1B-4F0F-ACC7-A7875341F267}">
      <dgm:prSet/>
      <dgm:spPr/>
      <dgm:t>
        <a:bodyPr/>
        <a:lstStyle/>
        <a:p>
          <a:endParaRPr lang="es-AR"/>
        </a:p>
      </dgm:t>
    </dgm:pt>
    <dgm:pt modelId="{800B6C5E-F6C4-4F80-BC3E-CBB184374976}" type="sibTrans" cxnId="{ED69CE95-FE1B-4F0F-ACC7-A7875341F267}">
      <dgm:prSet/>
      <dgm:spPr/>
      <dgm:t>
        <a:bodyPr/>
        <a:lstStyle/>
        <a:p>
          <a:endParaRPr lang="es-AR"/>
        </a:p>
      </dgm:t>
    </dgm:pt>
    <dgm:pt modelId="{D411CAB6-064B-406E-9615-35AC2BE9C10E}">
      <dgm:prSet/>
      <dgm:spPr/>
      <dgm:t>
        <a:bodyPr/>
        <a:lstStyle/>
        <a:p>
          <a:r>
            <a:rPr lang="es-ES" altLang="es-AR" smtClean="0"/>
            <a:t>Identificar la CP y las CC de cada relación (tabla) del modelo.</a:t>
          </a:r>
          <a:endParaRPr lang="es-ES" altLang="es-AR" dirty="0" smtClean="0"/>
        </a:p>
      </dgm:t>
    </dgm:pt>
    <dgm:pt modelId="{8E557B5A-4558-4BEB-BD47-D74BAE2BF85F}" type="parTrans" cxnId="{23FD13D0-0CB0-43C2-B9D2-85C3741E7458}">
      <dgm:prSet/>
      <dgm:spPr/>
      <dgm:t>
        <a:bodyPr/>
        <a:lstStyle/>
        <a:p>
          <a:endParaRPr lang="es-AR"/>
        </a:p>
      </dgm:t>
    </dgm:pt>
    <dgm:pt modelId="{D11FA0CC-12D5-422C-972A-3206B2BB4536}" type="sibTrans" cxnId="{23FD13D0-0CB0-43C2-B9D2-85C3741E7458}">
      <dgm:prSet/>
      <dgm:spPr/>
      <dgm:t>
        <a:bodyPr/>
        <a:lstStyle/>
        <a:p>
          <a:endParaRPr lang="es-AR"/>
        </a:p>
      </dgm:t>
    </dgm:pt>
    <dgm:pt modelId="{314961FF-504B-4563-9F85-D5922D611F21}" type="pres">
      <dgm:prSet presAssocID="{6AB0EC26-DBD7-468A-9787-F34D4E9D938C}" presName="linear" presStyleCnt="0">
        <dgm:presLayoutVars>
          <dgm:animLvl val="lvl"/>
          <dgm:resizeHandles val="exact"/>
        </dgm:presLayoutVars>
      </dgm:prSet>
      <dgm:spPr/>
      <dgm:t>
        <a:bodyPr/>
        <a:lstStyle/>
        <a:p>
          <a:endParaRPr lang="es-AR"/>
        </a:p>
      </dgm:t>
    </dgm:pt>
    <dgm:pt modelId="{DE9D17BF-9953-4A58-B005-FF11E0E345F4}" type="pres">
      <dgm:prSet presAssocID="{B97B36CD-2375-4EA8-8B14-99BDF05077C2}" presName="parentText" presStyleLbl="node1" presStyleIdx="0" presStyleCnt="3" custScaleY="68302" custLinFactNeighborY="1555">
        <dgm:presLayoutVars>
          <dgm:chMax val="0"/>
          <dgm:bulletEnabled val="1"/>
        </dgm:presLayoutVars>
      </dgm:prSet>
      <dgm:spPr/>
      <dgm:t>
        <a:bodyPr/>
        <a:lstStyle/>
        <a:p>
          <a:endParaRPr lang="es-AR"/>
        </a:p>
      </dgm:t>
    </dgm:pt>
    <dgm:pt modelId="{2E4ED0BF-83AE-4778-9E8B-5B13BA68E2D4}" type="pres">
      <dgm:prSet presAssocID="{534E1E5C-80F1-41F0-AE12-747705EF4CCE}" presName="spacer" presStyleCnt="0"/>
      <dgm:spPr/>
    </dgm:pt>
    <dgm:pt modelId="{2F926307-CE39-4EA6-8943-FC48F80800D8}" type="pres">
      <dgm:prSet presAssocID="{D83C1A21-272A-41D5-BB6E-40C3D1F8A15A}" presName="parentText" presStyleLbl="node1" presStyleIdx="1" presStyleCnt="3">
        <dgm:presLayoutVars>
          <dgm:chMax val="0"/>
          <dgm:bulletEnabled val="1"/>
        </dgm:presLayoutVars>
      </dgm:prSet>
      <dgm:spPr/>
      <dgm:t>
        <a:bodyPr/>
        <a:lstStyle/>
        <a:p>
          <a:endParaRPr lang="es-AR"/>
        </a:p>
      </dgm:t>
    </dgm:pt>
    <dgm:pt modelId="{E1C40392-7277-446F-9796-560214E61665}" type="pres">
      <dgm:prSet presAssocID="{C64E6D79-CA10-4A03-AFBA-3FA543C11F07}" presName="spacer" presStyleCnt="0"/>
      <dgm:spPr/>
    </dgm:pt>
    <dgm:pt modelId="{90EB1559-C0FE-4466-A71C-63323147E9CD}" type="pres">
      <dgm:prSet presAssocID="{90306EC2-0F99-4CDF-9C69-0EA7ABDD2538}" presName="parentText" presStyleLbl="node1" presStyleIdx="2" presStyleCnt="3" custScaleY="49139">
        <dgm:presLayoutVars>
          <dgm:chMax val="0"/>
          <dgm:bulletEnabled val="1"/>
        </dgm:presLayoutVars>
      </dgm:prSet>
      <dgm:spPr/>
      <dgm:t>
        <a:bodyPr/>
        <a:lstStyle/>
        <a:p>
          <a:endParaRPr lang="es-AR"/>
        </a:p>
      </dgm:t>
    </dgm:pt>
    <dgm:pt modelId="{F3E31155-2EFE-486F-ADCF-EFE6F47B866B}" type="pres">
      <dgm:prSet presAssocID="{90306EC2-0F99-4CDF-9C69-0EA7ABDD2538}" presName="childText" presStyleLbl="revTx" presStyleIdx="0" presStyleCnt="1">
        <dgm:presLayoutVars>
          <dgm:bulletEnabled val="1"/>
        </dgm:presLayoutVars>
      </dgm:prSet>
      <dgm:spPr/>
      <dgm:t>
        <a:bodyPr/>
        <a:lstStyle/>
        <a:p>
          <a:endParaRPr lang="es-AR"/>
        </a:p>
      </dgm:t>
    </dgm:pt>
  </dgm:ptLst>
  <dgm:cxnLst>
    <dgm:cxn modelId="{E6D1EBB0-15AF-4B79-958E-298D1CD5C715}" type="presOf" srcId="{6AB0EC26-DBD7-468A-9787-F34D4E9D938C}" destId="{314961FF-504B-4563-9F85-D5922D611F21}" srcOrd="0" destOrd="0" presId="urn:microsoft.com/office/officeart/2005/8/layout/vList2"/>
    <dgm:cxn modelId="{2C0D8D8A-78BC-4C63-8C6D-8571E2176369}" srcId="{6AB0EC26-DBD7-468A-9787-F34D4E9D938C}" destId="{B97B36CD-2375-4EA8-8B14-99BDF05077C2}" srcOrd="0" destOrd="0" parTransId="{2E267CC8-B2AE-4D11-A25B-C60D9E858888}" sibTransId="{534E1E5C-80F1-41F0-AE12-747705EF4CCE}"/>
    <dgm:cxn modelId="{7E427F8E-0386-4212-8135-E421F77F4AF2}" type="presOf" srcId="{D83C1A21-272A-41D5-BB6E-40C3D1F8A15A}" destId="{2F926307-CE39-4EA6-8943-FC48F80800D8}" srcOrd="0" destOrd="0" presId="urn:microsoft.com/office/officeart/2005/8/layout/vList2"/>
    <dgm:cxn modelId="{23FD13D0-0CB0-43C2-B9D2-85C3741E7458}" srcId="{90306EC2-0F99-4CDF-9C69-0EA7ABDD2538}" destId="{D411CAB6-064B-406E-9615-35AC2BE9C10E}" srcOrd="0" destOrd="0" parTransId="{8E557B5A-4558-4BEB-BD47-D74BAE2BF85F}" sibTransId="{D11FA0CC-12D5-422C-972A-3206B2BB4536}"/>
    <dgm:cxn modelId="{ED69CE95-FE1B-4F0F-ACC7-A7875341F267}" srcId="{6AB0EC26-DBD7-468A-9787-F34D4E9D938C}" destId="{90306EC2-0F99-4CDF-9C69-0EA7ABDD2538}" srcOrd="2" destOrd="0" parTransId="{5008BEE8-EC96-469E-8212-794BBAE9EFFD}" sibTransId="{800B6C5E-F6C4-4F80-BC3E-CBB184374976}"/>
    <dgm:cxn modelId="{06AAFC90-B008-4C1D-9189-BC3E11DF689F}" type="presOf" srcId="{90306EC2-0F99-4CDF-9C69-0EA7ABDD2538}" destId="{90EB1559-C0FE-4466-A71C-63323147E9CD}" srcOrd="0" destOrd="0" presId="urn:microsoft.com/office/officeart/2005/8/layout/vList2"/>
    <dgm:cxn modelId="{737AE617-F0D8-4AD8-B7A4-B49A13D964A0}" type="presOf" srcId="{B97B36CD-2375-4EA8-8B14-99BDF05077C2}" destId="{DE9D17BF-9953-4A58-B005-FF11E0E345F4}" srcOrd="0" destOrd="0" presId="urn:microsoft.com/office/officeart/2005/8/layout/vList2"/>
    <dgm:cxn modelId="{BA83B0A6-1AD7-428A-8C2E-D315847BECFB}" srcId="{6AB0EC26-DBD7-468A-9787-F34D4E9D938C}" destId="{D83C1A21-272A-41D5-BB6E-40C3D1F8A15A}" srcOrd="1" destOrd="0" parTransId="{B32E252F-354D-4847-A39A-D920ABAF9813}" sibTransId="{C64E6D79-CA10-4A03-AFBA-3FA543C11F07}"/>
    <dgm:cxn modelId="{8C94A297-D6DB-4F06-AD62-ABF56296F83D}" type="presOf" srcId="{D411CAB6-064B-406E-9615-35AC2BE9C10E}" destId="{F3E31155-2EFE-486F-ADCF-EFE6F47B866B}" srcOrd="0" destOrd="0" presId="urn:microsoft.com/office/officeart/2005/8/layout/vList2"/>
    <dgm:cxn modelId="{71536666-2D2B-4F30-8186-4E089E834371}" type="presParOf" srcId="{314961FF-504B-4563-9F85-D5922D611F21}" destId="{DE9D17BF-9953-4A58-B005-FF11E0E345F4}" srcOrd="0" destOrd="0" presId="urn:microsoft.com/office/officeart/2005/8/layout/vList2"/>
    <dgm:cxn modelId="{56792661-D2DB-44D5-BA2C-522D3EA4F94C}" type="presParOf" srcId="{314961FF-504B-4563-9F85-D5922D611F21}" destId="{2E4ED0BF-83AE-4778-9E8B-5B13BA68E2D4}" srcOrd="1" destOrd="0" presId="urn:microsoft.com/office/officeart/2005/8/layout/vList2"/>
    <dgm:cxn modelId="{9758240F-7DE7-4664-9B12-26DF84632D65}" type="presParOf" srcId="{314961FF-504B-4563-9F85-D5922D611F21}" destId="{2F926307-CE39-4EA6-8943-FC48F80800D8}" srcOrd="2" destOrd="0" presId="urn:microsoft.com/office/officeart/2005/8/layout/vList2"/>
    <dgm:cxn modelId="{F63A32FE-CFF2-421D-A996-09A5C239ADB6}" type="presParOf" srcId="{314961FF-504B-4563-9F85-D5922D611F21}" destId="{E1C40392-7277-446F-9796-560214E61665}" srcOrd="3" destOrd="0" presId="urn:microsoft.com/office/officeart/2005/8/layout/vList2"/>
    <dgm:cxn modelId="{98E3FF42-0390-47E0-8578-0A93A9F9CB8A}" type="presParOf" srcId="{314961FF-504B-4563-9F85-D5922D611F21}" destId="{90EB1559-C0FE-4466-A71C-63323147E9CD}" srcOrd="4" destOrd="0" presId="urn:microsoft.com/office/officeart/2005/8/layout/vList2"/>
    <dgm:cxn modelId="{828B98D8-1DD4-4C0C-8C4C-3AE35BC5EDBC}" type="presParOf" srcId="{314961FF-504B-4563-9F85-D5922D611F21}" destId="{F3E31155-2EFE-486F-ADCF-EFE6F47B866B}"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E30BBDD-1865-4738-A61D-B9AE158DB4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66DAFF22-6D06-4B6E-9980-ECFA63FA8788}">
      <dgm:prSet phldrT="[Texto]"/>
      <dgm:spPr/>
      <dgm:t>
        <a:bodyPr/>
        <a:lstStyle/>
        <a:p>
          <a:r>
            <a:rPr lang="es-ES" altLang="es-AR" smtClean="0"/>
            <a:t>Inicialmente (1972)</a:t>
          </a:r>
          <a:endParaRPr lang="es-AR"/>
        </a:p>
      </dgm:t>
    </dgm:pt>
    <dgm:pt modelId="{0E7E7047-3713-4BE3-B3AE-04F853ECA146}" type="parTrans" cxnId="{16B87265-A130-4C57-8520-A67DB74443EB}">
      <dgm:prSet/>
      <dgm:spPr/>
      <dgm:t>
        <a:bodyPr/>
        <a:lstStyle/>
        <a:p>
          <a:endParaRPr lang="es-AR"/>
        </a:p>
      </dgm:t>
    </dgm:pt>
    <dgm:pt modelId="{275B6EEB-4941-44CC-AC9F-FF1472FD6834}" type="sibTrans" cxnId="{16B87265-A130-4C57-8520-A67DB74443EB}">
      <dgm:prSet/>
      <dgm:spPr/>
      <dgm:t>
        <a:bodyPr/>
        <a:lstStyle/>
        <a:p>
          <a:endParaRPr lang="es-AR"/>
        </a:p>
      </dgm:t>
    </dgm:pt>
    <dgm:pt modelId="{0858747D-C613-479D-8297-30BB908F3AA1}">
      <dgm:prSet/>
      <dgm:spPr/>
      <dgm:t>
        <a:bodyPr/>
        <a:lstStyle/>
        <a:p>
          <a:r>
            <a:rPr lang="es-ES" altLang="es-AR" smtClean="0"/>
            <a:t>Primera Forma Normal</a:t>
          </a:r>
          <a:endParaRPr lang="es-ES" altLang="es-AR" dirty="0" smtClean="0"/>
        </a:p>
      </dgm:t>
    </dgm:pt>
    <dgm:pt modelId="{1A76753A-E49A-49AF-8878-17A119CD7991}" type="parTrans" cxnId="{D5AB0E70-53CB-4632-B2F9-7C99E3402A00}">
      <dgm:prSet/>
      <dgm:spPr/>
      <dgm:t>
        <a:bodyPr/>
        <a:lstStyle/>
        <a:p>
          <a:endParaRPr lang="es-AR"/>
        </a:p>
      </dgm:t>
    </dgm:pt>
    <dgm:pt modelId="{880C50A7-18D9-46B6-9E6E-7EE1EFE04681}" type="sibTrans" cxnId="{D5AB0E70-53CB-4632-B2F9-7C99E3402A00}">
      <dgm:prSet/>
      <dgm:spPr/>
      <dgm:t>
        <a:bodyPr/>
        <a:lstStyle/>
        <a:p>
          <a:endParaRPr lang="es-AR"/>
        </a:p>
      </dgm:t>
    </dgm:pt>
    <dgm:pt modelId="{4DF6800F-0F0E-4776-A3F0-D1CBDA854396}">
      <dgm:prSet/>
      <dgm:spPr/>
      <dgm:t>
        <a:bodyPr/>
        <a:lstStyle/>
        <a:p>
          <a:r>
            <a:rPr lang="es-ES" altLang="es-AR" smtClean="0"/>
            <a:t>Segunda Forma Normal  </a:t>
          </a:r>
          <a:r>
            <a:rPr lang="es-ES" altLang="es-AR" smtClean="0">
              <a:sym typeface="Wingdings" panose="05000000000000000000" pitchFamily="2" charset="2"/>
            </a:rPr>
            <a:t> sobre DF</a:t>
          </a:r>
          <a:endParaRPr lang="es-ES" altLang="es-AR" dirty="0" smtClean="0"/>
        </a:p>
      </dgm:t>
    </dgm:pt>
    <dgm:pt modelId="{37FDFA55-724D-4F0F-B682-54F421FD86B4}" type="parTrans" cxnId="{55B3EB73-97E4-4229-A5D6-17D964792C53}">
      <dgm:prSet/>
      <dgm:spPr/>
      <dgm:t>
        <a:bodyPr/>
        <a:lstStyle/>
        <a:p>
          <a:endParaRPr lang="es-AR"/>
        </a:p>
      </dgm:t>
    </dgm:pt>
    <dgm:pt modelId="{6A13A631-0737-4043-BE97-DEDF2BCB1B7D}" type="sibTrans" cxnId="{55B3EB73-97E4-4229-A5D6-17D964792C53}">
      <dgm:prSet/>
      <dgm:spPr/>
      <dgm:t>
        <a:bodyPr/>
        <a:lstStyle/>
        <a:p>
          <a:endParaRPr lang="es-AR"/>
        </a:p>
      </dgm:t>
    </dgm:pt>
    <dgm:pt modelId="{6447FBD4-D831-4850-83C6-279DAFE68900}">
      <dgm:prSet/>
      <dgm:spPr/>
      <dgm:t>
        <a:bodyPr/>
        <a:lstStyle/>
        <a:p>
          <a:r>
            <a:rPr lang="es-ES" altLang="es-AR" smtClean="0"/>
            <a:t>Tercera Forma Normal </a:t>
          </a:r>
          <a:r>
            <a:rPr lang="es-ES" altLang="es-AR" smtClean="0">
              <a:sym typeface="Wingdings" panose="05000000000000000000" pitchFamily="2" charset="2"/>
            </a:rPr>
            <a:t> sobre DF</a:t>
          </a:r>
          <a:endParaRPr lang="es-ES" altLang="es-AR" dirty="0" smtClean="0"/>
        </a:p>
      </dgm:t>
    </dgm:pt>
    <dgm:pt modelId="{3AA0AADD-BE8C-4AD2-AE7A-4980654EE6AD}" type="parTrans" cxnId="{553D998D-D113-4356-931D-E85A44CADA5E}">
      <dgm:prSet/>
      <dgm:spPr/>
      <dgm:t>
        <a:bodyPr/>
        <a:lstStyle/>
        <a:p>
          <a:endParaRPr lang="es-AR"/>
        </a:p>
      </dgm:t>
    </dgm:pt>
    <dgm:pt modelId="{7A4E5E63-1B4B-4017-9052-94934B89191C}" type="sibTrans" cxnId="{553D998D-D113-4356-931D-E85A44CADA5E}">
      <dgm:prSet/>
      <dgm:spPr/>
      <dgm:t>
        <a:bodyPr/>
        <a:lstStyle/>
        <a:p>
          <a:endParaRPr lang="es-AR"/>
        </a:p>
      </dgm:t>
    </dgm:pt>
    <dgm:pt modelId="{D53D5E3D-5D98-458E-971E-D5545AB40C90}">
      <dgm:prSet/>
      <dgm:spPr/>
      <dgm:t>
        <a:bodyPr/>
        <a:lstStyle/>
        <a:p>
          <a:r>
            <a:rPr lang="es-ES" altLang="es-AR" smtClean="0"/>
            <a:t>Se incorpora luego (1974)</a:t>
          </a:r>
          <a:endParaRPr lang="es-ES" altLang="es-AR" dirty="0" smtClean="0"/>
        </a:p>
      </dgm:t>
    </dgm:pt>
    <dgm:pt modelId="{9C9F6EEB-0229-4846-B958-0F4247099907}" type="parTrans" cxnId="{FEDA1053-16ED-42E4-80F2-DCA02C5EC0F2}">
      <dgm:prSet/>
      <dgm:spPr/>
      <dgm:t>
        <a:bodyPr/>
        <a:lstStyle/>
        <a:p>
          <a:endParaRPr lang="es-AR"/>
        </a:p>
      </dgm:t>
    </dgm:pt>
    <dgm:pt modelId="{F2D4ED28-24FF-4FC5-BF22-0C6BA5B02C0C}" type="sibTrans" cxnId="{FEDA1053-16ED-42E4-80F2-DCA02C5EC0F2}">
      <dgm:prSet/>
      <dgm:spPr/>
      <dgm:t>
        <a:bodyPr/>
        <a:lstStyle/>
        <a:p>
          <a:endParaRPr lang="es-AR"/>
        </a:p>
      </dgm:t>
    </dgm:pt>
    <dgm:pt modelId="{D4A81C83-722C-4BB0-ABC9-AF579C3FF220}">
      <dgm:prSet/>
      <dgm:spPr/>
      <dgm:t>
        <a:bodyPr/>
        <a:lstStyle/>
        <a:p>
          <a:r>
            <a:rPr lang="es-ES" altLang="es-AR" smtClean="0"/>
            <a:t>Forma Normal de Boyce Codd  </a:t>
          </a:r>
          <a:r>
            <a:rPr lang="es-ES" altLang="es-AR" smtClean="0">
              <a:sym typeface="Wingdings" panose="05000000000000000000" pitchFamily="2" charset="2"/>
            </a:rPr>
            <a:t> sobre DF</a:t>
          </a:r>
          <a:endParaRPr lang="es-ES" altLang="es-AR" dirty="0" smtClean="0"/>
        </a:p>
      </dgm:t>
    </dgm:pt>
    <dgm:pt modelId="{E099DCC5-60E4-444E-B42D-A6DCC4EF94B9}" type="parTrans" cxnId="{3A679AF7-2E22-4337-83F2-6D57DA013BE1}">
      <dgm:prSet/>
      <dgm:spPr/>
      <dgm:t>
        <a:bodyPr/>
        <a:lstStyle/>
        <a:p>
          <a:endParaRPr lang="es-AR"/>
        </a:p>
      </dgm:t>
    </dgm:pt>
    <dgm:pt modelId="{16606A8F-DF3A-4AD3-9654-77870CC6BE75}" type="sibTrans" cxnId="{3A679AF7-2E22-4337-83F2-6D57DA013BE1}">
      <dgm:prSet/>
      <dgm:spPr/>
      <dgm:t>
        <a:bodyPr/>
        <a:lstStyle/>
        <a:p>
          <a:endParaRPr lang="es-AR"/>
        </a:p>
      </dgm:t>
    </dgm:pt>
    <dgm:pt modelId="{E924DC93-3315-4730-91BF-E99C12349C47}">
      <dgm:prSet/>
      <dgm:spPr/>
      <dgm:t>
        <a:bodyPr/>
        <a:lstStyle/>
        <a:p>
          <a:r>
            <a:rPr lang="es-ES" altLang="es-AR" smtClean="0"/>
            <a:t>Luego 1977 y 1979 </a:t>
          </a:r>
          <a:endParaRPr lang="es-ES" altLang="es-AR" dirty="0" smtClean="0"/>
        </a:p>
      </dgm:t>
    </dgm:pt>
    <dgm:pt modelId="{A296E110-F750-41B1-8834-7F52D8FAFBBD}" type="parTrans" cxnId="{1D9E8023-5618-4FE3-8DBD-4315E0278815}">
      <dgm:prSet/>
      <dgm:spPr/>
      <dgm:t>
        <a:bodyPr/>
        <a:lstStyle/>
        <a:p>
          <a:endParaRPr lang="es-AR"/>
        </a:p>
      </dgm:t>
    </dgm:pt>
    <dgm:pt modelId="{1E16A30D-D932-447E-AE49-FABE0241CBFD}" type="sibTrans" cxnId="{1D9E8023-5618-4FE3-8DBD-4315E0278815}">
      <dgm:prSet/>
      <dgm:spPr/>
      <dgm:t>
        <a:bodyPr/>
        <a:lstStyle/>
        <a:p>
          <a:endParaRPr lang="es-AR"/>
        </a:p>
      </dgm:t>
    </dgm:pt>
    <dgm:pt modelId="{8029C7CC-A300-4553-9769-84A6DDE15696}">
      <dgm:prSet/>
      <dgm:spPr/>
      <dgm:t>
        <a:bodyPr/>
        <a:lstStyle/>
        <a:p>
          <a:r>
            <a:rPr lang="es-ES" altLang="es-AR" smtClean="0"/>
            <a:t>Cuarta forma normal </a:t>
          </a:r>
          <a:r>
            <a:rPr lang="es-ES" altLang="es-AR" smtClean="0">
              <a:sym typeface="Wingdings" panose="05000000000000000000" pitchFamily="2" charset="2"/>
            </a:rPr>
            <a:t> sobre DM</a:t>
          </a:r>
          <a:endParaRPr lang="es-ES" altLang="es-AR" dirty="0" smtClean="0"/>
        </a:p>
      </dgm:t>
    </dgm:pt>
    <dgm:pt modelId="{2606160F-BBCF-4032-BA89-DB80F9E0520B}" type="parTrans" cxnId="{5521BD25-769F-4FA4-BC59-8DF896CFC034}">
      <dgm:prSet/>
      <dgm:spPr/>
      <dgm:t>
        <a:bodyPr/>
        <a:lstStyle/>
        <a:p>
          <a:endParaRPr lang="es-AR"/>
        </a:p>
      </dgm:t>
    </dgm:pt>
    <dgm:pt modelId="{9038D02A-AC74-4322-99AB-43406025BBF1}" type="sibTrans" cxnId="{5521BD25-769F-4FA4-BC59-8DF896CFC034}">
      <dgm:prSet/>
      <dgm:spPr/>
      <dgm:t>
        <a:bodyPr/>
        <a:lstStyle/>
        <a:p>
          <a:endParaRPr lang="es-AR"/>
        </a:p>
      </dgm:t>
    </dgm:pt>
    <dgm:pt modelId="{319BE77C-CFE2-4DEC-B713-9DB3979A797E}">
      <dgm:prSet/>
      <dgm:spPr/>
      <dgm:t>
        <a:bodyPr/>
        <a:lstStyle/>
        <a:p>
          <a:r>
            <a:rPr lang="es-ES" altLang="es-AR" smtClean="0"/>
            <a:t>Quinta forma normal</a:t>
          </a:r>
          <a:endParaRPr lang="es-ES" altLang="es-AR" dirty="0" smtClean="0"/>
        </a:p>
      </dgm:t>
    </dgm:pt>
    <dgm:pt modelId="{D07A38D2-D1A9-4DF4-9738-8B8CFCACBC1A}" type="parTrans" cxnId="{630F34D0-75EC-43A4-AED3-E824128F5FDC}">
      <dgm:prSet/>
      <dgm:spPr/>
      <dgm:t>
        <a:bodyPr/>
        <a:lstStyle/>
        <a:p>
          <a:endParaRPr lang="es-AR"/>
        </a:p>
      </dgm:t>
    </dgm:pt>
    <dgm:pt modelId="{212B2BB7-DD63-427E-9E48-4BEC3D3D66E7}" type="sibTrans" cxnId="{630F34D0-75EC-43A4-AED3-E824128F5FDC}">
      <dgm:prSet/>
      <dgm:spPr/>
      <dgm:t>
        <a:bodyPr/>
        <a:lstStyle/>
        <a:p>
          <a:endParaRPr lang="es-AR"/>
        </a:p>
      </dgm:t>
    </dgm:pt>
    <dgm:pt modelId="{BB9D00A5-BEC6-46D8-A5A0-CE5EA5433C9E}" type="pres">
      <dgm:prSet presAssocID="{0E30BBDD-1865-4738-A61D-B9AE158DB4BD}" presName="linear" presStyleCnt="0">
        <dgm:presLayoutVars>
          <dgm:animLvl val="lvl"/>
          <dgm:resizeHandles val="exact"/>
        </dgm:presLayoutVars>
      </dgm:prSet>
      <dgm:spPr/>
      <dgm:t>
        <a:bodyPr/>
        <a:lstStyle/>
        <a:p>
          <a:endParaRPr lang="es-AR"/>
        </a:p>
      </dgm:t>
    </dgm:pt>
    <dgm:pt modelId="{CB80335E-AA0D-4743-8754-990262E645E3}" type="pres">
      <dgm:prSet presAssocID="{66DAFF22-6D06-4B6E-9980-ECFA63FA8788}" presName="parentText" presStyleLbl="node1" presStyleIdx="0" presStyleCnt="3">
        <dgm:presLayoutVars>
          <dgm:chMax val="0"/>
          <dgm:bulletEnabled val="1"/>
        </dgm:presLayoutVars>
      </dgm:prSet>
      <dgm:spPr/>
      <dgm:t>
        <a:bodyPr/>
        <a:lstStyle/>
        <a:p>
          <a:endParaRPr lang="es-AR"/>
        </a:p>
      </dgm:t>
    </dgm:pt>
    <dgm:pt modelId="{A8292A36-CCCF-4F75-BD4E-335802A65619}" type="pres">
      <dgm:prSet presAssocID="{66DAFF22-6D06-4B6E-9980-ECFA63FA8788}" presName="childText" presStyleLbl="revTx" presStyleIdx="0" presStyleCnt="3">
        <dgm:presLayoutVars>
          <dgm:bulletEnabled val="1"/>
        </dgm:presLayoutVars>
      </dgm:prSet>
      <dgm:spPr/>
      <dgm:t>
        <a:bodyPr/>
        <a:lstStyle/>
        <a:p>
          <a:endParaRPr lang="es-AR"/>
        </a:p>
      </dgm:t>
    </dgm:pt>
    <dgm:pt modelId="{A5FC85DB-6450-492D-BF31-7300170FCF0C}" type="pres">
      <dgm:prSet presAssocID="{D53D5E3D-5D98-458E-971E-D5545AB40C90}" presName="parentText" presStyleLbl="node1" presStyleIdx="1" presStyleCnt="3">
        <dgm:presLayoutVars>
          <dgm:chMax val="0"/>
          <dgm:bulletEnabled val="1"/>
        </dgm:presLayoutVars>
      </dgm:prSet>
      <dgm:spPr/>
      <dgm:t>
        <a:bodyPr/>
        <a:lstStyle/>
        <a:p>
          <a:endParaRPr lang="es-AR"/>
        </a:p>
      </dgm:t>
    </dgm:pt>
    <dgm:pt modelId="{25D23188-02A8-41A4-AB95-D47028888252}" type="pres">
      <dgm:prSet presAssocID="{D53D5E3D-5D98-458E-971E-D5545AB40C90}" presName="childText" presStyleLbl="revTx" presStyleIdx="1" presStyleCnt="3">
        <dgm:presLayoutVars>
          <dgm:bulletEnabled val="1"/>
        </dgm:presLayoutVars>
      </dgm:prSet>
      <dgm:spPr/>
      <dgm:t>
        <a:bodyPr/>
        <a:lstStyle/>
        <a:p>
          <a:endParaRPr lang="es-AR"/>
        </a:p>
      </dgm:t>
    </dgm:pt>
    <dgm:pt modelId="{1E7CD7AE-EC21-4BD9-AC0B-A22EB63C9B6D}" type="pres">
      <dgm:prSet presAssocID="{E924DC93-3315-4730-91BF-E99C12349C47}" presName="parentText" presStyleLbl="node1" presStyleIdx="2" presStyleCnt="3">
        <dgm:presLayoutVars>
          <dgm:chMax val="0"/>
          <dgm:bulletEnabled val="1"/>
        </dgm:presLayoutVars>
      </dgm:prSet>
      <dgm:spPr/>
      <dgm:t>
        <a:bodyPr/>
        <a:lstStyle/>
        <a:p>
          <a:endParaRPr lang="es-AR"/>
        </a:p>
      </dgm:t>
    </dgm:pt>
    <dgm:pt modelId="{8D5D44EF-7530-44D5-84E8-19338BB2570E}" type="pres">
      <dgm:prSet presAssocID="{E924DC93-3315-4730-91BF-E99C12349C47}" presName="childText" presStyleLbl="revTx" presStyleIdx="2" presStyleCnt="3">
        <dgm:presLayoutVars>
          <dgm:bulletEnabled val="1"/>
        </dgm:presLayoutVars>
      </dgm:prSet>
      <dgm:spPr/>
      <dgm:t>
        <a:bodyPr/>
        <a:lstStyle/>
        <a:p>
          <a:endParaRPr lang="es-AR"/>
        </a:p>
      </dgm:t>
    </dgm:pt>
  </dgm:ptLst>
  <dgm:cxnLst>
    <dgm:cxn modelId="{1D9E8023-5618-4FE3-8DBD-4315E0278815}" srcId="{0E30BBDD-1865-4738-A61D-B9AE158DB4BD}" destId="{E924DC93-3315-4730-91BF-E99C12349C47}" srcOrd="2" destOrd="0" parTransId="{A296E110-F750-41B1-8834-7F52D8FAFBBD}" sibTransId="{1E16A30D-D932-447E-AE49-FABE0241CBFD}"/>
    <dgm:cxn modelId="{16B87265-A130-4C57-8520-A67DB74443EB}" srcId="{0E30BBDD-1865-4738-A61D-B9AE158DB4BD}" destId="{66DAFF22-6D06-4B6E-9980-ECFA63FA8788}" srcOrd="0" destOrd="0" parTransId="{0E7E7047-3713-4BE3-B3AE-04F853ECA146}" sibTransId="{275B6EEB-4941-44CC-AC9F-FF1472FD6834}"/>
    <dgm:cxn modelId="{16026BAD-EC89-43C2-BC2F-2FFFD72854D1}" type="presOf" srcId="{8029C7CC-A300-4553-9769-84A6DDE15696}" destId="{8D5D44EF-7530-44D5-84E8-19338BB2570E}" srcOrd="0" destOrd="0" presId="urn:microsoft.com/office/officeart/2005/8/layout/vList2"/>
    <dgm:cxn modelId="{ABAEC947-5B42-4FEE-82A6-698C451DF985}" type="presOf" srcId="{E924DC93-3315-4730-91BF-E99C12349C47}" destId="{1E7CD7AE-EC21-4BD9-AC0B-A22EB63C9B6D}" srcOrd="0" destOrd="0" presId="urn:microsoft.com/office/officeart/2005/8/layout/vList2"/>
    <dgm:cxn modelId="{8E29E358-88DA-4262-AC71-DD083BF1C94C}" type="presOf" srcId="{D53D5E3D-5D98-458E-971E-D5545AB40C90}" destId="{A5FC85DB-6450-492D-BF31-7300170FCF0C}" srcOrd="0" destOrd="0" presId="urn:microsoft.com/office/officeart/2005/8/layout/vList2"/>
    <dgm:cxn modelId="{FEDA1053-16ED-42E4-80F2-DCA02C5EC0F2}" srcId="{0E30BBDD-1865-4738-A61D-B9AE158DB4BD}" destId="{D53D5E3D-5D98-458E-971E-D5545AB40C90}" srcOrd="1" destOrd="0" parTransId="{9C9F6EEB-0229-4846-B958-0F4247099907}" sibTransId="{F2D4ED28-24FF-4FC5-BF22-0C6BA5B02C0C}"/>
    <dgm:cxn modelId="{3A679AF7-2E22-4337-83F2-6D57DA013BE1}" srcId="{D53D5E3D-5D98-458E-971E-D5545AB40C90}" destId="{D4A81C83-722C-4BB0-ABC9-AF579C3FF220}" srcOrd="0" destOrd="0" parTransId="{E099DCC5-60E4-444E-B42D-A6DCC4EF94B9}" sibTransId="{16606A8F-DF3A-4AD3-9654-77870CC6BE75}"/>
    <dgm:cxn modelId="{948A242A-8210-43F8-B343-A54E010B9059}" type="presOf" srcId="{66DAFF22-6D06-4B6E-9980-ECFA63FA8788}" destId="{CB80335E-AA0D-4743-8754-990262E645E3}" srcOrd="0" destOrd="0" presId="urn:microsoft.com/office/officeart/2005/8/layout/vList2"/>
    <dgm:cxn modelId="{E114C56A-DF8D-4974-A7F1-59F8FCC599A2}" type="presOf" srcId="{0858747D-C613-479D-8297-30BB908F3AA1}" destId="{A8292A36-CCCF-4F75-BD4E-335802A65619}" srcOrd="0" destOrd="0" presId="urn:microsoft.com/office/officeart/2005/8/layout/vList2"/>
    <dgm:cxn modelId="{770E4984-21EA-4008-9FCD-93E4AFF9B14F}" type="presOf" srcId="{0E30BBDD-1865-4738-A61D-B9AE158DB4BD}" destId="{BB9D00A5-BEC6-46D8-A5A0-CE5EA5433C9E}" srcOrd="0" destOrd="0" presId="urn:microsoft.com/office/officeart/2005/8/layout/vList2"/>
    <dgm:cxn modelId="{55B3EB73-97E4-4229-A5D6-17D964792C53}" srcId="{66DAFF22-6D06-4B6E-9980-ECFA63FA8788}" destId="{4DF6800F-0F0E-4776-A3F0-D1CBDA854396}" srcOrd="1" destOrd="0" parTransId="{37FDFA55-724D-4F0F-B682-54F421FD86B4}" sibTransId="{6A13A631-0737-4043-BE97-DEDF2BCB1B7D}"/>
    <dgm:cxn modelId="{E2EC84C7-98CB-4884-ADE0-45AEA2C3B5A8}" type="presOf" srcId="{D4A81C83-722C-4BB0-ABC9-AF579C3FF220}" destId="{25D23188-02A8-41A4-AB95-D47028888252}" srcOrd="0" destOrd="0" presId="urn:microsoft.com/office/officeart/2005/8/layout/vList2"/>
    <dgm:cxn modelId="{210AF446-0C06-4087-9AC8-AB3DE37BD5C8}" type="presOf" srcId="{6447FBD4-D831-4850-83C6-279DAFE68900}" destId="{A8292A36-CCCF-4F75-BD4E-335802A65619}" srcOrd="0" destOrd="2" presId="urn:microsoft.com/office/officeart/2005/8/layout/vList2"/>
    <dgm:cxn modelId="{D5AB0E70-53CB-4632-B2F9-7C99E3402A00}" srcId="{66DAFF22-6D06-4B6E-9980-ECFA63FA8788}" destId="{0858747D-C613-479D-8297-30BB908F3AA1}" srcOrd="0" destOrd="0" parTransId="{1A76753A-E49A-49AF-8878-17A119CD7991}" sibTransId="{880C50A7-18D9-46B6-9E6E-7EE1EFE04681}"/>
    <dgm:cxn modelId="{553D998D-D113-4356-931D-E85A44CADA5E}" srcId="{66DAFF22-6D06-4B6E-9980-ECFA63FA8788}" destId="{6447FBD4-D831-4850-83C6-279DAFE68900}" srcOrd="2" destOrd="0" parTransId="{3AA0AADD-BE8C-4AD2-AE7A-4980654EE6AD}" sibTransId="{7A4E5E63-1B4B-4017-9052-94934B89191C}"/>
    <dgm:cxn modelId="{5550D52C-6B8D-47F8-85A4-BCEC8B48D375}" type="presOf" srcId="{319BE77C-CFE2-4DEC-B713-9DB3979A797E}" destId="{8D5D44EF-7530-44D5-84E8-19338BB2570E}" srcOrd="0" destOrd="1" presId="urn:microsoft.com/office/officeart/2005/8/layout/vList2"/>
    <dgm:cxn modelId="{91EA3DBB-BD2D-48D8-B847-8DC39F16BD59}" type="presOf" srcId="{4DF6800F-0F0E-4776-A3F0-D1CBDA854396}" destId="{A8292A36-CCCF-4F75-BD4E-335802A65619}" srcOrd="0" destOrd="1" presId="urn:microsoft.com/office/officeart/2005/8/layout/vList2"/>
    <dgm:cxn modelId="{630F34D0-75EC-43A4-AED3-E824128F5FDC}" srcId="{E924DC93-3315-4730-91BF-E99C12349C47}" destId="{319BE77C-CFE2-4DEC-B713-9DB3979A797E}" srcOrd="1" destOrd="0" parTransId="{D07A38D2-D1A9-4DF4-9738-8B8CFCACBC1A}" sibTransId="{212B2BB7-DD63-427E-9E48-4BEC3D3D66E7}"/>
    <dgm:cxn modelId="{5521BD25-769F-4FA4-BC59-8DF896CFC034}" srcId="{E924DC93-3315-4730-91BF-E99C12349C47}" destId="{8029C7CC-A300-4553-9769-84A6DDE15696}" srcOrd="0" destOrd="0" parTransId="{2606160F-BBCF-4032-BA89-DB80F9E0520B}" sibTransId="{9038D02A-AC74-4322-99AB-43406025BBF1}"/>
    <dgm:cxn modelId="{1EB550F4-401D-4E3A-94BB-446E2632EEB2}" type="presParOf" srcId="{BB9D00A5-BEC6-46D8-A5A0-CE5EA5433C9E}" destId="{CB80335E-AA0D-4743-8754-990262E645E3}" srcOrd="0" destOrd="0" presId="urn:microsoft.com/office/officeart/2005/8/layout/vList2"/>
    <dgm:cxn modelId="{D84F0562-2660-4FFC-AF77-CB44861CB107}" type="presParOf" srcId="{BB9D00A5-BEC6-46D8-A5A0-CE5EA5433C9E}" destId="{A8292A36-CCCF-4F75-BD4E-335802A65619}" srcOrd="1" destOrd="0" presId="urn:microsoft.com/office/officeart/2005/8/layout/vList2"/>
    <dgm:cxn modelId="{4B8623CE-E604-434F-A081-09204A4517C1}" type="presParOf" srcId="{BB9D00A5-BEC6-46D8-A5A0-CE5EA5433C9E}" destId="{A5FC85DB-6450-492D-BF31-7300170FCF0C}" srcOrd="2" destOrd="0" presId="urn:microsoft.com/office/officeart/2005/8/layout/vList2"/>
    <dgm:cxn modelId="{652AE302-42A7-48F4-A2CE-9586B92891C2}" type="presParOf" srcId="{BB9D00A5-BEC6-46D8-A5A0-CE5EA5433C9E}" destId="{25D23188-02A8-41A4-AB95-D47028888252}" srcOrd="3" destOrd="0" presId="urn:microsoft.com/office/officeart/2005/8/layout/vList2"/>
    <dgm:cxn modelId="{D24BA53B-A352-4CBE-BDE0-2412817D5D41}" type="presParOf" srcId="{BB9D00A5-BEC6-46D8-A5A0-CE5EA5433C9E}" destId="{1E7CD7AE-EC21-4BD9-AC0B-A22EB63C9B6D}" srcOrd="4" destOrd="0" presId="urn:microsoft.com/office/officeart/2005/8/layout/vList2"/>
    <dgm:cxn modelId="{166341BF-FF91-4F95-8ACB-BCFA793C71D5}" type="presParOf" srcId="{BB9D00A5-BEC6-46D8-A5A0-CE5EA5433C9E}" destId="{8D5D44EF-7530-44D5-84E8-19338BB2570E}"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409AE8C-F3C1-4216-914F-D33E2DD570E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2811908C-0F71-4B8A-8188-CFB27B592554}">
      <dgm:prSet phldrT="[Texto]"/>
      <dgm:spPr/>
      <dgm:t>
        <a:bodyPr/>
        <a:lstStyle/>
        <a:p>
          <a:r>
            <a:rPr lang="es-ES" altLang="es-AR" smtClean="0"/>
            <a:t>Proceso </a:t>
          </a:r>
          <a:r>
            <a:rPr lang="es-ES" altLang="es-AR" smtClean="0">
              <a:sym typeface="Wingdings" panose="05000000000000000000" pitchFamily="2" charset="2"/>
            </a:rPr>
            <a:t> incremental  cada vez más restrictivo</a:t>
          </a:r>
          <a:endParaRPr lang="es-AR"/>
        </a:p>
      </dgm:t>
    </dgm:pt>
    <dgm:pt modelId="{4BECE6BB-8924-49B7-893E-E3440A28272B}" type="parTrans" cxnId="{2900D7D0-CB0F-48BF-89E3-7CF22D1E7403}">
      <dgm:prSet/>
      <dgm:spPr/>
      <dgm:t>
        <a:bodyPr/>
        <a:lstStyle/>
        <a:p>
          <a:endParaRPr lang="es-AR"/>
        </a:p>
      </dgm:t>
    </dgm:pt>
    <dgm:pt modelId="{135751B5-1D84-456D-8918-E457F70C10D3}" type="sibTrans" cxnId="{2900D7D0-CB0F-48BF-89E3-7CF22D1E7403}">
      <dgm:prSet/>
      <dgm:spPr/>
      <dgm:t>
        <a:bodyPr/>
        <a:lstStyle/>
        <a:p>
          <a:endParaRPr lang="es-AR"/>
        </a:p>
      </dgm:t>
    </dgm:pt>
    <dgm:pt modelId="{1C41996D-7E6A-42F7-86A5-A1C2ABD4E952}">
      <dgm:prSet/>
      <dgm:spPr/>
      <dgm:t>
        <a:bodyPr/>
        <a:lstStyle/>
        <a:p>
          <a:r>
            <a:rPr lang="es-ES" altLang="es-AR" smtClean="0"/>
            <a:t>Comienza con BD en forma NO normal</a:t>
          </a:r>
          <a:endParaRPr lang="es-ES" altLang="es-AR" dirty="0" smtClean="0"/>
        </a:p>
      </dgm:t>
    </dgm:pt>
    <dgm:pt modelId="{11D73752-BFEB-4DEC-BA08-B535828A7B21}" type="parTrans" cxnId="{86715318-597A-4999-8A11-E16CB514928E}">
      <dgm:prSet/>
      <dgm:spPr/>
      <dgm:t>
        <a:bodyPr/>
        <a:lstStyle/>
        <a:p>
          <a:endParaRPr lang="es-AR"/>
        </a:p>
      </dgm:t>
    </dgm:pt>
    <dgm:pt modelId="{0AE9A27E-C9C6-4E1A-9B28-517A5346AECA}" type="sibTrans" cxnId="{86715318-597A-4999-8A11-E16CB514928E}">
      <dgm:prSet/>
      <dgm:spPr/>
      <dgm:t>
        <a:bodyPr/>
        <a:lstStyle/>
        <a:p>
          <a:endParaRPr lang="es-AR"/>
        </a:p>
      </dgm:t>
    </dgm:pt>
    <dgm:pt modelId="{BAC966A4-D65D-4777-BC3B-3427C66AC6C1}">
      <dgm:prSet/>
      <dgm:spPr/>
      <dgm:t>
        <a:bodyPr/>
        <a:lstStyle/>
        <a:p>
          <a:r>
            <a:rPr lang="es-ES" altLang="es-AR" smtClean="0"/>
            <a:t>A medica que se avanza las relaciones (tablas) tiene un formato cada vez más restringido y son menos vulnerables a anomalías de actualización.</a:t>
          </a:r>
          <a:endParaRPr lang="es-ES" altLang="es-AR" dirty="0" smtClean="0"/>
        </a:p>
      </dgm:t>
    </dgm:pt>
    <dgm:pt modelId="{A950CAE5-E675-4B8A-8FB7-BAB67C2A05F8}" type="parTrans" cxnId="{E3783F1F-5F68-4919-BEC8-01472FF1DA71}">
      <dgm:prSet/>
      <dgm:spPr/>
      <dgm:t>
        <a:bodyPr/>
        <a:lstStyle/>
        <a:p>
          <a:endParaRPr lang="es-AR"/>
        </a:p>
      </dgm:t>
    </dgm:pt>
    <dgm:pt modelId="{76C8E433-3087-418D-96B1-82C01BEAC125}" type="sibTrans" cxnId="{E3783F1F-5F68-4919-BEC8-01472FF1DA71}">
      <dgm:prSet/>
      <dgm:spPr/>
      <dgm:t>
        <a:bodyPr/>
        <a:lstStyle/>
        <a:p>
          <a:endParaRPr lang="es-AR"/>
        </a:p>
      </dgm:t>
    </dgm:pt>
    <dgm:pt modelId="{87C3C6C7-4C5E-46DB-9270-D80DA95F761D}">
      <dgm:prSet/>
      <dgm:spPr/>
      <dgm:t>
        <a:bodyPr/>
        <a:lstStyle/>
        <a:p>
          <a:r>
            <a:rPr lang="es-ES" altLang="es-AR" smtClean="0"/>
            <a:t>En general, 1NF es muy restrictiva (se aplica siempre) </a:t>
          </a:r>
          <a:endParaRPr lang="es-ES" altLang="es-AR" dirty="0" smtClean="0"/>
        </a:p>
      </dgm:t>
    </dgm:pt>
    <dgm:pt modelId="{F8B64762-5082-45B5-BF39-ADF1B8B683EA}" type="parTrans" cxnId="{957833B7-AF5F-4DCC-A225-D298D2AACAAC}">
      <dgm:prSet/>
      <dgm:spPr/>
      <dgm:t>
        <a:bodyPr/>
        <a:lstStyle/>
        <a:p>
          <a:endParaRPr lang="es-AR"/>
        </a:p>
      </dgm:t>
    </dgm:pt>
    <dgm:pt modelId="{4E0A6A97-5BD1-4674-95DE-2B52BE604E8A}" type="sibTrans" cxnId="{957833B7-AF5F-4DCC-A225-D298D2AACAAC}">
      <dgm:prSet/>
      <dgm:spPr/>
      <dgm:t>
        <a:bodyPr/>
        <a:lstStyle/>
        <a:p>
          <a:endParaRPr lang="es-AR"/>
        </a:p>
      </dgm:t>
    </dgm:pt>
    <dgm:pt modelId="{7B9AED38-E75E-4370-9C50-D3F74DDD0B9E}">
      <dgm:prSet/>
      <dgm:spPr/>
      <dgm:t>
        <a:bodyPr/>
        <a:lstStyle/>
        <a:p>
          <a:r>
            <a:rPr lang="es-ES" altLang="es-AR" smtClean="0"/>
            <a:t>El resto puede ser opcional, de hecho 2NF y 3NF normalmente se aplican siempre.</a:t>
          </a:r>
          <a:endParaRPr lang="es-ES" altLang="es-AR" dirty="0" smtClean="0"/>
        </a:p>
      </dgm:t>
    </dgm:pt>
    <dgm:pt modelId="{7BEE5D03-8F12-4C46-8684-CEE48EF8B1EE}" type="parTrans" cxnId="{B1B462B8-E734-480C-A8E5-16E16D1C26D8}">
      <dgm:prSet/>
      <dgm:spPr/>
      <dgm:t>
        <a:bodyPr/>
        <a:lstStyle/>
        <a:p>
          <a:endParaRPr lang="es-AR"/>
        </a:p>
      </dgm:t>
    </dgm:pt>
    <dgm:pt modelId="{DD432537-9BAC-4B1D-8173-2BAEF08F4183}" type="sibTrans" cxnId="{B1B462B8-E734-480C-A8E5-16E16D1C26D8}">
      <dgm:prSet/>
      <dgm:spPr/>
      <dgm:t>
        <a:bodyPr/>
        <a:lstStyle/>
        <a:p>
          <a:endParaRPr lang="es-AR"/>
        </a:p>
      </dgm:t>
    </dgm:pt>
    <dgm:pt modelId="{396E125C-F39D-437F-92DC-CA6A16E3BA04}" type="pres">
      <dgm:prSet presAssocID="{E409AE8C-F3C1-4216-914F-D33E2DD570ED}" presName="linear" presStyleCnt="0">
        <dgm:presLayoutVars>
          <dgm:animLvl val="lvl"/>
          <dgm:resizeHandles val="exact"/>
        </dgm:presLayoutVars>
      </dgm:prSet>
      <dgm:spPr/>
      <dgm:t>
        <a:bodyPr/>
        <a:lstStyle/>
        <a:p>
          <a:endParaRPr lang="es-AR"/>
        </a:p>
      </dgm:t>
    </dgm:pt>
    <dgm:pt modelId="{65238C59-4460-4155-8F05-746AF01ECC0E}" type="pres">
      <dgm:prSet presAssocID="{2811908C-0F71-4B8A-8188-CFB27B592554}" presName="parentText" presStyleLbl="node1" presStyleIdx="0" presStyleCnt="1">
        <dgm:presLayoutVars>
          <dgm:chMax val="0"/>
          <dgm:bulletEnabled val="1"/>
        </dgm:presLayoutVars>
      </dgm:prSet>
      <dgm:spPr/>
      <dgm:t>
        <a:bodyPr/>
        <a:lstStyle/>
        <a:p>
          <a:endParaRPr lang="es-AR"/>
        </a:p>
      </dgm:t>
    </dgm:pt>
    <dgm:pt modelId="{8529A788-E470-4C9E-B75C-CB6761CACDD5}" type="pres">
      <dgm:prSet presAssocID="{2811908C-0F71-4B8A-8188-CFB27B592554}" presName="childText" presStyleLbl="revTx" presStyleIdx="0" presStyleCnt="1">
        <dgm:presLayoutVars>
          <dgm:bulletEnabled val="1"/>
        </dgm:presLayoutVars>
      </dgm:prSet>
      <dgm:spPr/>
      <dgm:t>
        <a:bodyPr/>
        <a:lstStyle/>
        <a:p>
          <a:endParaRPr lang="es-AR"/>
        </a:p>
      </dgm:t>
    </dgm:pt>
  </dgm:ptLst>
  <dgm:cxnLst>
    <dgm:cxn modelId="{E3783F1F-5F68-4919-BEC8-01472FF1DA71}" srcId="{2811908C-0F71-4B8A-8188-CFB27B592554}" destId="{BAC966A4-D65D-4777-BC3B-3427C66AC6C1}" srcOrd="1" destOrd="0" parTransId="{A950CAE5-E675-4B8A-8FB7-BAB67C2A05F8}" sibTransId="{76C8E433-3087-418D-96B1-82C01BEAC125}"/>
    <dgm:cxn modelId="{B1B462B8-E734-480C-A8E5-16E16D1C26D8}" srcId="{2811908C-0F71-4B8A-8188-CFB27B592554}" destId="{7B9AED38-E75E-4370-9C50-D3F74DDD0B9E}" srcOrd="3" destOrd="0" parTransId="{7BEE5D03-8F12-4C46-8684-CEE48EF8B1EE}" sibTransId="{DD432537-9BAC-4B1D-8173-2BAEF08F4183}"/>
    <dgm:cxn modelId="{1138D43C-CD18-4FBD-AA53-18734EA70BE4}" type="presOf" srcId="{BAC966A4-D65D-4777-BC3B-3427C66AC6C1}" destId="{8529A788-E470-4C9E-B75C-CB6761CACDD5}" srcOrd="0" destOrd="1" presId="urn:microsoft.com/office/officeart/2005/8/layout/vList2"/>
    <dgm:cxn modelId="{2900D7D0-CB0F-48BF-89E3-7CF22D1E7403}" srcId="{E409AE8C-F3C1-4216-914F-D33E2DD570ED}" destId="{2811908C-0F71-4B8A-8188-CFB27B592554}" srcOrd="0" destOrd="0" parTransId="{4BECE6BB-8924-49B7-893E-E3440A28272B}" sibTransId="{135751B5-1D84-456D-8918-E457F70C10D3}"/>
    <dgm:cxn modelId="{EA844B04-3504-4D46-A10E-D10DEB8CC24D}" type="presOf" srcId="{7B9AED38-E75E-4370-9C50-D3F74DDD0B9E}" destId="{8529A788-E470-4C9E-B75C-CB6761CACDD5}" srcOrd="0" destOrd="3" presId="urn:microsoft.com/office/officeart/2005/8/layout/vList2"/>
    <dgm:cxn modelId="{86715318-597A-4999-8A11-E16CB514928E}" srcId="{2811908C-0F71-4B8A-8188-CFB27B592554}" destId="{1C41996D-7E6A-42F7-86A5-A1C2ABD4E952}" srcOrd="0" destOrd="0" parTransId="{11D73752-BFEB-4DEC-BA08-B535828A7B21}" sibTransId="{0AE9A27E-C9C6-4E1A-9B28-517A5346AECA}"/>
    <dgm:cxn modelId="{957833B7-AF5F-4DCC-A225-D298D2AACAAC}" srcId="{2811908C-0F71-4B8A-8188-CFB27B592554}" destId="{87C3C6C7-4C5E-46DB-9270-D80DA95F761D}" srcOrd="2" destOrd="0" parTransId="{F8B64762-5082-45B5-BF39-ADF1B8B683EA}" sibTransId="{4E0A6A97-5BD1-4674-95DE-2B52BE604E8A}"/>
    <dgm:cxn modelId="{F5F8C3D9-515A-429E-B456-ECD7AA8FAE6E}" type="presOf" srcId="{E409AE8C-F3C1-4216-914F-D33E2DD570ED}" destId="{396E125C-F39D-437F-92DC-CA6A16E3BA04}" srcOrd="0" destOrd="0" presId="urn:microsoft.com/office/officeart/2005/8/layout/vList2"/>
    <dgm:cxn modelId="{9A6CAC06-A90D-468C-B18D-33628B209903}" type="presOf" srcId="{1C41996D-7E6A-42F7-86A5-A1C2ABD4E952}" destId="{8529A788-E470-4C9E-B75C-CB6761CACDD5}" srcOrd="0" destOrd="0" presId="urn:microsoft.com/office/officeart/2005/8/layout/vList2"/>
    <dgm:cxn modelId="{E17EFF02-AB21-47E9-818D-7BE4B47579FB}" type="presOf" srcId="{87C3C6C7-4C5E-46DB-9270-D80DA95F761D}" destId="{8529A788-E470-4C9E-B75C-CB6761CACDD5}" srcOrd="0" destOrd="2" presId="urn:microsoft.com/office/officeart/2005/8/layout/vList2"/>
    <dgm:cxn modelId="{D35F66DF-DDF8-4A09-9B6D-3373C55FE53F}" type="presOf" srcId="{2811908C-0F71-4B8A-8188-CFB27B592554}" destId="{65238C59-4460-4155-8F05-746AF01ECC0E}" srcOrd="0" destOrd="0" presId="urn:microsoft.com/office/officeart/2005/8/layout/vList2"/>
    <dgm:cxn modelId="{EE5B9C55-711D-44EA-B457-6532BF7EEA25}" type="presParOf" srcId="{396E125C-F39D-437F-92DC-CA6A16E3BA04}" destId="{65238C59-4460-4155-8F05-746AF01ECC0E}" srcOrd="0" destOrd="0" presId="urn:microsoft.com/office/officeart/2005/8/layout/vList2"/>
    <dgm:cxn modelId="{3F4A2B5A-C539-4EFD-AD42-6B29240ED069}" type="presParOf" srcId="{396E125C-F39D-437F-92DC-CA6A16E3BA04}" destId="{8529A788-E470-4C9E-B75C-CB6761CACDD5}"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90DEDB5-18F3-4A45-BD20-DBC9BEDF9B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F6C143B1-092B-4A91-8B51-8469AC702513}">
      <dgm:prSet phldrT="[Texto]"/>
      <dgm:spPr/>
      <dgm:t>
        <a:bodyPr/>
        <a:lstStyle/>
        <a:p>
          <a:r>
            <a:rPr lang="es-ES" altLang="es-AR" smtClean="0"/>
            <a:t>Primera Forma Normal (1NF)</a:t>
          </a:r>
          <a:endParaRPr lang="es-AR"/>
        </a:p>
      </dgm:t>
    </dgm:pt>
    <dgm:pt modelId="{06CFA432-A311-4A6F-8CE2-06B9DF3E0C6F}" type="parTrans" cxnId="{5196CDC7-23D8-4C64-B5B4-A845D40565EA}">
      <dgm:prSet/>
      <dgm:spPr/>
      <dgm:t>
        <a:bodyPr/>
        <a:lstStyle/>
        <a:p>
          <a:endParaRPr lang="es-AR"/>
        </a:p>
      </dgm:t>
    </dgm:pt>
    <dgm:pt modelId="{B168F3CD-90F6-4A3A-97FA-908E2E39105F}" type="sibTrans" cxnId="{5196CDC7-23D8-4C64-B5B4-A845D40565EA}">
      <dgm:prSet/>
      <dgm:spPr/>
      <dgm:t>
        <a:bodyPr/>
        <a:lstStyle/>
        <a:p>
          <a:endParaRPr lang="es-AR"/>
        </a:p>
      </dgm:t>
    </dgm:pt>
    <dgm:pt modelId="{62EAE2F7-B5E1-416A-A654-FEEBB753E441}">
      <dgm:prSet/>
      <dgm:spPr/>
      <dgm:t>
        <a:bodyPr/>
        <a:lstStyle/>
        <a:p>
          <a:r>
            <a:rPr lang="es-ES" altLang="es-AR" smtClean="0"/>
            <a:t>Una tabla que contienen uno o más grupos repetitivos no está en 1FN,  o sea una tabla que tenga atributos polivalentes.</a:t>
          </a:r>
          <a:endParaRPr lang="es-ES" altLang="es-AR" dirty="0" smtClean="0"/>
        </a:p>
      </dgm:t>
    </dgm:pt>
    <dgm:pt modelId="{A6EC831D-A1E0-4A42-856D-3E3677086202}" type="parTrans" cxnId="{F842ADA4-ABDD-4321-B60F-0DA1D817FE74}">
      <dgm:prSet/>
      <dgm:spPr/>
      <dgm:t>
        <a:bodyPr/>
        <a:lstStyle/>
        <a:p>
          <a:endParaRPr lang="es-AR"/>
        </a:p>
      </dgm:t>
    </dgm:pt>
    <dgm:pt modelId="{7F0A9095-359F-4E1E-A430-76C715523549}" type="sibTrans" cxnId="{F842ADA4-ABDD-4321-B60F-0DA1D817FE74}">
      <dgm:prSet/>
      <dgm:spPr/>
      <dgm:t>
        <a:bodyPr/>
        <a:lstStyle/>
        <a:p>
          <a:endParaRPr lang="es-AR"/>
        </a:p>
      </dgm:t>
    </dgm:pt>
    <dgm:pt modelId="{44A6DE1A-5CDB-4040-B8D5-52E42CBB4D5B}">
      <dgm:prSet/>
      <dgm:spPr/>
      <dgm:t>
        <a:bodyPr/>
        <a:lstStyle/>
        <a:p>
          <a:r>
            <a:rPr lang="es-ES" altLang="es-AR" dirty="0" smtClean="0"/>
            <a:t>Un modelo estará en 1FN si para toda relación r del modelo (tabla) cada uno de los atributos que la forman es si y solo sí monovalente.</a:t>
          </a:r>
        </a:p>
      </dgm:t>
    </dgm:pt>
    <dgm:pt modelId="{DF79C6D1-E9A9-442E-B64B-C5065176B4DD}" type="parTrans" cxnId="{67DEC29C-4A73-4DFA-B808-872C0BFAF439}">
      <dgm:prSet/>
      <dgm:spPr/>
      <dgm:t>
        <a:bodyPr/>
        <a:lstStyle/>
        <a:p>
          <a:endParaRPr lang="es-AR"/>
        </a:p>
      </dgm:t>
    </dgm:pt>
    <dgm:pt modelId="{B2AC56D6-5415-487E-9564-CD09FB31AAA4}" type="sibTrans" cxnId="{67DEC29C-4A73-4DFA-B808-872C0BFAF439}">
      <dgm:prSet/>
      <dgm:spPr/>
      <dgm:t>
        <a:bodyPr/>
        <a:lstStyle/>
        <a:p>
          <a:endParaRPr lang="es-AR"/>
        </a:p>
      </dgm:t>
    </dgm:pt>
    <dgm:pt modelId="{1345D76B-517D-4082-9855-CCC9D49C2578}">
      <dgm:prSet/>
      <dgm:spPr/>
      <dgm:t>
        <a:bodyPr/>
        <a:lstStyle/>
        <a:p>
          <a:r>
            <a:rPr lang="es-ES" altLang="es-AR" dirty="0" err="1" smtClean="0"/>
            <a:t>Ej</a:t>
          </a:r>
          <a:r>
            <a:rPr lang="es-ES" altLang="es-AR" dirty="0" smtClean="0"/>
            <a:t>  persona = (</a:t>
          </a:r>
          <a:r>
            <a:rPr lang="es-ES" altLang="es-AR" u="sng" dirty="0" err="1" smtClean="0"/>
            <a:t>dni</a:t>
          </a:r>
          <a:r>
            <a:rPr lang="es-ES" altLang="es-AR" dirty="0" smtClean="0"/>
            <a:t>, nombre, sexo, títulos*)</a:t>
          </a:r>
        </a:p>
      </dgm:t>
    </dgm:pt>
    <dgm:pt modelId="{328980F8-6024-4CC6-AC81-6270AD3EAA8F}" type="parTrans" cxnId="{973B531A-13AE-4440-BE98-08F276771249}">
      <dgm:prSet/>
      <dgm:spPr/>
      <dgm:t>
        <a:bodyPr/>
        <a:lstStyle/>
        <a:p>
          <a:endParaRPr lang="es-AR"/>
        </a:p>
      </dgm:t>
    </dgm:pt>
    <dgm:pt modelId="{A6A5C070-D9F7-4F2A-B38F-2E9095F890D1}" type="sibTrans" cxnId="{973B531A-13AE-4440-BE98-08F276771249}">
      <dgm:prSet/>
      <dgm:spPr/>
      <dgm:t>
        <a:bodyPr/>
        <a:lstStyle/>
        <a:p>
          <a:endParaRPr lang="es-AR"/>
        </a:p>
      </dgm:t>
    </dgm:pt>
    <dgm:pt modelId="{1BF44140-C351-4A8A-9A1A-9610327AE716}">
      <dgm:prSet/>
      <dgm:spPr/>
      <dgm:t>
        <a:bodyPr/>
        <a:lstStyle/>
        <a:p>
          <a:r>
            <a:rPr lang="es-ES" altLang="es-AR" dirty="0" smtClean="0"/>
            <a:t>Se observa que el atributo títulos es polivalente</a:t>
          </a:r>
        </a:p>
      </dgm:t>
    </dgm:pt>
    <dgm:pt modelId="{5EF8BA3A-66D1-4532-9B32-A6FB8A0EA859}" type="parTrans" cxnId="{093DA846-D028-40B9-82CE-6E0E7D22346A}">
      <dgm:prSet/>
      <dgm:spPr/>
      <dgm:t>
        <a:bodyPr/>
        <a:lstStyle/>
        <a:p>
          <a:endParaRPr lang="es-AR"/>
        </a:p>
      </dgm:t>
    </dgm:pt>
    <dgm:pt modelId="{A90873CA-B3CB-4EDD-B97C-FB06141368A7}" type="sibTrans" cxnId="{093DA846-D028-40B9-82CE-6E0E7D22346A}">
      <dgm:prSet/>
      <dgm:spPr/>
      <dgm:t>
        <a:bodyPr/>
        <a:lstStyle/>
        <a:p>
          <a:endParaRPr lang="es-AR"/>
        </a:p>
      </dgm:t>
    </dgm:pt>
    <dgm:pt modelId="{54D18AE7-AD45-494F-B6FE-68BD8ABD0CE1}">
      <dgm:prSet/>
      <dgm:spPr/>
      <dgm:t>
        <a:bodyPr/>
        <a:lstStyle/>
        <a:p>
          <a:r>
            <a:rPr lang="es-ES" altLang="es-AR" dirty="0" smtClean="0"/>
            <a:t>Solución</a:t>
          </a:r>
        </a:p>
      </dgm:t>
    </dgm:pt>
    <dgm:pt modelId="{951CE83A-F0D3-4A95-A83F-EC58DE196E20}" type="parTrans" cxnId="{1E8AB60D-DED4-427B-9165-9EDDAF9B3714}">
      <dgm:prSet/>
      <dgm:spPr/>
      <dgm:t>
        <a:bodyPr/>
        <a:lstStyle/>
        <a:p>
          <a:endParaRPr lang="es-AR"/>
        </a:p>
      </dgm:t>
    </dgm:pt>
    <dgm:pt modelId="{D0BC1F88-67DB-41C3-89BA-1486738C491E}" type="sibTrans" cxnId="{1E8AB60D-DED4-427B-9165-9EDDAF9B3714}">
      <dgm:prSet/>
      <dgm:spPr/>
      <dgm:t>
        <a:bodyPr/>
        <a:lstStyle/>
        <a:p>
          <a:endParaRPr lang="es-AR"/>
        </a:p>
      </dgm:t>
    </dgm:pt>
    <dgm:pt modelId="{E11CE544-7004-4998-BFD1-32CB200F048A}">
      <dgm:prSet/>
      <dgm:spPr/>
      <dgm:t>
        <a:bodyPr/>
        <a:lstStyle/>
        <a:p>
          <a:r>
            <a:rPr lang="es-ES" altLang="es-AR" dirty="0" smtClean="0"/>
            <a:t>Persona = (</a:t>
          </a:r>
          <a:r>
            <a:rPr lang="es-ES" altLang="es-AR" dirty="0" err="1" smtClean="0"/>
            <a:t>dni</a:t>
          </a:r>
          <a:r>
            <a:rPr lang="es-ES" altLang="es-AR" dirty="0" smtClean="0"/>
            <a:t>, nombre, sexo)</a:t>
          </a:r>
        </a:p>
      </dgm:t>
    </dgm:pt>
    <dgm:pt modelId="{571AFB3E-1144-4532-AC1D-050678D2A542}" type="parTrans" cxnId="{126E17FE-EC94-4A09-80EC-B85E735A58D7}">
      <dgm:prSet/>
      <dgm:spPr/>
      <dgm:t>
        <a:bodyPr/>
        <a:lstStyle/>
        <a:p>
          <a:endParaRPr lang="es-AR"/>
        </a:p>
      </dgm:t>
    </dgm:pt>
    <dgm:pt modelId="{FC128DE5-892B-4EAF-BD9E-9D4761FF59A8}" type="sibTrans" cxnId="{126E17FE-EC94-4A09-80EC-B85E735A58D7}">
      <dgm:prSet/>
      <dgm:spPr/>
      <dgm:t>
        <a:bodyPr/>
        <a:lstStyle/>
        <a:p>
          <a:endParaRPr lang="es-AR"/>
        </a:p>
      </dgm:t>
    </dgm:pt>
    <dgm:pt modelId="{4C89129A-7879-4A00-9CD5-52FC2439BD57}">
      <dgm:prSet/>
      <dgm:spPr/>
      <dgm:t>
        <a:bodyPr/>
        <a:lstStyle/>
        <a:p>
          <a:r>
            <a:rPr lang="es-ES" altLang="es-AR" dirty="0" smtClean="0"/>
            <a:t>títulos = (</a:t>
          </a:r>
          <a:r>
            <a:rPr lang="es-ES" altLang="es-AR" u="sng" dirty="0" smtClean="0"/>
            <a:t>id</a:t>
          </a:r>
          <a:r>
            <a:rPr lang="es-ES" altLang="es-AR" dirty="0" smtClean="0"/>
            <a:t>, descripción)</a:t>
          </a:r>
        </a:p>
      </dgm:t>
    </dgm:pt>
    <dgm:pt modelId="{24946AB0-170C-4474-94C2-0D45A50A4932}" type="parTrans" cxnId="{CE743F49-0EB7-4163-99BD-BA966DA3D1A9}">
      <dgm:prSet/>
      <dgm:spPr/>
      <dgm:t>
        <a:bodyPr/>
        <a:lstStyle/>
        <a:p>
          <a:endParaRPr lang="es-AR"/>
        </a:p>
      </dgm:t>
    </dgm:pt>
    <dgm:pt modelId="{A7B6D2C8-6BEB-438B-9D5B-C051CB9E4E96}" type="sibTrans" cxnId="{CE743F49-0EB7-4163-99BD-BA966DA3D1A9}">
      <dgm:prSet/>
      <dgm:spPr/>
      <dgm:t>
        <a:bodyPr/>
        <a:lstStyle/>
        <a:p>
          <a:endParaRPr lang="es-AR"/>
        </a:p>
      </dgm:t>
    </dgm:pt>
    <dgm:pt modelId="{4808F259-6B28-4ABE-AF48-846FDAE1442B}">
      <dgm:prSet/>
      <dgm:spPr/>
      <dgm:t>
        <a:bodyPr/>
        <a:lstStyle/>
        <a:p>
          <a:r>
            <a:rPr lang="es-ES" altLang="es-AR" dirty="0" smtClean="0"/>
            <a:t>Posee = (</a:t>
          </a:r>
          <a:r>
            <a:rPr lang="es-ES" altLang="es-AR" u="sng" dirty="0" err="1" smtClean="0"/>
            <a:t>dni</a:t>
          </a:r>
          <a:r>
            <a:rPr lang="es-ES" altLang="es-AR" u="sng" dirty="0" smtClean="0"/>
            <a:t>, </a:t>
          </a:r>
          <a:r>
            <a:rPr lang="es-ES" altLang="es-AR" u="sng" dirty="0" err="1" smtClean="0"/>
            <a:t>id_titulo</a:t>
          </a:r>
          <a:r>
            <a:rPr lang="es-ES" altLang="es-AR" u="sng" dirty="0" smtClean="0"/>
            <a:t>)</a:t>
          </a:r>
          <a:endParaRPr lang="es-ES" altLang="es-AR" dirty="0" smtClean="0"/>
        </a:p>
      </dgm:t>
    </dgm:pt>
    <dgm:pt modelId="{467475BA-BC83-412F-9EAF-3158A42D0D94}" type="parTrans" cxnId="{7CD223F4-E44A-4A27-B92D-B4A3A33F9FCB}">
      <dgm:prSet/>
      <dgm:spPr/>
      <dgm:t>
        <a:bodyPr/>
        <a:lstStyle/>
        <a:p>
          <a:endParaRPr lang="es-AR"/>
        </a:p>
      </dgm:t>
    </dgm:pt>
    <dgm:pt modelId="{0E001B81-92B4-4789-90D4-11838E715EF0}" type="sibTrans" cxnId="{7CD223F4-E44A-4A27-B92D-B4A3A33F9FCB}">
      <dgm:prSet/>
      <dgm:spPr/>
      <dgm:t>
        <a:bodyPr/>
        <a:lstStyle/>
        <a:p>
          <a:endParaRPr lang="es-AR"/>
        </a:p>
      </dgm:t>
    </dgm:pt>
    <dgm:pt modelId="{374EE72F-8FDF-40F9-B026-20C6D1AF668E}" type="pres">
      <dgm:prSet presAssocID="{D90DEDB5-18F3-4A45-BD20-DBC9BEDF9B64}" presName="linear" presStyleCnt="0">
        <dgm:presLayoutVars>
          <dgm:animLvl val="lvl"/>
          <dgm:resizeHandles val="exact"/>
        </dgm:presLayoutVars>
      </dgm:prSet>
      <dgm:spPr/>
      <dgm:t>
        <a:bodyPr/>
        <a:lstStyle/>
        <a:p>
          <a:endParaRPr lang="es-AR"/>
        </a:p>
      </dgm:t>
    </dgm:pt>
    <dgm:pt modelId="{801D85B8-FC84-43AD-B92A-376A148E42D3}" type="pres">
      <dgm:prSet presAssocID="{F6C143B1-092B-4A91-8B51-8469AC702513}" presName="parentText" presStyleLbl="node1" presStyleIdx="0" presStyleCnt="1">
        <dgm:presLayoutVars>
          <dgm:chMax val="0"/>
          <dgm:bulletEnabled val="1"/>
        </dgm:presLayoutVars>
      </dgm:prSet>
      <dgm:spPr/>
      <dgm:t>
        <a:bodyPr/>
        <a:lstStyle/>
        <a:p>
          <a:endParaRPr lang="es-AR"/>
        </a:p>
      </dgm:t>
    </dgm:pt>
    <dgm:pt modelId="{E2EFB591-9941-4546-9BFB-999A37145D76}" type="pres">
      <dgm:prSet presAssocID="{F6C143B1-092B-4A91-8B51-8469AC702513}" presName="childText" presStyleLbl="revTx" presStyleIdx="0" presStyleCnt="1">
        <dgm:presLayoutVars>
          <dgm:bulletEnabled val="1"/>
        </dgm:presLayoutVars>
      </dgm:prSet>
      <dgm:spPr/>
      <dgm:t>
        <a:bodyPr/>
        <a:lstStyle/>
        <a:p>
          <a:endParaRPr lang="es-AR"/>
        </a:p>
      </dgm:t>
    </dgm:pt>
  </dgm:ptLst>
  <dgm:cxnLst>
    <dgm:cxn modelId="{D0572F55-4C6A-4BC9-811C-BC9D31BEC5BF}" type="presOf" srcId="{44A6DE1A-5CDB-4040-B8D5-52E42CBB4D5B}" destId="{E2EFB591-9941-4546-9BFB-999A37145D76}" srcOrd="0" destOrd="1" presId="urn:microsoft.com/office/officeart/2005/8/layout/vList2"/>
    <dgm:cxn modelId="{37EA6E0E-C7FA-420F-A9C7-1CDFA0E253C5}" type="presOf" srcId="{1BF44140-C351-4A8A-9A1A-9610327AE716}" destId="{E2EFB591-9941-4546-9BFB-999A37145D76}" srcOrd="0" destOrd="3" presId="urn:microsoft.com/office/officeart/2005/8/layout/vList2"/>
    <dgm:cxn modelId="{2ED5D94F-07F6-49D3-B8D7-99AC02DFB237}" type="presOf" srcId="{E11CE544-7004-4998-BFD1-32CB200F048A}" destId="{E2EFB591-9941-4546-9BFB-999A37145D76}" srcOrd="0" destOrd="5" presId="urn:microsoft.com/office/officeart/2005/8/layout/vList2"/>
    <dgm:cxn modelId="{B178BAA4-9DA2-4AB3-BC3A-7B8536E3B3D2}" type="presOf" srcId="{1345D76B-517D-4082-9855-CCC9D49C2578}" destId="{E2EFB591-9941-4546-9BFB-999A37145D76}" srcOrd="0" destOrd="2" presId="urn:microsoft.com/office/officeart/2005/8/layout/vList2"/>
    <dgm:cxn modelId="{5196CDC7-23D8-4C64-B5B4-A845D40565EA}" srcId="{D90DEDB5-18F3-4A45-BD20-DBC9BEDF9B64}" destId="{F6C143B1-092B-4A91-8B51-8469AC702513}" srcOrd="0" destOrd="0" parTransId="{06CFA432-A311-4A6F-8CE2-06B9DF3E0C6F}" sibTransId="{B168F3CD-90F6-4A3A-97FA-908E2E39105F}"/>
    <dgm:cxn modelId="{126E17FE-EC94-4A09-80EC-B85E735A58D7}" srcId="{54D18AE7-AD45-494F-B6FE-68BD8ABD0CE1}" destId="{E11CE544-7004-4998-BFD1-32CB200F048A}" srcOrd="0" destOrd="0" parTransId="{571AFB3E-1144-4532-AC1D-050678D2A542}" sibTransId="{FC128DE5-892B-4EAF-BD9E-9D4761FF59A8}"/>
    <dgm:cxn modelId="{B5A06180-BE8C-49D1-BFF3-AF13D66372A5}" type="presOf" srcId="{62EAE2F7-B5E1-416A-A654-FEEBB753E441}" destId="{E2EFB591-9941-4546-9BFB-999A37145D76}" srcOrd="0" destOrd="0" presId="urn:microsoft.com/office/officeart/2005/8/layout/vList2"/>
    <dgm:cxn modelId="{973B531A-13AE-4440-BE98-08F276771249}" srcId="{F6C143B1-092B-4A91-8B51-8469AC702513}" destId="{1345D76B-517D-4082-9855-CCC9D49C2578}" srcOrd="2" destOrd="0" parTransId="{328980F8-6024-4CC6-AC81-6270AD3EAA8F}" sibTransId="{A6A5C070-D9F7-4F2A-B38F-2E9095F890D1}"/>
    <dgm:cxn modelId="{1CCBB7D3-5E6A-40BC-B43B-E4DDEB78115A}" type="presOf" srcId="{D90DEDB5-18F3-4A45-BD20-DBC9BEDF9B64}" destId="{374EE72F-8FDF-40F9-B026-20C6D1AF668E}" srcOrd="0" destOrd="0" presId="urn:microsoft.com/office/officeart/2005/8/layout/vList2"/>
    <dgm:cxn modelId="{09BA2618-12C3-4D62-BF2D-8718D8847A96}" type="presOf" srcId="{54D18AE7-AD45-494F-B6FE-68BD8ABD0CE1}" destId="{E2EFB591-9941-4546-9BFB-999A37145D76}" srcOrd="0" destOrd="4" presId="urn:microsoft.com/office/officeart/2005/8/layout/vList2"/>
    <dgm:cxn modelId="{093DA846-D028-40B9-82CE-6E0E7D22346A}" srcId="{1345D76B-517D-4082-9855-CCC9D49C2578}" destId="{1BF44140-C351-4A8A-9A1A-9610327AE716}" srcOrd="0" destOrd="0" parTransId="{5EF8BA3A-66D1-4532-9B32-A6FB8A0EA859}" sibTransId="{A90873CA-B3CB-4EDD-B97C-FB06141368A7}"/>
    <dgm:cxn modelId="{0F43B0DE-9EA8-470A-9F7F-4FEE94A8F8C8}" type="presOf" srcId="{F6C143B1-092B-4A91-8B51-8469AC702513}" destId="{801D85B8-FC84-43AD-B92A-376A148E42D3}" srcOrd="0" destOrd="0" presId="urn:microsoft.com/office/officeart/2005/8/layout/vList2"/>
    <dgm:cxn modelId="{EC97ADE0-FDF2-40CA-8BE9-BFD7FE6746A8}" type="presOf" srcId="{4C89129A-7879-4A00-9CD5-52FC2439BD57}" destId="{E2EFB591-9941-4546-9BFB-999A37145D76}" srcOrd="0" destOrd="6" presId="urn:microsoft.com/office/officeart/2005/8/layout/vList2"/>
    <dgm:cxn modelId="{1E8AB60D-DED4-427B-9165-9EDDAF9B3714}" srcId="{1345D76B-517D-4082-9855-CCC9D49C2578}" destId="{54D18AE7-AD45-494F-B6FE-68BD8ABD0CE1}" srcOrd="1" destOrd="0" parTransId="{951CE83A-F0D3-4A95-A83F-EC58DE196E20}" sibTransId="{D0BC1F88-67DB-41C3-89BA-1486738C491E}"/>
    <dgm:cxn modelId="{CE743F49-0EB7-4163-99BD-BA966DA3D1A9}" srcId="{54D18AE7-AD45-494F-B6FE-68BD8ABD0CE1}" destId="{4C89129A-7879-4A00-9CD5-52FC2439BD57}" srcOrd="1" destOrd="0" parTransId="{24946AB0-170C-4474-94C2-0D45A50A4932}" sibTransId="{A7B6D2C8-6BEB-438B-9D5B-C051CB9E4E96}"/>
    <dgm:cxn modelId="{680677C7-C45C-4332-BD3F-61092AC17E8D}" type="presOf" srcId="{4808F259-6B28-4ABE-AF48-846FDAE1442B}" destId="{E2EFB591-9941-4546-9BFB-999A37145D76}" srcOrd="0" destOrd="7" presId="urn:microsoft.com/office/officeart/2005/8/layout/vList2"/>
    <dgm:cxn modelId="{F842ADA4-ABDD-4321-B60F-0DA1D817FE74}" srcId="{F6C143B1-092B-4A91-8B51-8469AC702513}" destId="{62EAE2F7-B5E1-416A-A654-FEEBB753E441}" srcOrd="0" destOrd="0" parTransId="{A6EC831D-A1E0-4A42-856D-3E3677086202}" sibTransId="{7F0A9095-359F-4E1E-A430-76C715523549}"/>
    <dgm:cxn modelId="{67DEC29C-4A73-4DFA-B808-872C0BFAF439}" srcId="{F6C143B1-092B-4A91-8B51-8469AC702513}" destId="{44A6DE1A-5CDB-4040-B8D5-52E42CBB4D5B}" srcOrd="1" destOrd="0" parTransId="{DF79C6D1-E9A9-442E-B64B-C5065176B4DD}" sibTransId="{B2AC56D6-5415-487E-9564-CD09FB31AAA4}"/>
    <dgm:cxn modelId="{7CD223F4-E44A-4A27-B92D-B4A3A33F9FCB}" srcId="{54D18AE7-AD45-494F-B6FE-68BD8ABD0CE1}" destId="{4808F259-6B28-4ABE-AF48-846FDAE1442B}" srcOrd="2" destOrd="0" parTransId="{467475BA-BC83-412F-9EAF-3158A42D0D94}" sibTransId="{0E001B81-92B4-4789-90D4-11838E715EF0}"/>
    <dgm:cxn modelId="{9D6C863D-AA2F-45CD-8CFD-F6CFCA05C7CB}" type="presParOf" srcId="{374EE72F-8FDF-40F9-B026-20C6D1AF668E}" destId="{801D85B8-FC84-43AD-B92A-376A148E42D3}" srcOrd="0" destOrd="0" presId="urn:microsoft.com/office/officeart/2005/8/layout/vList2"/>
    <dgm:cxn modelId="{D0FA6625-3DCC-4F7E-BCC5-F915FBC1AC4A}" type="presParOf" srcId="{374EE72F-8FDF-40F9-B026-20C6D1AF668E}" destId="{E2EFB591-9941-4546-9BFB-999A37145D76}"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358E027-6A8A-46E4-B9BB-5EC796876C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0C3815B7-73B7-42CC-8005-05CF387EC495}">
      <dgm:prSet phldrT="[Texto]"/>
      <dgm:spPr/>
      <dgm:t>
        <a:bodyPr/>
        <a:lstStyle/>
        <a:p>
          <a:r>
            <a:rPr lang="es-ES" altLang="es-AR" smtClean="0"/>
            <a:t>Segunda forma normal (2NF)</a:t>
          </a:r>
          <a:endParaRPr lang="es-AR"/>
        </a:p>
      </dgm:t>
    </dgm:pt>
    <dgm:pt modelId="{4294750F-5BE8-4C34-BDBA-8C7EDFD8DA82}" type="parTrans" cxnId="{DFAC2895-6078-4BE3-85EB-A17084F6B19E}">
      <dgm:prSet/>
      <dgm:spPr/>
      <dgm:t>
        <a:bodyPr/>
        <a:lstStyle/>
        <a:p>
          <a:endParaRPr lang="es-AR"/>
        </a:p>
      </dgm:t>
    </dgm:pt>
    <dgm:pt modelId="{DDC1F7BA-34EF-40CF-8FD8-CD31686A3A83}" type="sibTrans" cxnId="{DFAC2895-6078-4BE3-85EB-A17084F6B19E}">
      <dgm:prSet/>
      <dgm:spPr/>
      <dgm:t>
        <a:bodyPr/>
        <a:lstStyle/>
        <a:p>
          <a:endParaRPr lang="es-AR"/>
        </a:p>
      </dgm:t>
    </dgm:pt>
    <dgm:pt modelId="{8B74E8C5-6A57-45F4-8DC6-617871ED7E3F}">
      <dgm:prSet/>
      <dgm:spPr/>
      <dgm:t>
        <a:bodyPr/>
        <a:lstStyle/>
        <a:p>
          <a:r>
            <a:rPr lang="es-ES" altLang="es-AR" smtClean="0"/>
            <a:t>Una tabla que tenga atributos que dependan parcialmente de otro no está en 2NF</a:t>
          </a:r>
          <a:endParaRPr lang="es-ES" altLang="es-AR" dirty="0" smtClean="0"/>
        </a:p>
      </dgm:t>
    </dgm:pt>
    <dgm:pt modelId="{0AB77B14-2B91-44FA-B553-9BD1E34CDFEB}" type="parTrans" cxnId="{47BB0950-E12D-441A-A014-BD96EED46F2E}">
      <dgm:prSet/>
      <dgm:spPr/>
      <dgm:t>
        <a:bodyPr/>
        <a:lstStyle/>
        <a:p>
          <a:endParaRPr lang="es-AR"/>
        </a:p>
      </dgm:t>
    </dgm:pt>
    <dgm:pt modelId="{196DEDD4-B78C-4495-902F-E3F6F3EC889C}" type="sibTrans" cxnId="{47BB0950-E12D-441A-A014-BD96EED46F2E}">
      <dgm:prSet/>
      <dgm:spPr/>
      <dgm:t>
        <a:bodyPr/>
        <a:lstStyle/>
        <a:p>
          <a:endParaRPr lang="es-AR"/>
        </a:p>
      </dgm:t>
    </dgm:pt>
    <dgm:pt modelId="{1830816F-C98E-4E1A-B79E-41FE47C935AC}">
      <dgm:prSet/>
      <dgm:spPr/>
      <dgm:t>
        <a:bodyPr/>
        <a:lstStyle/>
        <a:p>
          <a:r>
            <a:rPr lang="es-ES" altLang="es-AR" smtClean="0"/>
            <a:t>Un modelo está en 2NF si y solo sí está en 1NF y para toda relación r del mismo (tabla) no existen dependencia parciales.</a:t>
          </a:r>
          <a:endParaRPr lang="es-ES" altLang="es-AR" dirty="0" smtClean="0"/>
        </a:p>
      </dgm:t>
    </dgm:pt>
    <dgm:pt modelId="{7EA7B642-5772-401E-B616-B83B98F486AA}" type="parTrans" cxnId="{3F03E597-8343-437B-B228-CC6CC6220D2A}">
      <dgm:prSet/>
      <dgm:spPr/>
      <dgm:t>
        <a:bodyPr/>
        <a:lstStyle/>
        <a:p>
          <a:endParaRPr lang="es-AR"/>
        </a:p>
      </dgm:t>
    </dgm:pt>
    <dgm:pt modelId="{657B8DDC-C0AE-4766-A760-A391A026173C}" type="sibTrans" cxnId="{3F03E597-8343-437B-B228-CC6CC6220D2A}">
      <dgm:prSet/>
      <dgm:spPr/>
      <dgm:t>
        <a:bodyPr/>
        <a:lstStyle/>
        <a:p>
          <a:endParaRPr lang="es-AR"/>
        </a:p>
      </dgm:t>
    </dgm:pt>
    <dgm:pt modelId="{C28E7ADD-5E3B-4DBD-9D28-6C95E06A8CCC}">
      <dgm:prSet/>
      <dgm:spPr/>
      <dgm:t>
        <a:bodyPr/>
        <a:lstStyle/>
        <a:p>
          <a:r>
            <a:rPr lang="es-ES" altLang="es-AR" smtClean="0"/>
            <a:t>Ej renta = (</a:t>
          </a:r>
          <a:r>
            <a:rPr lang="es-ES" altLang="es-AR" u="sng" smtClean="0"/>
            <a:t>#cliente, #propiedad</a:t>
          </a:r>
          <a:r>
            <a:rPr lang="es-ES" altLang="es-AR" smtClean="0"/>
            <a:t>, nombrecliente, nombre propietario, monto renta, fecha inicio, duración)</a:t>
          </a:r>
          <a:endParaRPr lang="es-ES" altLang="es-AR" dirty="0" smtClean="0"/>
        </a:p>
      </dgm:t>
    </dgm:pt>
    <dgm:pt modelId="{244261CA-F71F-46A7-B302-F119602CD036}" type="parTrans" cxnId="{42667035-196A-498B-BC0E-435A6D13F9E4}">
      <dgm:prSet/>
      <dgm:spPr/>
      <dgm:t>
        <a:bodyPr/>
        <a:lstStyle/>
        <a:p>
          <a:endParaRPr lang="es-AR"/>
        </a:p>
      </dgm:t>
    </dgm:pt>
    <dgm:pt modelId="{F1F05146-B694-4F58-8ACE-9AD605A35B06}" type="sibTrans" cxnId="{42667035-196A-498B-BC0E-435A6D13F9E4}">
      <dgm:prSet/>
      <dgm:spPr/>
      <dgm:t>
        <a:bodyPr/>
        <a:lstStyle/>
        <a:p>
          <a:endParaRPr lang="es-AR"/>
        </a:p>
      </dgm:t>
    </dgm:pt>
    <dgm:pt modelId="{84D76F03-A706-4D49-96A3-4AF9164B7556}" type="pres">
      <dgm:prSet presAssocID="{2358E027-6A8A-46E4-B9BB-5EC796876C0A}" presName="linear" presStyleCnt="0">
        <dgm:presLayoutVars>
          <dgm:animLvl val="lvl"/>
          <dgm:resizeHandles val="exact"/>
        </dgm:presLayoutVars>
      </dgm:prSet>
      <dgm:spPr/>
      <dgm:t>
        <a:bodyPr/>
        <a:lstStyle/>
        <a:p>
          <a:endParaRPr lang="es-AR"/>
        </a:p>
      </dgm:t>
    </dgm:pt>
    <dgm:pt modelId="{97FABE5A-FB36-4942-B9EC-CCFEC2E89D55}" type="pres">
      <dgm:prSet presAssocID="{0C3815B7-73B7-42CC-8005-05CF387EC495}" presName="parentText" presStyleLbl="node1" presStyleIdx="0" presStyleCnt="1">
        <dgm:presLayoutVars>
          <dgm:chMax val="0"/>
          <dgm:bulletEnabled val="1"/>
        </dgm:presLayoutVars>
      </dgm:prSet>
      <dgm:spPr/>
      <dgm:t>
        <a:bodyPr/>
        <a:lstStyle/>
        <a:p>
          <a:endParaRPr lang="es-AR"/>
        </a:p>
      </dgm:t>
    </dgm:pt>
    <dgm:pt modelId="{83B39AC0-1F34-465A-A4C7-6BAAC9C20CB3}" type="pres">
      <dgm:prSet presAssocID="{0C3815B7-73B7-42CC-8005-05CF387EC495}" presName="childText" presStyleLbl="revTx" presStyleIdx="0" presStyleCnt="1">
        <dgm:presLayoutVars>
          <dgm:bulletEnabled val="1"/>
        </dgm:presLayoutVars>
      </dgm:prSet>
      <dgm:spPr/>
      <dgm:t>
        <a:bodyPr/>
        <a:lstStyle/>
        <a:p>
          <a:endParaRPr lang="es-AR"/>
        </a:p>
      </dgm:t>
    </dgm:pt>
  </dgm:ptLst>
  <dgm:cxnLst>
    <dgm:cxn modelId="{EB808C88-AD0F-4BDA-9324-F5AEFE494339}" type="presOf" srcId="{C28E7ADD-5E3B-4DBD-9D28-6C95E06A8CCC}" destId="{83B39AC0-1F34-465A-A4C7-6BAAC9C20CB3}" srcOrd="0" destOrd="2" presId="urn:microsoft.com/office/officeart/2005/8/layout/vList2"/>
    <dgm:cxn modelId="{47BB0950-E12D-441A-A014-BD96EED46F2E}" srcId="{0C3815B7-73B7-42CC-8005-05CF387EC495}" destId="{8B74E8C5-6A57-45F4-8DC6-617871ED7E3F}" srcOrd="0" destOrd="0" parTransId="{0AB77B14-2B91-44FA-B553-9BD1E34CDFEB}" sibTransId="{196DEDD4-B78C-4495-902F-E3F6F3EC889C}"/>
    <dgm:cxn modelId="{7037CACD-AE9B-4D81-858D-38527A97CD10}" type="presOf" srcId="{2358E027-6A8A-46E4-B9BB-5EC796876C0A}" destId="{84D76F03-A706-4D49-96A3-4AF9164B7556}" srcOrd="0" destOrd="0" presId="urn:microsoft.com/office/officeart/2005/8/layout/vList2"/>
    <dgm:cxn modelId="{42667035-196A-498B-BC0E-435A6D13F9E4}" srcId="{0C3815B7-73B7-42CC-8005-05CF387EC495}" destId="{C28E7ADD-5E3B-4DBD-9D28-6C95E06A8CCC}" srcOrd="2" destOrd="0" parTransId="{244261CA-F71F-46A7-B302-F119602CD036}" sibTransId="{F1F05146-B694-4F58-8ACE-9AD605A35B06}"/>
    <dgm:cxn modelId="{E97C1EC4-3FE1-4E12-A886-CB8D6FE257B9}" type="presOf" srcId="{8B74E8C5-6A57-45F4-8DC6-617871ED7E3F}" destId="{83B39AC0-1F34-465A-A4C7-6BAAC9C20CB3}" srcOrd="0" destOrd="0" presId="urn:microsoft.com/office/officeart/2005/8/layout/vList2"/>
    <dgm:cxn modelId="{3F03E597-8343-437B-B228-CC6CC6220D2A}" srcId="{0C3815B7-73B7-42CC-8005-05CF387EC495}" destId="{1830816F-C98E-4E1A-B79E-41FE47C935AC}" srcOrd="1" destOrd="0" parTransId="{7EA7B642-5772-401E-B616-B83B98F486AA}" sibTransId="{657B8DDC-C0AE-4766-A760-A391A026173C}"/>
    <dgm:cxn modelId="{DFAC2895-6078-4BE3-85EB-A17084F6B19E}" srcId="{2358E027-6A8A-46E4-B9BB-5EC796876C0A}" destId="{0C3815B7-73B7-42CC-8005-05CF387EC495}" srcOrd="0" destOrd="0" parTransId="{4294750F-5BE8-4C34-BDBA-8C7EDFD8DA82}" sibTransId="{DDC1F7BA-34EF-40CF-8FD8-CD31686A3A83}"/>
    <dgm:cxn modelId="{3F828388-9FFC-4C5F-BE50-E4D26B7B6C63}" type="presOf" srcId="{0C3815B7-73B7-42CC-8005-05CF387EC495}" destId="{97FABE5A-FB36-4942-B9EC-CCFEC2E89D55}" srcOrd="0" destOrd="0" presId="urn:microsoft.com/office/officeart/2005/8/layout/vList2"/>
    <dgm:cxn modelId="{3D8881ED-B1CB-42A4-B4CA-C416C8F6A1A0}" type="presOf" srcId="{1830816F-C98E-4E1A-B79E-41FE47C935AC}" destId="{83B39AC0-1F34-465A-A4C7-6BAAC9C20CB3}" srcOrd="0" destOrd="1" presId="urn:microsoft.com/office/officeart/2005/8/layout/vList2"/>
    <dgm:cxn modelId="{12D7F217-4E8A-45B8-A73B-C292C5EBDFEE}" type="presParOf" srcId="{84D76F03-A706-4D49-96A3-4AF9164B7556}" destId="{97FABE5A-FB36-4942-B9EC-CCFEC2E89D55}" srcOrd="0" destOrd="0" presId="urn:microsoft.com/office/officeart/2005/8/layout/vList2"/>
    <dgm:cxn modelId="{9DFDB1B3-E9B3-40CA-86F6-139542376BBE}" type="presParOf" srcId="{84D76F03-A706-4D49-96A3-4AF9164B7556}" destId="{83B39AC0-1F34-465A-A4C7-6BAAC9C20CB3}"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74379F9-3EC7-43D9-A4C4-573F900EE2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736DAEE3-E75F-4D2C-BB07-AE0142A1428B}">
      <dgm:prSet phldrT="[Texto]"/>
      <dgm:spPr/>
      <dgm:t>
        <a:bodyPr/>
        <a:lstStyle/>
        <a:p>
          <a:r>
            <a:rPr lang="es-ES" altLang="es-AR" smtClean="0"/>
            <a:t>Dependencias </a:t>
          </a:r>
          <a:endParaRPr lang="es-AR"/>
        </a:p>
      </dgm:t>
    </dgm:pt>
    <dgm:pt modelId="{00051A34-3E2B-4676-972A-683593E02145}" type="parTrans" cxnId="{17278E4C-EA70-466D-9CDB-68A2283FC003}">
      <dgm:prSet/>
      <dgm:spPr/>
      <dgm:t>
        <a:bodyPr/>
        <a:lstStyle/>
        <a:p>
          <a:endParaRPr lang="es-AR"/>
        </a:p>
      </dgm:t>
    </dgm:pt>
    <dgm:pt modelId="{1FB5CA4F-F386-4B6C-AF5C-FAA66D0D69F6}" type="sibTrans" cxnId="{17278E4C-EA70-466D-9CDB-68A2283FC003}">
      <dgm:prSet/>
      <dgm:spPr/>
      <dgm:t>
        <a:bodyPr/>
        <a:lstStyle/>
        <a:p>
          <a:endParaRPr lang="es-AR"/>
        </a:p>
      </dgm:t>
    </dgm:pt>
    <dgm:pt modelId="{708C49CE-89C3-4912-A68C-889D5AF26594}">
      <dgm:prSet/>
      <dgm:spPr/>
      <dgm:t>
        <a:bodyPr/>
        <a:lstStyle/>
        <a:p>
          <a:r>
            <a:rPr lang="es-ES" altLang="es-AR" smtClean="0"/>
            <a:t>#cliente, #propiedad </a:t>
          </a:r>
          <a:r>
            <a:rPr lang="es-ES" altLang="es-AR" smtClean="0">
              <a:sym typeface="Wingdings" panose="05000000000000000000" pitchFamily="2" charset="2"/>
            </a:rPr>
            <a:t> nombrecliente, nombrepropietario, monto renta, fecha inicio, duración  (DF)</a:t>
          </a:r>
          <a:endParaRPr lang="es-ES" altLang="es-AR" dirty="0" smtClean="0">
            <a:sym typeface="Wingdings" panose="05000000000000000000" pitchFamily="2" charset="2"/>
          </a:endParaRPr>
        </a:p>
      </dgm:t>
    </dgm:pt>
    <dgm:pt modelId="{B6B7162E-262B-4A23-9A1C-B040E2625E12}" type="parTrans" cxnId="{74A18DB5-FECA-493C-A52C-546F496297C0}">
      <dgm:prSet/>
      <dgm:spPr/>
      <dgm:t>
        <a:bodyPr/>
        <a:lstStyle/>
        <a:p>
          <a:endParaRPr lang="es-AR"/>
        </a:p>
      </dgm:t>
    </dgm:pt>
    <dgm:pt modelId="{9B489AA3-E65E-4A28-B285-8706C6E8610F}" type="sibTrans" cxnId="{74A18DB5-FECA-493C-A52C-546F496297C0}">
      <dgm:prSet/>
      <dgm:spPr/>
      <dgm:t>
        <a:bodyPr/>
        <a:lstStyle/>
        <a:p>
          <a:endParaRPr lang="es-AR"/>
        </a:p>
      </dgm:t>
    </dgm:pt>
    <dgm:pt modelId="{867A19AE-A868-4AD8-A91A-ABB27F00145D}">
      <dgm:prSet/>
      <dgm:spPr/>
      <dgm:t>
        <a:bodyPr/>
        <a:lstStyle/>
        <a:p>
          <a:r>
            <a:rPr lang="es-ES" altLang="es-AR" smtClean="0"/>
            <a:t>#cliente </a:t>
          </a:r>
          <a:r>
            <a:rPr lang="es-ES" altLang="es-AR" smtClean="0">
              <a:sym typeface="Wingdings" panose="05000000000000000000" pitchFamily="2" charset="2"/>
            </a:rPr>
            <a:t> nombrecliente (DP)</a:t>
          </a:r>
          <a:endParaRPr lang="es-ES" altLang="es-AR" dirty="0" smtClean="0">
            <a:sym typeface="Wingdings" panose="05000000000000000000" pitchFamily="2" charset="2"/>
          </a:endParaRPr>
        </a:p>
      </dgm:t>
    </dgm:pt>
    <dgm:pt modelId="{1D769BFF-0F8E-48EE-9B5C-8DD9BCB791C0}" type="parTrans" cxnId="{48BB8C44-B311-4842-AED5-41B81A177CD7}">
      <dgm:prSet/>
      <dgm:spPr/>
      <dgm:t>
        <a:bodyPr/>
        <a:lstStyle/>
        <a:p>
          <a:endParaRPr lang="es-AR"/>
        </a:p>
      </dgm:t>
    </dgm:pt>
    <dgm:pt modelId="{215D5741-0F33-4A65-A5AD-0A1BADCDB5F7}" type="sibTrans" cxnId="{48BB8C44-B311-4842-AED5-41B81A177CD7}">
      <dgm:prSet/>
      <dgm:spPr/>
      <dgm:t>
        <a:bodyPr/>
        <a:lstStyle/>
        <a:p>
          <a:endParaRPr lang="es-AR"/>
        </a:p>
      </dgm:t>
    </dgm:pt>
    <dgm:pt modelId="{A809CC14-EF49-41DF-9BC1-C1A6C96052D5}">
      <dgm:prSet/>
      <dgm:spPr/>
      <dgm:t>
        <a:bodyPr/>
        <a:lstStyle/>
        <a:p>
          <a:r>
            <a:rPr lang="es-ES" altLang="es-AR" smtClean="0"/>
            <a:t>#propiedad </a:t>
          </a:r>
          <a:r>
            <a:rPr lang="es-ES" altLang="es-AR" smtClean="0">
              <a:sym typeface="Wingdings" panose="05000000000000000000" pitchFamily="2" charset="2"/>
            </a:rPr>
            <a:t> nombrepropietario (DP)</a:t>
          </a:r>
          <a:endParaRPr lang="es-ES" altLang="es-AR" dirty="0" smtClean="0">
            <a:sym typeface="Wingdings" panose="05000000000000000000" pitchFamily="2" charset="2"/>
          </a:endParaRPr>
        </a:p>
      </dgm:t>
    </dgm:pt>
    <dgm:pt modelId="{92DCD83D-A255-44D0-976C-E205CE448751}" type="parTrans" cxnId="{9B0948AB-F97E-4F6F-9512-35C1680AEAA4}">
      <dgm:prSet/>
      <dgm:spPr/>
      <dgm:t>
        <a:bodyPr/>
        <a:lstStyle/>
        <a:p>
          <a:endParaRPr lang="es-AR"/>
        </a:p>
      </dgm:t>
    </dgm:pt>
    <dgm:pt modelId="{30E70D17-1AAA-40E7-A814-085E92EE2AA7}" type="sibTrans" cxnId="{9B0948AB-F97E-4F6F-9512-35C1680AEAA4}">
      <dgm:prSet/>
      <dgm:spPr/>
      <dgm:t>
        <a:bodyPr/>
        <a:lstStyle/>
        <a:p>
          <a:endParaRPr lang="es-AR"/>
        </a:p>
      </dgm:t>
    </dgm:pt>
    <dgm:pt modelId="{8ED4CE1F-338C-4045-B3DD-CEE114DE0C09}">
      <dgm:prSet/>
      <dgm:spPr/>
      <dgm:t>
        <a:bodyPr/>
        <a:lstStyle/>
        <a:p>
          <a:r>
            <a:rPr lang="es-ES" altLang="es-AR" smtClean="0"/>
            <a:t>Solución</a:t>
          </a:r>
          <a:endParaRPr lang="es-ES" altLang="es-AR" dirty="0" smtClean="0"/>
        </a:p>
      </dgm:t>
    </dgm:pt>
    <dgm:pt modelId="{084CAF88-BD9A-496F-8D01-E3B985CAC5AD}" type="parTrans" cxnId="{B4822784-8E2F-496C-87B8-BA442289BE90}">
      <dgm:prSet/>
      <dgm:spPr/>
      <dgm:t>
        <a:bodyPr/>
        <a:lstStyle/>
        <a:p>
          <a:endParaRPr lang="es-AR"/>
        </a:p>
      </dgm:t>
    </dgm:pt>
    <dgm:pt modelId="{EEEED7E5-AFBF-4656-95F7-BCEAF39795E0}" type="sibTrans" cxnId="{B4822784-8E2F-496C-87B8-BA442289BE90}">
      <dgm:prSet/>
      <dgm:spPr/>
      <dgm:t>
        <a:bodyPr/>
        <a:lstStyle/>
        <a:p>
          <a:endParaRPr lang="es-AR"/>
        </a:p>
      </dgm:t>
    </dgm:pt>
    <dgm:pt modelId="{18E06A9E-9996-4907-832C-8DB600310BE1}">
      <dgm:prSet/>
      <dgm:spPr/>
      <dgm:t>
        <a:bodyPr/>
        <a:lstStyle/>
        <a:p>
          <a:r>
            <a:rPr lang="es-ES" altLang="es-AR" smtClean="0"/>
            <a:t>Cliente = (</a:t>
          </a:r>
          <a:r>
            <a:rPr lang="es-ES" altLang="es-AR" u="sng" smtClean="0"/>
            <a:t>#cliente</a:t>
          </a:r>
          <a:r>
            <a:rPr lang="es-ES" altLang="es-AR" smtClean="0"/>
            <a:t>, nombre )</a:t>
          </a:r>
          <a:endParaRPr lang="es-ES" altLang="es-AR" dirty="0" smtClean="0"/>
        </a:p>
      </dgm:t>
    </dgm:pt>
    <dgm:pt modelId="{FF95696F-681B-47CE-B22C-AE9F47351544}" type="parTrans" cxnId="{91D35FB7-9208-4CA6-8C99-6AFAB37E7210}">
      <dgm:prSet/>
      <dgm:spPr/>
      <dgm:t>
        <a:bodyPr/>
        <a:lstStyle/>
        <a:p>
          <a:endParaRPr lang="es-AR"/>
        </a:p>
      </dgm:t>
    </dgm:pt>
    <dgm:pt modelId="{11C40C45-5E63-4C44-A4BA-6D39422A7873}" type="sibTrans" cxnId="{91D35FB7-9208-4CA6-8C99-6AFAB37E7210}">
      <dgm:prSet/>
      <dgm:spPr/>
      <dgm:t>
        <a:bodyPr/>
        <a:lstStyle/>
        <a:p>
          <a:endParaRPr lang="es-AR"/>
        </a:p>
      </dgm:t>
    </dgm:pt>
    <dgm:pt modelId="{86511FE1-7F3D-4E9C-945F-D350559C3E3B}">
      <dgm:prSet/>
      <dgm:spPr/>
      <dgm:t>
        <a:bodyPr/>
        <a:lstStyle/>
        <a:p>
          <a:r>
            <a:rPr lang="es-ES" altLang="es-AR" smtClean="0"/>
            <a:t>Propiedad = </a:t>
          </a:r>
          <a:r>
            <a:rPr lang="es-ES" altLang="es-AR" u="sng" smtClean="0"/>
            <a:t>(#propiedad</a:t>
          </a:r>
          <a:r>
            <a:rPr lang="es-ES" altLang="es-AR" smtClean="0"/>
            <a:t>,nombrepropietario)</a:t>
          </a:r>
          <a:endParaRPr lang="es-ES" altLang="es-AR" dirty="0" smtClean="0"/>
        </a:p>
      </dgm:t>
    </dgm:pt>
    <dgm:pt modelId="{73F0143F-BFC0-4979-A6B9-5E4AFF46621F}" type="parTrans" cxnId="{CC9AC192-B0C1-4D7A-9FA8-360B284307BA}">
      <dgm:prSet/>
      <dgm:spPr/>
      <dgm:t>
        <a:bodyPr/>
        <a:lstStyle/>
        <a:p>
          <a:endParaRPr lang="es-AR"/>
        </a:p>
      </dgm:t>
    </dgm:pt>
    <dgm:pt modelId="{0E1FA683-145B-4CCE-B904-8487254C4281}" type="sibTrans" cxnId="{CC9AC192-B0C1-4D7A-9FA8-360B284307BA}">
      <dgm:prSet/>
      <dgm:spPr/>
      <dgm:t>
        <a:bodyPr/>
        <a:lstStyle/>
        <a:p>
          <a:endParaRPr lang="es-AR"/>
        </a:p>
      </dgm:t>
    </dgm:pt>
    <dgm:pt modelId="{6FC72055-DA87-4A3E-B351-72C6D99B0761}">
      <dgm:prSet/>
      <dgm:spPr/>
      <dgm:t>
        <a:bodyPr/>
        <a:lstStyle/>
        <a:p>
          <a:r>
            <a:rPr lang="es-ES" altLang="es-AR" smtClean="0"/>
            <a:t>Renta = </a:t>
          </a:r>
          <a:r>
            <a:rPr lang="es-ES" altLang="es-AR" u="sng" smtClean="0"/>
            <a:t>(#cliente, #propiedad</a:t>
          </a:r>
          <a:r>
            <a:rPr lang="es-ES" altLang="es-AR" smtClean="0"/>
            <a:t>, monto renta, fecha inicio, duración))</a:t>
          </a:r>
          <a:endParaRPr lang="es-ES" altLang="es-AR" dirty="0" smtClean="0"/>
        </a:p>
      </dgm:t>
    </dgm:pt>
    <dgm:pt modelId="{AAE97EAE-C723-4F4B-9078-D9A2CD45ABFD}" type="parTrans" cxnId="{1E950470-2E2F-4FE1-A5F2-25BB62CB01C8}">
      <dgm:prSet/>
      <dgm:spPr/>
      <dgm:t>
        <a:bodyPr/>
        <a:lstStyle/>
        <a:p>
          <a:endParaRPr lang="es-AR"/>
        </a:p>
      </dgm:t>
    </dgm:pt>
    <dgm:pt modelId="{736AB88F-1460-4150-B8BE-8C7CB094156F}" type="sibTrans" cxnId="{1E950470-2E2F-4FE1-A5F2-25BB62CB01C8}">
      <dgm:prSet/>
      <dgm:spPr/>
      <dgm:t>
        <a:bodyPr/>
        <a:lstStyle/>
        <a:p>
          <a:endParaRPr lang="es-AR"/>
        </a:p>
      </dgm:t>
    </dgm:pt>
    <dgm:pt modelId="{00A41861-CEA3-4DB6-8B18-E2D7790DA567}" type="pres">
      <dgm:prSet presAssocID="{F74379F9-3EC7-43D9-A4C4-573F900EE299}" presName="linear" presStyleCnt="0">
        <dgm:presLayoutVars>
          <dgm:animLvl val="lvl"/>
          <dgm:resizeHandles val="exact"/>
        </dgm:presLayoutVars>
      </dgm:prSet>
      <dgm:spPr/>
      <dgm:t>
        <a:bodyPr/>
        <a:lstStyle/>
        <a:p>
          <a:endParaRPr lang="es-AR"/>
        </a:p>
      </dgm:t>
    </dgm:pt>
    <dgm:pt modelId="{974BF7DA-3D16-447C-BB30-6F5038D88BC6}" type="pres">
      <dgm:prSet presAssocID="{736DAEE3-E75F-4D2C-BB07-AE0142A1428B}" presName="parentText" presStyleLbl="node1" presStyleIdx="0" presStyleCnt="2">
        <dgm:presLayoutVars>
          <dgm:chMax val="0"/>
          <dgm:bulletEnabled val="1"/>
        </dgm:presLayoutVars>
      </dgm:prSet>
      <dgm:spPr/>
      <dgm:t>
        <a:bodyPr/>
        <a:lstStyle/>
        <a:p>
          <a:endParaRPr lang="es-AR"/>
        </a:p>
      </dgm:t>
    </dgm:pt>
    <dgm:pt modelId="{04A4C729-3A31-451F-8FC7-70B04C140995}" type="pres">
      <dgm:prSet presAssocID="{736DAEE3-E75F-4D2C-BB07-AE0142A1428B}" presName="childText" presStyleLbl="revTx" presStyleIdx="0" presStyleCnt="2">
        <dgm:presLayoutVars>
          <dgm:bulletEnabled val="1"/>
        </dgm:presLayoutVars>
      </dgm:prSet>
      <dgm:spPr/>
      <dgm:t>
        <a:bodyPr/>
        <a:lstStyle/>
        <a:p>
          <a:endParaRPr lang="es-AR"/>
        </a:p>
      </dgm:t>
    </dgm:pt>
    <dgm:pt modelId="{163C8925-C9BC-4F96-9176-E4816499E7CB}" type="pres">
      <dgm:prSet presAssocID="{8ED4CE1F-338C-4045-B3DD-CEE114DE0C09}" presName="parentText" presStyleLbl="node1" presStyleIdx="1" presStyleCnt="2">
        <dgm:presLayoutVars>
          <dgm:chMax val="0"/>
          <dgm:bulletEnabled val="1"/>
        </dgm:presLayoutVars>
      </dgm:prSet>
      <dgm:spPr/>
      <dgm:t>
        <a:bodyPr/>
        <a:lstStyle/>
        <a:p>
          <a:endParaRPr lang="es-AR"/>
        </a:p>
      </dgm:t>
    </dgm:pt>
    <dgm:pt modelId="{6321C421-1B9E-4D16-B192-9737734606AA}" type="pres">
      <dgm:prSet presAssocID="{8ED4CE1F-338C-4045-B3DD-CEE114DE0C09}" presName="childText" presStyleLbl="revTx" presStyleIdx="1" presStyleCnt="2">
        <dgm:presLayoutVars>
          <dgm:bulletEnabled val="1"/>
        </dgm:presLayoutVars>
      </dgm:prSet>
      <dgm:spPr/>
      <dgm:t>
        <a:bodyPr/>
        <a:lstStyle/>
        <a:p>
          <a:endParaRPr lang="es-AR"/>
        </a:p>
      </dgm:t>
    </dgm:pt>
  </dgm:ptLst>
  <dgm:cxnLst>
    <dgm:cxn modelId="{B4822784-8E2F-496C-87B8-BA442289BE90}" srcId="{F74379F9-3EC7-43D9-A4C4-573F900EE299}" destId="{8ED4CE1F-338C-4045-B3DD-CEE114DE0C09}" srcOrd="1" destOrd="0" parTransId="{084CAF88-BD9A-496F-8D01-E3B985CAC5AD}" sibTransId="{EEEED7E5-AFBF-4656-95F7-BCEAF39795E0}"/>
    <dgm:cxn modelId="{CD2E056C-4B59-4ADE-AB3E-5681855DA845}" type="presOf" srcId="{A809CC14-EF49-41DF-9BC1-C1A6C96052D5}" destId="{04A4C729-3A31-451F-8FC7-70B04C140995}" srcOrd="0" destOrd="2" presId="urn:microsoft.com/office/officeart/2005/8/layout/vList2"/>
    <dgm:cxn modelId="{23AC8632-AAC4-433F-8A4A-4EEBEA51BF55}" type="presOf" srcId="{F74379F9-3EC7-43D9-A4C4-573F900EE299}" destId="{00A41861-CEA3-4DB6-8B18-E2D7790DA567}" srcOrd="0" destOrd="0" presId="urn:microsoft.com/office/officeart/2005/8/layout/vList2"/>
    <dgm:cxn modelId="{17278E4C-EA70-466D-9CDB-68A2283FC003}" srcId="{F74379F9-3EC7-43D9-A4C4-573F900EE299}" destId="{736DAEE3-E75F-4D2C-BB07-AE0142A1428B}" srcOrd="0" destOrd="0" parTransId="{00051A34-3E2B-4676-972A-683593E02145}" sibTransId="{1FB5CA4F-F386-4B6C-AF5C-FAA66D0D69F6}"/>
    <dgm:cxn modelId="{EBB92448-A8C2-4E64-84B6-C9532AC4DD73}" type="presOf" srcId="{6FC72055-DA87-4A3E-B351-72C6D99B0761}" destId="{6321C421-1B9E-4D16-B192-9737734606AA}" srcOrd="0" destOrd="2" presId="urn:microsoft.com/office/officeart/2005/8/layout/vList2"/>
    <dgm:cxn modelId="{91D35FB7-9208-4CA6-8C99-6AFAB37E7210}" srcId="{8ED4CE1F-338C-4045-B3DD-CEE114DE0C09}" destId="{18E06A9E-9996-4907-832C-8DB600310BE1}" srcOrd="0" destOrd="0" parTransId="{FF95696F-681B-47CE-B22C-AE9F47351544}" sibTransId="{11C40C45-5E63-4C44-A4BA-6D39422A7873}"/>
    <dgm:cxn modelId="{0F62E8A1-60D3-489E-AE5C-59F5F8AF4CE7}" type="presOf" srcId="{8ED4CE1F-338C-4045-B3DD-CEE114DE0C09}" destId="{163C8925-C9BC-4F96-9176-E4816499E7CB}" srcOrd="0" destOrd="0" presId="urn:microsoft.com/office/officeart/2005/8/layout/vList2"/>
    <dgm:cxn modelId="{CC9AC192-B0C1-4D7A-9FA8-360B284307BA}" srcId="{8ED4CE1F-338C-4045-B3DD-CEE114DE0C09}" destId="{86511FE1-7F3D-4E9C-945F-D350559C3E3B}" srcOrd="1" destOrd="0" parTransId="{73F0143F-BFC0-4979-A6B9-5E4AFF46621F}" sibTransId="{0E1FA683-145B-4CCE-B904-8487254C4281}"/>
    <dgm:cxn modelId="{9B0948AB-F97E-4F6F-9512-35C1680AEAA4}" srcId="{736DAEE3-E75F-4D2C-BB07-AE0142A1428B}" destId="{A809CC14-EF49-41DF-9BC1-C1A6C96052D5}" srcOrd="2" destOrd="0" parTransId="{92DCD83D-A255-44D0-976C-E205CE448751}" sibTransId="{30E70D17-1AAA-40E7-A814-085E92EE2AA7}"/>
    <dgm:cxn modelId="{8B9E644B-82A6-4911-8743-ED3F749D422E}" type="presOf" srcId="{708C49CE-89C3-4912-A68C-889D5AF26594}" destId="{04A4C729-3A31-451F-8FC7-70B04C140995}" srcOrd="0" destOrd="0" presId="urn:microsoft.com/office/officeart/2005/8/layout/vList2"/>
    <dgm:cxn modelId="{3970FC55-34A0-4034-B456-C9466866B756}" type="presOf" srcId="{736DAEE3-E75F-4D2C-BB07-AE0142A1428B}" destId="{974BF7DA-3D16-447C-BB30-6F5038D88BC6}" srcOrd="0" destOrd="0" presId="urn:microsoft.com/office/officeart/2005/8/layout/vList2"/>
    <dgm:cxn modelId="{DC531400-D78F-4EF2-9C67-39EA14B6EB8F}" type="presOf" srcId="{86511FE1-7F3D-4E9C-945F-D350559C3E3B}" destId="{6321C421-1B9E-4D16-B192-9737734606AA}" srcOrd="0" destOrd="1" presId="urn:microsoft.com/office/officeart/2005/8/layout/vList2"/>
    <dgm:cxn modelId="{74A18DB5-FECA-493C-A52C-546F496297C0}" srcId="{736DAEE3-E75F-4D2C-BB07-AE0142A1428B}" destId="{708C49CE-89C3-4912-A68C-889D5AF26594}" srcOrd="0" destOrd="0" parTransId="{B6B7162E-262B-4A23-9A1C-B040E2625E12}" sibTransId="{9B489AA3-E65E-4A28-B285-8706C6E8610F}"/>
    <dgm:cxn modelId="{80328DEF-0784-489C-B2E2-EA1B966E1194}" type="presOf" srcId="{18E06A9E-9996-4907-832C-8DB600310BE1}" destId="{6321C421-1B9E-4D16-B192-9737734606AA}" srcOrd="0" destOrd="0" presId="urn:microsoft.com/office/officeart/2005/8/layout/vList2"/>
    <dgm:cxn modelId="{875A9DAB-EE2F-44C0-AD27-8762E30EBB7B}" type="presOf" srcId="{867A19AE-A868-4AD8-A91A-ABB27F00145D}" destId="{04A4C729-3A31-451F-8FC7-70B04C140995}" srcOrd="0" destOrd="1" presId="urn:microsoft.com/office/officeart/2005/8/layout/vList2"/>
    <dgm:cxn modelId="{1E950470-2E2F-4FE1-A5F2-25BB62CB01C8}" srcId="{8ED4CE1F-338C-4045-B3DD-CEE114DE0C09}" destId="{6FC72055-DA87-4A3E-B351-72C6D99B0761}" srcOrd="2" destOrd="0" parTransId="{AAE97EAE-C723-4F4B-9078-D9A2CD45ABFD}" sibTransId="{736AB88F-1460-4150-B8BE-8C7CB094156F}"/>
    <dgm:cxn modelId="{48BB8C44-B311-4842-AED5-41B81A177CD7}" srcId="{736DAEE3-E75F-4D2C-BB07-AE0142A1428B}" destId="{867A19AE-A868-4AD8-A91A-ABB27F00145D}" srcOrd="1" destOrd="0" parTransId="{1D769BFF-0F8E-48EE-9B5C-8DD9BCB791C0}" sibTransId="{215D5741-0F33-4A65-A5AD-0A1BADCDB5F7}"/>
    <dgm:cxn modelId="{DC5D933A-01DC-4A83-A56B-C6C63D7DAAA2}" type="presParOf" srcId="{00A41861-CEA3-4DB6-8B18-E2D7790DA567}" destId="{974BF7DA-3D16-447C-BB30-6F5038D88BC6}" srcOrd="0" destOrd="0" presId="urn:microsoft.com/office/officeart/2005/8/layout/vList2"/>
    <dgm:cxn modelId="{FDCBA1EB-9532-41BA-936B-BACD9E99F744}" type="presParOf" srcId="{00A41861-CEA3-4DB6-8B18-E2D7790DA567}" destId="{04A4C729-3A31-451F-8FC7-70B04C140995}" srcOrd="1" destOrd="0" presId="urn:microsoft.com/office/officeart/2005/8/layout/vList2"/>
    <dgm:cxn modelId="{4545BF2F-3AE3-4AE4-BD0E-E502E11F9CB3}" type="presParOf" srcId="{00A41861-CEA3-4DB6-8B18-E2D7790DA567}" destId="{163C8925-C9BC-4F96-9176-E4816499E7CB}" srcOrd="2" destOrd="0" presId="urn:microsoft.com/office/officeart/2005/8/layout/vList2"/>
    <dgm:cxn modelId="{E0A9CA01-9D85-44BE-8214-528AD1ED5141}" type="presParOf" srcId="{00A41861-CEA3-4DB6-8B18-E2D7790DA567}" destId="{6321C421-1B9E-4D16-B192-9737734606AA}"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3E4EFC9-B005-4807-A533-6A88D3262D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ABC5DC16-ED57-4A7B-ADDC-33406D52386E}">
      <dgm:prSet phldrT="[Texto]"/>
      <dgm:spPr/>
      <dgm:t>
        <a:bodyPr/>
        <a:lstStyle/>
        <a:p>
          <a:r>
            <a:rPr lang="es-ES" altLang="es-AR" smtClean="0"/>
            <a:t>Ej 2:  empleadoproyecto = (</a:t>
          </a:r>
          <a:r>
            <a:rPr lang="es-ES" altLang="es-AR" u="sng" smtClean="0"/>
            <a:t>dniempleado, #proyecto</a:t>
          </a:r>
          <a:r>
            <a:rPr lang="es-ES" altLang="es-AR" smtClean="0"/>
            <a:t>, horastrabajadas, nombreempleado, nombreproyecto, fecha inicio proyecto, fecha inicio empleado proyecto)</a:t>
          </a:r>
          <a:endParaRPr lang="es-AR"/>
        </a:p>
      </dgm:t>
    </dgm:pt>
    <dgm:pt modelId="{B6240972-047B-4E2E-B601-00C40DBE97CC}" type="parTrans" cxnId="{CADF4039-E695-464A-90A0-CCD1A7841699}">
      <dgm:prSet/>
      <dgm:spPr/>
      <dgm:t>
        <a:bodyPr/>
        <a:lstStyle/>
        <a:p>
          <a:endParaRPr lang="es-AR"/>
        </a:p>
      </dgm:t>
    </dgm:pt>
    <dgm:pt modelId="{53992A08-C706-4507-AAE9-AFEE4A4A6851}" type="sibTrans" cxnId="{CADF4039-E695-464A-90A0-CCD1A7841699}">
      <dgm:prSet/>
      <dgm:spPr/>
      <dgm:t>
        <a:bodyPr/>
        <a:lstStyle/>
        <a:p>
          <a:endParaRPr lang="es-AR"/>
        </a:p>
      </dgm:t>
    </dgm:pt>
    <dgm:pt modelId="{82A40212-292A-41FA-9B98-CECA8F84E52F}">
      <dgm:prSet/>
      <dgm:spPr/>
      <dgm:t>
        <a:bodyPr/>
        <a:lstStyle/>
        <a:p>
          <a:r>
            <a:rPr lang="es-ES" altLang="es-AR" smtClean="0"/>
            <a:t>Dependencias funcionales</a:t>
          </a:r>
          <a:endParaRPr lang="es-ES" altLang="es-AR" dirty="0" smtClean="0"/>
        </a:p>
      </dgm:t>
    </dgm:pt>
    <dgm:pt modelId="{21145FE9-8572-4C40-B056-FA381ACD14CA}" type="parTrans" cxnId="{9B895703-B4E0-4C9A-8AC8-3D7B2C1B21E1}">
      <dgm:prSet/>
      <dgm:spPr/>
      <dgm:t>
        <a:bodyPr/>
        <a:lstStyle/>
        <a:p>
          <a:endParaRPr lang="es-AR"/>
        </a:p>
      </dgm:t>
    </dgm:pt>
    <dgm:pt modelId="{46F34B65-E976-465A-A47A-480215413C29}" type="sibTrans" cxnId="{9B895703-B4E0-4C9A-8AC8-3D7B2C1B21E1}">
      <dgm:prSet/>
      <dgm:spPr/>
      <dgm:t>
        <a:bodyPr/>
        <a:lstStyle/>
        <a:p>
          <a:endParaRPr lang="es-AR"/>
        </a:p>
      </dgm:t>
    </dgm:pt>
    <dgm:pt modelId="{36B2C481-634B-435B-8389-1FC929829EA9}">
      <dgm:prSet/>
      <dgm:spPr/>
      <dgm:t>
        <a:bodyPr/>
        <a:lstStyle/>
        <a:p>
          <a:r>
            <a:rPr lang="es-ES" altLang="es-AR" smtClean="0"/>
            <a:t>Dniempleado, #proyecto </a:t>
          </a:r>
          <a:r>
            <a:rPr lang="es-ES" altLang="es-AR" smtClean="0">
              <a:sym typeface="Wingdings" panose="05000000000000000000" pitchFamily="2" charset="2"/>
            </a:rPr>
            <a:t> horas trabajadas, nombreempleado, nombreproyecto, fecha inicio proyecto, fecha inicio empleadoproyecto (DF)</a:t>
          </a:r>
          <a:endParaRPr lang="es-ES" altLang="es-AR" dirty="0" smtClean="0">
            <a:sym typeface="Wingdings" panose="05000000000000000000" pitchFamily="2" charset="2"/>
          </a:endParaRPr>
        </a:p>
      </dgm:t>
    </dgm:pt>
    <dgm:pt modelId="{80A3932F-C6BC-4766-BE25-A1969CC5D6D3}" type="parTrans" cxnId="{8A29BBF0-D978-4E27-A0FC-D13836ADA116}">
      <dgm:prSet/>
      <dgm:spPr/>
      <dgm:t>
        <a:bodyPr/>
        <a:lstStyle/>
        <a:p>
          <a:endParaRPr lang="es-AR"/>
        </a:p>
      </dgm:t>
    </dgm:pt>
    <dgm:pt modelId="{3FB27B09-487E-4E59-BC26-EFD7BE266F31}" type="sibTrans" cxnId="{8A29BBF0-D978-4E27-A0FC-D13836ADA116}">
      <dgm:prSet/>
      <dgm:spPr/>
      <dgm:t>
        <a:bodyPr/>
        <a:lstStyle/>
        <a:p>
          <a:endParaRPr lang="es-AR"/>
        </a:p>
      </dgm:t>
    </dgm:pt>
    <dgm:pt modelId="{1AE9FB73-EE33-4265-ADC6-3D031092F86C}">
      <dgm:prSet/>
      <dgm:spPr/>
      <dgm:t>
        <a:bodyPr/>
        <a:lstStyle/>
        <a:p>
          <a:r>
            <a:rPr lang="es-ES" altLang="es-AR" smtClean="0">
              <a:sym typeface="Wingdings" panose="05000000000000000000" pitchFamily="2" charset="2"/>
            </a:rPr>
            <a:t>Dniempleado  nombreempleado (DP)</a:t>
          </a:r>
          <a:endParaRPr lang="es-ES" altLang="es-AR" dirty="0" smtClean="0">
            <a:sym typeface="Wingdings" panose="05000000000000000000" pitchFamily="2" charset="2"/>
          </a:endParaRPr>
        </a:p>
      </dgm:t>
    </dgm:pt>
    <dgm:pt modelId="{3500B95B-D4D7-4D53-8B8B-87FAF7C51A90}" type="parTrans" cxnId="{4E5962DB-1389-419E-8BC8-05BD4C19B4B2}">
      <dgm:prSet/>
      <dgm:spPr/>
      <dgm:t>
        <a:bodyPr/>
        <a:lstStyle/>
        <a:p>
          <a:endParaRPr lang="es-AR"/>
        </a:p>
      </dgm:t>
    </dgm:pt>
    <dgm:pt modelId="{50DF5022-93DA-469A-B005-5C2C774977E0}" type="sibTrans" cxnId="{4E5962DB-1389-419E-8BC8-05BD4C19B4B2}">
      <dgm:prSet/>
      <dgm:spPr/>
      <dgm:t>
        <a:bodyPr/>
        <a:lstStyle/>
        <a:p>
          <a:endParaRPr lang="es-AR"/>
        </a:p>
      </dgm:t>
    </dgm:pt>
    <dgm:pt modelId="{18967877-02AF-4CBD-B2B2-8FAE034C4535}">
      <dgm:prSet/>
      <dgm:spPr/>
      <dgm:t>
        <a:bodyPr/>
        <a:lstStyle/>
        <a:p>
          <a:r>
            <a:rPr lang="es-ES" altLang="es-AR" smtClean="0">
              <a:sym typeface="Wingdings" panose="05000000000000000000" pitchFamily="2" charset="2"/>
            </a:rPr>
            <a:t>#proyecto  nombre proyecto (DP)</a:t>
          </a:r>
          <a:endParaRPr lang="es-ES" altLang="es-AR" dirty="0" smtClean="0">
            <a:sym typeface="Wingdings" panose="05000000000000000000" pitchFamily="2" charset="2"/>
          </a:endParaRPr>
        </a:p>
      </dgm:t>
    </dgm:pt>
    <dgm:pt modelId="{952BDB66-C9BE-4DFC-8F2F-D151207D54F2}" type="parTrans" cxnId="{576C051D-8896-499B-B1EC-12C5B5B7E9CC}">
      <dgm:prSet/>
      <dgm:spPr/>
      <dgm:t>
        <a:bodyPr/>
        <a:lstStyle/>
        <a:p>
          <a:endParaRPr lang="es-AR"/>
        </a:p>
      </dgm:t>
    </dgm:pt>
    <dgm:pt modelId="{5601430D-41F9-4BF3-8064-BE5C7C52D529}" type="sibTrans" cxnId="{576C051D-8896-499B-B1EC-12C5B5B7E9CC}">
      <dgm:prSet/>
      <dgm:spPr/>
      <dgm:t>
        <a:bodyPr/>
        <a:lstStyle/>
        <a:p>
          <a:endParaRPr lang="es-AR"/>
        </a:p>
      </dgm:t>
    </dgm:pt>
    <dgm:pt modelId="{C15AA4F5-C2C1-4281-887F-B6E05417E037}">
      <dgm:prSet/>
      <dgm:spPr/>
      <dgm:t>
        <a:bodyPr/>
        <a:lstStyle/>
        <a:p>
          <a:r>
            <a:rPr lang="es-ES" altLang="es-AR" smtClean="0"/>
            <a:t>Solución</a:t>
          </a:r>
          <a:endParaRPr lang="es-ES" altLang="es-AR" dirty="0" smtClean="0"/>
        </a:p>
      </dgm:t>
    </dgm:pt>
    <dgm:pt modelId="{3EA3C5FE-2F67-4278-ADFD-7765CF881E47}" type="parTrans" cxnId="{02D14D22-3553-4B10-8C1E-7CEDBFE8526F}">
      <dgm:prSet/>
      <dgm:spPr/>
      <dgm:t>
        <a:bodyPr/>
        <a:lstStyle/>
        <a:p>
          <a:endParaRPr lang="es-AR"/>
        </a:p>
      </dgm:t>
    </dgm:pt>
    <dgm:pt modelId="{52FE8C14-7F78-4743-A36D-335C3C964A07}" type="sibTrans" cxnId="{02D14D22-3553-4B10-8C1E-7CEDBFE8526F}">
      <dgm:prSet/>
      <dgm:spPr/>
      <dgm:t>
        <a:bodyPr/>
        <a:lstStyle/>
        <a:p>
          <a:endParaRPr lang="es-AR"/>
        </a:p>
      </dgm:t>
    </dgm:pt>
    <dgm:pt modelId="{FC3EAC37-060D-43FE-8D0A-5E1FA921F2B4}">
      <dgm:prSet/>
      <dgm:spPr/>
      <dgm:t>
        <a:bodyPr/>
        <a:lstStyle/>
        <a:p>
          <a:r>
            <a:rPr lang="es-ES" altLang="es-AR" smtClean="0"/>
            <a:t>Empleados = (</a:t>
          </a:r>
          <a:r>
            <a:rPr lang="es-ES" altLang="es-AR" u="sng" smtClean="0"/>
            <a:t>dniempleado</a:t>
          </a:r>
          <a:r>
            <a:rPr lang="es-ES" altLang="es-AR" smtClean="0"/>
            <a:t>, nombreempleado)</a:t>
          </a:r>
          <a:endParaRPr lang="es-ES" altLang="es-AR" dirty="0" smtClean="0"/>
        </a:p>
      </dgm:t>
    </dgm:pt>
    <dgm:pt modelId="{4D509A1E-7C8A-44DB-B8A7-AC7FAF1CA840}" type="parTrans" cxnId="{B87449EE-6851-4965-90D8-7453165A8A15}">
      <dgm:prSet/>
      <dgm:spPr/>
      <dgm:t>
        <a:bodyPr/>
        <a:lstStyle/>
        <a:p>
          <a:endParaRPr lang="es-AR"/>
        </a:p>
      </dgm:t>
    </dgm:pt>
    <dgm:pt modelId="{D4C02DD3-D201-4269-9064-0EF0AFD272D3}" type="sibTrans" cxnId="{B87449EE-6851-4965-90D8-7453165A8A15}">
      <dgm:prSet/>
      <dgm:spPr/>
      <dgm:t>
        <a:bodyPr/>
        <a:lstStyle/>
        <a:p>
          <a:endParaRPr lang="es-AR"/>
        </a:p>
      </dgm:t>
    </dgm:pt>
    <dgm:pt modelId="{70C50ED4-E629-4B1A-BCE9-03DD549FAE56}">
      <dgm:prSet/>
      <dgm:spPr/>
      <dgm:t>
        <a:bodyPr/>
        <a:lstStyle/>
        <a:p>
          <a:r>
            <a:rPr lang="es-ES" altLang="es-AR" smtClean="0"/>
            <a:t>Proyectos = (</a:t>
          </a:r>
          <a:r>
            <a:rPr lang="es-ES" altLang="es-AR" u="sng" smtClean="0"/>
            <a:t>#proyecto</a:t>
          </a:r>
          <a:r>
            <a:rPr lang="es-ES" altLang="es-AR" smtClean="0"/>
            <a:t>, nombreproyecto, fecha inicio proyecto)</a:t>
          </a:r>
          <a:endParaRPr lang="es-ES" altLang="es-AR" dirty="0" smtClean="0"/>
        </a:p>
      </dgm:t>
    </dgm:pt>
    <dgm:pt modelId="{81BCC13C-D527-484E-8105-ED21805F3238}" type="parTrans" cxnId="{B2DD2934-CEB1-4644-B362-309624378808}">
      <dgm:prSet/>
      <dgm:spPr/>
      <dgm:t>
        <a:bodyPr/>
        <a:lstStyle/>
        <a:p>
          <a:endParaRPr lang="es-AR"/>
        </a:p>
      </dgm:t>
    </dgm:pt>
    <dgm:pt modelId="{942EC479-2071-4CB6-AA27-DF9F3B886D91}" type="sibTrans" cxnId="{B2DD2934-CEB1-4644-B362-309624378808}">
      <dgm:prSet/>
      <dgm:spPr/>
      <dgm:t>
        <a:bodyPr/>
        <a:lstStyle/>
        <a:p>
          <a:endParaRPr lang="es-AR"/>
        </a:p>
      </dgm:t>
    </dgm:pt>
    <dgm:pt modelId="{0BFAB78C-A60F-4CB1-BDDD-F0EF534F9514}">
      <dgm:prSet/>
      <dgm:spPr/>
      <dgm:t>
        <a:bodyPr/>
        <a:lstStyle/>
        <a:p>
          <a:r>
            <a:rPr lang="es-ES" altLang="es-AR" smtClean="0"/>
            <a:t>Empleadoproyecto = (</a:t>
          </a:r>
          <a:r>
            <a:rPr lang="es-ES" altLang="es-AR" u="sng" smtClean="0"/>
            <a:t>dniempleado, #proyecto</a:t>
          </a:r>
          <a:r>
            <a:rPr lang="es-ES" altLang="es-AR" smtClean="0"/>
            <a:t>, fecha incio empleado proyecto)</a:t>
          </a:r>
          <a:endParaRPr lang="es-ES" altLang="es-AR" dirty="0" smtClean="0"/>
        </a:p>
      </dgm:t>
    </dgm:pt>
    <dgm:pt modelId="{DC242E24-75C6-4C26-A6DE-9872C89D53B6}" type="parTrans" cxnId="{A4157861-CD4D-4379-858D-5F595E248700}">
      <dgm:prSet/>
      <dgm:spPr/>
      <dgm:t>
        <a:bodyPr/>
        <a:lstStyle/>
        <a:p>
          <a:endParaRPr lang="es-AR"/>
        </a:p>
      </dgm:t>
    </dgm:pt>
    <dgm:pt modelId="{904A697D-6F08-4552-92E4-8D2194F5726E}" type="sibTrans" cxnId="{A4157861-CD4D-4379-858D-5F595E248700}">
      <dgm:prSet/>
      <dgm:spPr/>
      <dgm:t>
        <a:bodyPr/>
        <a:lstStyle/>
        <a:p>
          <a:endParaRPr lang="es-AR"/>
        </a:p>
      </dgm:t>
    </dgm:pt>
    <dgm:pt modelId="{31B56B44-F5C9-47CA-AEAD-21FB35B013B4}" type="pres">
      <dgm:prSet presAssocID="{F3E4EFC9-B005-4807-A533-6A88D3262D3B}" presName="linear" presStyleCnt="0">
        <dgm:presLayoutVars>
          <dgm:animLvl val="lvl"/>
          <dgm:resizeHandles val="exact"/>
        </dgm:presLayoutVars>
      </dgm:prSet>
      <dgm:spPr/>
      <dgm:t>
        <a:bodyPr/>
        <a:lstStyle/>
        <a:p>
          <a:endParaRPr lang="es-AR"/>
        </a:p>
      </dgm:t>
    </dgm:pt>
    <dgm:pt modelId="{AB8A83E5-A72A-456A-9F44-4E92146A8C18}" type="pres">
      <dgm:prSet presAssocID="{ABC5DC16-ED57-4A7B-ADDC-33406D52386E}" presName="parentText" presStyleLbl="node1" presStyleIdx="0" presStyleCnt="1">
        <dgm:presLayoutVars>
          <dgm:chMax val="0"/>
          <dgm:bulletEnabled val="1"/>
        </dgm:presLayoutVars>
      </dgm:prSet>
      <dgm:spPr/>
      <dgm:t>
        <a:bodyPr/>
        <a:lstStyle/>
        <a:p>
          <a:endParaRPr lang="es-AR"/>
        </a:p>
      </dgm:t>
    </dgm:pt>
    <dgm:pt modelId="{91419BA3-F2FA-415F-886C-F8A949B91833}" type="pres">
      <dgm:prSet presAssocID="{ABC5DC16-ED57-4A7B-ADDC-33406D52386E}" presName="childText" presStyleLbl="revTx" presStyleIdx="0" presStyleCnt="1">
        <dgm:presLayoutVars>
          <dgm:bulletEnabled val="1"/>
        </dgm:presLayoutVars>
      </dgm:prSet>
      <dgm:spPr/>
      <dgm:t>
        <a:bodyPr/>
        <a:lstStyle/>
        <a:p>
          <a:endParaRPr lang="es-AR"/>
        </a:p>
      </dgm:t>
    </dgm:pt>
  </dgm:ptLst>
  <dgm:cxnLst>
    <dgm:cxn modelId="{B2DD2934-CEB1-4644-B362-309624378808}" srcId="{C15AA4F5-C2C1-4281-887F-B6E05417E037}" destId="{70C50ED4-E629-4B1A-BCE9-03DD549FAE56}" srcOrd="1" destOrd="0" parTransId="{81BCC13C-D527-484E-8105-ED21805F3238}" sibTransId="{942EC479-2071-4CB6-AA27-DF9F3B886D91}"/>
    <dgm:cxn modelId="{9B895703-B4E0-4C9A-8AC8-3D7B2C1B21E1}" srcId="{ABC5DC16-ED57-4A7B-ADDC-33406D52386E}" destId="{82A40212-292A-41FA-9B98-CECA8F84E52F}" srcOrd="0" destOrd="0" parTransId="{21145FE9-8572-4C40-B056-FA381ACD14CA}" sibTransId="{46F34B65-E976-465A-A47A-480215413C29}"/>
    <dgm:cxn modelId="{4A1FCC68-6334-4F24-AECA-F3327DFAAC88}" type="presOf" srcId="{ABC5DC16-ED57-4A7B-ADDC-33406D52386E}" destId="{AB8A83E5-A72A-456A-9F44-4E92146A8C18}" srcOrd="0" destOrd="0" presId="urn:microsoft.com/office/officeart/2005/8/layout/vList2"/>
    <dgm:cxn modelId="{AA3777DB-EA54-44BA-A99E-BA4D11D82E26}" type="presOf" srcId="{1AE9FB73-EE33-4265-ADC6-3D031092F86C}" destId="{91419BA3-F2FA-415F-886C-F8A949B91833}" srcOrd="0" destOrd="2" presId="urn:microsoft.com/office/officeart/2005/8/layout/vList2"/>
    <dgm:cxn modelId="{1DA96C15-9916-4C27-BFCF-F4DF1C326012}" type="presOf" srcId="{0BFAB78C-A60F-4CB1-BDDD-F0EF534F9514}" destId="{91419BA3-F2FA-415F-886C-F8A949B91833}" srcOrd="0" destOrd="7" presId="urn:microsoft.com/office/officeart/2005/8/layout/vList2"/>
    <dgm:cxn modelId="{DF20C8CA-A302-4528-AE69-98F26158F6C0}" type="presOf" srcId="{C15AA4F5-C2C1-4281-887F-B6E05417E037}" destId="{91419BA3-F2FA-415F-886C-F8A949B91833}" srcOrd="0" destOrd="4" presId="urn:microsoft.com/office/officeart/2005/8/layout/vList2"/>
    <dgm:cxn modelId="{CADF4039-E695-464A-90A0-CCD1A7841699}" srcId="{F3E4EFC9-B005-4807-A533-6A88D3262D3B}" destId="{ABC5DC16-ED57-4A7B-ADDC-33406D52386E}" srcOrd="0" destOrd="0" parTransId="{B6240972-047B-4E2E-B601-00C40DBE97CC}" sibTransId="{53992A08-C706-4507-AAE9-AFEE4A4A6851}"/>
    <dgm:cxn modelId="{B87449EE-6851-4965-90D8-7453165A8A15}" srcId="{C15AA4F5-C2C1-4281-887F-B6E05417E037}" destId="{FC3EAC37-060D-43FE-8D0A-5E1FA921F2B4}" srcOrd="0" destOrd="0" parTransId="{4D509A1E-7C8A-44DB-B8A7-AC7FAF1CA840}" sibTransId="{D4C02DD3-D201-4269-9064-0EF0AFD272D3}"/>
    <dgm:cxn modelId="{F7FE5797-04C1-4B77-9559-301F810DF3A6}" type="presOf" srcId="{FC3EAC37-060D-43FE-8D0A-5E1FA921F2B4}" destId="{91419BA3-F2FA-415F-886C-F8A949B91833}" srcOrd="0" destOrd="5" presId="urn:microsoft.com/office/officeart/2005/8/layout/vList2"/>
    <dgm:cxn modelId="{576C051D-8896-499B-B1EC-12C5B5B7E9CC}" srcId="{82A40212-292A-41FA-9B98-CECA8F84E52F}" destId="{18967877-02AF-4CBD-B2B2-8FAE034C4535}" srcOrd="2" destOrd="0" parTransId="{952BDB66-C9BE-4DFC-8F2F-D151207D54F2}" sibTransId="{5601430D-41F9-4BF3-8064-BE5C7C52D529}"/>
    <dgm:cxn modelId="{DC1A9DC1-3D40-40B4-B16D-6CB35113C80B}" type="presOf" srcId="{70C50ED4-E629-4B1A-BCE9-03DD549FAE56}" destId="{91419BA3-F2FA-415F-886C-F8A949B91833}" srcOrd="0" destOrd="6" presId="urn:microsoft.com/office/officeart/2005/8/layout/vList2"/>
    <dgm:cxn modelId="{EB6D708F-584A-45F6-A988-6AA69C5CC66D}" type="presOf" srcId="{F3E4EFC9-B005-4807-A533-6A88D3262D3B}" destId="{31B56B44-F5C9-47CA-AEAD-21FB35B013B4}" srcOrd="0" destOrd="0" presId="urn:microsoft.com/office/officeart/2005/8/layout/vList2"/>
    <dgm:cxn modelId="{7BD52332-F91F-4110-BC36-DDFBE6950A2F}" type="presOf" srcId="{82A40212-292A-41FA-9B98-CECA8F84E52F}" destId="{91419BA3-F2FA-415F-886C-F8A949B91833}" srcOrd="0" destOrd="0" presId="urn:microsoft.com/office/officeart/2005/8/layout/vList2"/>
    <dgm:cxn modelId="{8A66C516-8454-4F9A-B6C2-7BFD0F1C406D}" type="presOf" srcId="{36B2C481-634B-435B-8389-1FC929829EA9}" destId="{91419BA3-F2FA-415F-886C-F8A949B91833}" srcOrd="0" destOrd="1" presId="urn:microsoft.com/office/officeart/2005/8/layout/vList2"/>
    <dgm:cxn modelId="{A4157861-CD4D-4379-858D-5F595E248700}" srcId="{C15AA4F5-C2C1-4281-887F-B6E05417E037}" destId="{0BFAB78C-A60F-4CB1-BDDD-F0EF534F9514}" srcOrd="2" destOrd="0" parTransId="{DC242E24-75C6-4C26-A6DE-9872C89D53B6}" sibTransId="{904A697D-6F08-4552-92E4-8D2194F5726E}"/>
    <dgm:cxn modelId="{02D14D22-3553-4B10-8C1E-7CEDBFE8526F}" srcId="{ABC5DC16-ED57-4A7B-ADDC-33406D52386E}" destId="{C15AA4F5-C2C1-4281-887F-B6E05417E037}" srcOrd="1" destOrd="0" parTransId="{3EA3C5FE-2F67-4278-ADFD-7765CF881E47}" sibTransId="{52FE8C14-7F78-4743-A36D-335C3C964A07}"/>
    <dgm:cxn modelId="{4E5962DB-1389-419E-8BC8-05BD4C19B4B2}" srcId="{82A40212-292A-41FA-9B98-CECA8F84E52F}" destId="{1AE9FB73-EE33-4265-ADC6-3D031092F86C}" srcOrd="1" destOrd="0" parTransId="{3500B95B-D4D7-4D53-8B8B-87FAF7C51A90}" sibTransId="{50DF5022-93DA-469A-B005-5C2C774977E0}"/>
    <dgm:cxn modelId="{362E325A-F768-49F5-AD1A-98D17E100F32}" type="presOf" srcId="{18967877-02AF-4CBD-B2B2-8FAE034C4535}" destId="{91419BA3-F2FA-415F-886C-F8A949B91833}" srcOrd="0" destOrd="3" presId="urn:microsoft.com/office/officeart/2005/8/layout/vList2"/>
    <dgm:cxn modelId="{8A29BBF0-D978-4E27-A0FC-D13836ADA116}" srcId="{82A40212-292A-41FA-9B98-CECA8F84E52F}" destId="{36B2C481-634B-435B-8389-1FC929829EA9}" srcOrd="0" destOrd="0" parTransId="{80A3932F-C6BC-4766-BE25-A1969CC5D6D3}" sibTransId="{3FB27B09-487E-4E59-BC26-EFD7BE266F31}"/>
    <dgm:cxn modelId="{1BFCDAD4-C5CD-458A-9EC9-DFBDB14823F6}" type="presParOf" srcId="{31B56B44-F5C9-47CA-AEAD-21FB35B013B4}" destId="{AB8A83E5-A72A-456A-9F44-4E92146A8C18}" srcOrd="0" destOrd="0" presId="urn:microsoft.com/office/officeart/2005/8/layout/vList2"/>
    <dgm:cxn modelId="{584129F0-739E-40C1-B759-09BF130B914C}" type="presParOf" srcId="{31B56B44-F5C9-47CA-AEAD-21FB35B013B4}" destId="{91419BA3-F2FA-415F-886C-F8A949B91833}"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F8707D-9C69-4826-B5D9-8E64FB1739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E8CC29E2-D309-4F1F-A91F-4D064CCBD3CC}">
      <dgm:prSet phldrT="[Texto]"/>
      <dgm:spPr/>
      <dgm:t>
        <a:bodyPr/>
        <a:lstStyle/>
        <a:p>
          <a:r>
            <a:rPr lang="es-AR" altLang="es-AR" dirty="0" smtClean="0"/>
            <a:t>Compleción: representa todas las características del domino de aplicación (análisis de requerimientos)</a:t>
          </a:r>
          <a:endParaRPr lang="es-AR" dirty="0"/>
        </a:p>
      </dgm:t>
    </dgm:pt>
    <dgm:pt modelId="{7CC1EAEE-CE21-4B85-9B81-6DF379B859E9}" type="parTrans" cxnId="{4A42ACEE-E12D-4228-9458-ECFC6292048B}">
      <dgm:prSet/>
      <dgm:spPr/>
      <dgm:t>
        <a:bodyPr/>
        <a:lstStyle/>
        <a:p>
          <a:endParaRPr lang="es-AR"/>
        </a:p>
      </dgm:t>
    </dgm:pt>
    <dgm:pt modelId="{96E6E460-B365-4FE1-BB49-8D248315C214}" type="sibTrans" cxnId="{4A42ACEE-E12D-4228-9458-ECFC6292048B}">
      <dgm:prSet/>
      <dgm:spPr/>
      <dgm:t>
        <a:bodyPr/>
        <a:lstStyle/>
        <a:p>
          <a:endParaRPr lang="es-AR"/>
        </a:p>
      </dgm:t>
    </dgm:pt>
    <dgm:pt modelId="{49100380-1F73-4915-80A9-D70ABE3CB456}">
      <dgm:prSet phldrT="[Texto]"/>
      <dgm:spPr/>
      <dgm:t>
        <a:bodyPr/>
        <a:lstStyle/>
        <a:p>
          <a:r>
            <a:rPr lang="es-AR" altLang="es-AR" dirty="0" smtClean="0"/>
            <a:t>Corrección: usar con propiedad conceptos</a:t>
          </a:r>
          <a:r>
            <a:rPr lang="en-US" altLang="es-AR" dirty="0" smtClean="0"/>
            <a:t> E-I</a:t>
          </a:r>
          <a:endParaRPr lang="en-US" altLang="es-AR" dirty="0"/>
        </a:p>
      </dgm:t>
    </dgm:pt>
    <dgm:pt modelId="{E303B76A-E4C8-44AA-9735-58414BCFF37E}" type="parTrans" cxnId="{FF71FCC9-5792-4109-A911-497FC1B6F7D0}">
      <dgm:prSet/>
      <dgm:spPr/>
      <dgm:t>
        <a:bodyPr/>
        <a:lstStyle/>
        <a:p>
          <a:endParaRPr lang="es-AR"/>
        </a:p>
      </dgm:t>
    </dgm:pt>
    <dgm:pt modelId="{5095A109-6ADA-4601-8D6A-C19DF6612437}" type="sibTrans" cxnId="{FF71FCC9-5792-4109-A911-497FC1B6F7D0}">
      <dgm:prSet/>
      <dgm:spPr/>
      <dgm:t>
        <a:bodyPr/>
        <a:lstStyle/>
        <a:p>
          <a:endParaRPr lang="es-AR"/>
        </a:p>
      </dgm:t>
    </dgm:pt>
    <dgm:pt modelId="{F4AF2DB8-188F-41FB-A4BF-7C92E1052B3C}">
      <dgm:prSet phldrT="[Texto]"/>
      <dgm:spPr/>
      <dgm:t>
        <a:bodyPr/>
        <a:lstStyle/>
        <a:p>
          <a:r>
            <a:rPr lang="es-AR" altLang="es-AR" dirty="0" smtClean="0"/>
            <a:t>Sintáctica: conceptos E-I se usan correctamente</a:t>
          </a:r>
          <a:endParaRPr lang="es-AR" altLang="es-AR" dirty="0"/>
        </a:p>
      </dgm:t>
    </dgm:pt>
    <dgm:pt modelId="{5B0AFFA2-6E8F-46BD-B575-8E520B82C62A}" type="parTrans" cxnId="{2D244050-74C7-44EA-86ED-A960ED766A8E}">
      <dgm:prSet/>
      <dgm:spPr/>
      <dgm:t>
        <a:bodyPr/>
        <a:lstStyle/>
        <a:p>
          <a:endParaRPr lang="es-AR"/>
        </a:p>
      </dgm:t>
    </dgm:pt>
    <dgm:pt modelId="{535B1B90-9B60-46D5-AB61-B4DA881139D0}" type="sibTrans" cxnId="{2D244050-74C7-44EA-86ED-A960ED766A8E}">
      <dgm:prSet/>
      <dgm:spPr/>
      <dgm:t>
        <a:bodyPr/>
        <a:lstStyle/>
        <a:p>
          <a:endParaRPr lang="es-AR"/>
        </a:p>
      </dgm:t>
    </dgm:pt>
    <dgm:pt modelId="{257A62D5-9612-4502-BB39-B192D44939D2}">
      <dgm:prSet phldrT="[Texto]"/>
      <dgm:spPr/>
      <dgm:t>
        <a:bodyPr/>
        <a:lstStyle/>
        <a:p>
          <a:r>
            <a:rPr lang="es-AR" altLang="es-AR" dirty="0" smtClean="0"/>
            <a:t>Semántica: conceptos se usan de acuerdo a su definición. Errores más frecuentes:</a:t>
          </a:r>
          <a:endParaRPr lang="es-AR" altLang="es-AR" dirty="0"/>
        </a:p>
      </dgm:t>
    </dgm:pt>
    <dgm:pt modelId="{EF491168-36E2-4B3B-BC1D-DEE66E94C509}" type="parTrans" cxnId="{B6FC4758-09BC-42CF-887F-08140D0AD8DA}">
      <dgm:prSet/>
      <dgm:spPr/>
      <dgm:t>
        <a:bodyPr/>
        <a:lstStyle/>
        <a:p>
          <a:endParaRPr lang="es-AR"/>
        </a:p>
      </dgm:t>
    </dgm:pt>
    <dgm:pt modelId="{56299A3E-F7B3-4406-964D-E42B7500F1FB}" type="sibTrans" cxnId="{B6FC4758-09BC-42CF-887F-08140D0AD8DA}">
      <dgm:prSet/>
      <dgm:spPr/>
      <dgm:t>
        <a:bodyPr/>
        <a:lstStyle/>
        <a:p>
          <a:endParaRPr lang="es-AR"/>
        </a:p>
      </dgm:t>
    </dgm:pt>
    <dgm:pt modelId="{F50128CA-4097-4004-B962-65C93615476D}">
      <dgm:prSet phldrT="[Texto]"/>
      <dgm:spPr/>
      <dgm:t>
        <a:bodyPr/>
        <a:lstStyle/>
        <a:p>
          <a:r>
            <a:rPr lang="es-AR" altLang="es-AR" dirty="0" smtClean="0"/>
            <a:t>Usar atributos en lugar de entidades</a:t>
          </a:r>
          <a:endParaRPr lang="es-AR" altLang="es-AR" dirty="0"/>
        </a:p>
      </dgm:t>
    </dgm:pt>
    <dgm:pt modelId="{8B30EAB0-0F16-4446-8F9B-2F2E6E52F998}" type="parTrans" cxnId="{96F2D844-908A-4807-93E8-1FA0386AEB16}">
      <dgm:prSet/>
      <dgm:spPr/>
      <dgm:t>
        <a:bodyPr/>
        <a:lstStyle/>
        <a:p>
          <a:endParaRPr lang="es-AR"/>
        </a:p>
      </dgm:t>
    </dgm:pt>
    <dgm:pt modelId="{9785101C-A46C-46F2-A2CE-CC1C635ADA92}" type="sibTrans" cxnId="{96F2D844-908A-4807-93E8-1FA0386AEB16}">
      <dgm:prSet/>
      <dgm:spPr/>
      <dgm:t>
        <a:bodyPr/>
        <a:lstStyle/>
        <a:p>
          <a:endParaRPr lang="es-AR"/>
        </a:p>
      </dgm:t>
    </dgm:pt>
    <dgm:pt modelId="{0CE7850A-82E8-4D4E-951F-1CC139960C59}">
      <dgm:prSet phldrT="[Texto]"/>
      <dgm:spPr/>
      <dgm:t>
        <a:bodyPr/>
        <a:lstStyle/>
        <a:p>
          <a:r>
            <a:rPr lang="es-AR" altLang="es-AR" dirty="0" smtClean="0"/>
            <a:t>Olvidar una generalización</a:t>
          </a:r>
          <a:endParaRPr lang="es-AR" altLang="es-AR" dirty="0"/>
        </a:p>
      </dgm:t>
    </dgm:pt>
    <dgm:pt modelId="{03391BC8-3169-4C23-A8CF-0FE3366AED2F}" type="parTrans" cxnId="{5AE3F0FD-61C8-4CAC-AEAF-597A002DC060}">
      <dgm:prSet/>
      <dgm:spPr/>
      <dgm:t>
        <a:bodyPr/>
        <a:lstStyle/>
        <a:p>
          <a:endParaRPr lang="es-AR"/>
        </a:p>
      </dgm:t>
    </dgm:pt>
    <dgm:pt modelId="{FCD45145-0EE8-489C-B9D5-26B803B09936}" type="sibTrans" cxnId="{5AE3F0FD-61C8-4CAC-AEAF-597A002DC060}">
      <dgm:prSet/>
      <dgm:spPr/>
      <dgm:t>
        <a:bodyPr/>
        <a:lstStyle/>
        <a:p>
          <a:endParaRPr lang="es-AR"/>
        </a:p>
      </dgm:t>
    </dgm:pt>
    <dgm:pt modelId="{30D4735F-EAE0-4A19-81DC-FD76E879A552}">
      <dgm:prSet phldrT="[Texto]"/>
      <dgm:spPr/>
      <dgm:t>
        <a:bodyPr/>
        <a:lstStyle/>
        <a:p>
          <a:r>
            <a:rPr lang="es-AR" altLang="es-AR" dirty="0" smtClean="0"/>
            <a:t>Olvidar una propiedad de herencia</a:t>
          </a:r>
          <a:endParaRPr lang="es-AR" altLang="es-AR" dirty="0"/>
        </a:p>
      </dgm:t>
    </dgm:pt>
    <dgm:pt modelId="{F921FAAC-3695-4719-9C5E-B6B786E351CE}" type="parTrans" cxnId="{B27A061A-78CD-4F15-A1A5-D0A22FB217BA}">
      <dgm:prSet/>
      <dgm:spPr/>
      <dgm:t>
        <a:bodyPr/>
        <a:lstStyle/>
        <a:p>
          <a:endParaRPr lang="es-AR"/>
        </a:p>
      </dgm:t>
    </dgm:pt>
    <dgm:pt modelId="{7FE52228-5A95-45FD-A898-C1FE5C3F6622}" type="sibTrans" cxnId="{B27A061A-78CD-4F15-A1A5-D0A22FB217BA}">
      <dgm:prSet/>
      <dgm:spPr/>
      <dgm:t>
        <a:bodyPr/>
        <a:lstStyle/>
        <a:p>
          <a:endParaRPr lang="es-AR"/>
        </a:p>
      </dgm:t>
    </dgm:pt>
    <dgm:pt modelId="{AA0B62B7-10D6-4A93-BE07-0BE35EFFD6ED}">
      <dgm:prSet phldrT="[Texto]"/>
      <dgm:spPr/>
      <dgm:t>
        <a:bodyPr/>
        <a:lstStyle/>
        <a:p>
          <a:r>
            <a:rPr lang="es-AR" altLang="es-AR" dirty="0" smtClean="0"/>
            <a:t>Usar entidades en lugar de interrelaciones</a:t>
          </a:r>
          <a:endParaRPr lang="es-AR" altLang="es-AR" dirty="0"/>
        </a:p>
      </dgm:t>
    </dgm:pt>
    <dgm:pt modelId="{0C3ED39E-ACC7-4739-92E8-4BFF2D31EB07}" type="parTrans" cxnId="{598FC696-E376-4197-8AC7-1D5A75FD7C58}">
      <dgm:prSet/>
      <dgm:spPr/>
      <dgm:t>
        <a:bodyPr/>
        <a:lstStyle/>
        <a:p>
          <a:endParaRPr lang="es-AR"/>
        </a:p>
      </dgm:t>
    </dgm:pt>
    <dgm:pt modelId="{53651246-9761-4737-8503-85E34A3154FC}" type="sibTrans" cxnId="{598FC696-E376-4197-8AC7-1D5A75FD7C58}">
      <dgm:prSet/>
      <dgm:spPr/>
      <dgm:t>
        <a:bodyPr/>
        <a:lstStyle/>
        <a:p>
          <a:endParaRPr lang="es-AR"/>
        </a:p>
      </dgm:t>
    </dgm:pt>
    <dgm:pt modelId="{CF3A216E-EB43-498E-BA5E-1D826CDB549E}">
      <dgm:prSet phldrT="[Texto]"/>
      <dgm:spPr/>
      <dgm:t>
        <a:bodyPr/>
        <a:lstStyle/>
        <a:p>
          <a:r>
            <a:rPr lang="es-AR" altLang="es-AR" dirty="0" smtClean="0"/>
            <a:t>Olvidar un identificador de una entidad</a:t>
          </a:r>
          <a:endParaRPr lang="es-AR" altLang="es-AR" dirty="0"/>
        </a:p>
      </dgm:t>
    </dgm:pt>
    <dgm:pt modelId="{AD500792-0D37-4F02-AFA5-7693680148B0}" type="parTrans" cxnId="{9DFE78BF-7382-402F-9D4F-C90C2B353D35}">
      <dgm:prSet/>
      <dgm:spPr/>
      <dgm:t>
        <a:bodyPr/>
        <a:lstStyle/>
        <a:p>
          <a:endParaRPr lang="es-AR"/>
        </a:p>
      </dgm:t>
    </dgm:pt>
    <dgm:pt modelId="{B81FAD84-5920-44C2-BE6E-324971C17D84}" type="sibTrans" cxnId="{9DFE78BF-7382-402F-9D4F-C90C2B353D35}">
      <dgm:prSet/>
      <dgm:spPr/>
      <dgm:t>
        <a:bodyPr/>
        <a:lstStyle/>
        <a:p>
          <a:endParaRPr lang="es-AR"/>
        </a:p>
      </dgm:t>
    </dgm:pt>
    <dgm:pt modelId="{5AC0DFE4-9D90-4E05-9282-F40F03381315}">
      <dgm:prSet phldrT="[Texto]"/>
      <dgm:spPr/>
      <dgm:t>
        <a:bodyPr/>
        <a:lstStyle/>
        <a:p>
          <a:r>
            <a:rPr lang="es-AR" altLang="es-AR" dirty="0" smtClean="0"/>
            <a:t>Omitir </a:t>
          </a:r>
          <a:r>
            <a:rPr lang="es-AR" altLang="es-AR" dirty="0" smtClean="0"/>
            <a:t>cardinalidades</a:t>
          </a:r>
          <a:endParaRPr lang="es-ES" altLang="es-AR" dirty="0"/>
        </a:p>
      </dgm:t>
    </dgm:pt>
    <dgm:pt modelId="{4F369EED-8BD7-426C-9C63-1328D59D7D3B}" type="parTrans" cxnId="{7EC4589B-EEF3-4127-AA9D-30B2814CECAB}">
      <dgm:prSet/>
      <dgm:spPr/>
      <dgm:t>
        <a:bodyPr/>
        <a:lstStyle/>
        <a:p>
          <a:endParaRPr lang="es-AR"/>
        </a:p>
      </dgm:t>
    </dgm:pt>
    <dgm:pt modelId="{A1C3A2E4-3560-4668-A578-775C8982AA6C}" type="sibTrans" cxnId="{7EC4589B-EEF3-4127-AA9D-30B2814CECAB}">
      <dgm:prSet/>
      <dgm:spPr/>
      <dgm:t>
        <a:bodyPr/>
        <a:lstStyle/>
        <a:p>
          <a:endParaRPr lang="es-AR"/>
        </a:p>
      </dgm:t>
    </dgm:pt>
    <dgm:pt modelId="{8651EEDA-04C5-4FF4-AC30-4DA52682A577}" type="pres">
      <dgm:prSet presAssocID="{77F8707D-9C69-4826-B5D9-8E64FB1739AF}" presName="linear" presStyleCnt="0">
        <dgm:presLayoutVars>
          <dgm:animLvl val="lvl"/>
          <dgm:resizeHandles val="exact"/>
        </dgm:presLayoutVars>
      </dgm:prSet>
      <dgm:spPr/>
      <dgm:t>
        <a:bodyPr/>
        <a:lstStyle/>
        <a:p>
          <a:endParaRPr lang="es-AR"/>
        </a:p>
      </dgm:t>
    </dgm:pt>
    <dgm:pt modelId="{0C17B774-B38C-4ABB-ACC3-DE6D8A5D332E}" type="pres">
      <dgm:prSet presAssocID="{E8CC29E2-D309-4F1F-A91F-4D064CCBD3CC}" presName="parentText" presStyleLbl="node1" presStyleIdx="0" presStyleCnt="2">
        <dgm:presLayoutVars>
          <dgm:chMax val="0"/>
          <dgm:bulletEnabled val="1"/>
        </dgm:presLayoutVars>
      </dgm:prSet>
      <dgm:spPr/>
      <dgm:t>
        <a:bodyPr/>
        <a:lstStyle/>
        <a:p>
          <a:endParaRPr lang="es-AR"/>
        </a:p>
      </dgm:t>
    </dgm:pt>
    <dgm:pt modelId="{35671DC5-D79A-49DD-A06F-C8180C4CD8F5}" type="pres">
      <dgm:prSet presAssocID="{96E6E460-B365-4FE1-BB49-8D248315C214}" presName="spacer" presStyleCnt="0"/>
      <dgm:spPr/>
    </dgm:pt>
    <dgm:pt modelId="{1360C47E-88AB-4730-A82E-889BA0CB42EB}" type="pres">
      <dgm:prSet presAssocID="{49100380-1F73-4915-80A9-D70ABE3CB456}" presName="parentText" presStyleLbl="node1" presStyleIdx="1" presStyleCnt="2">
        <dgm:presLayoutVars>
          <dgm:chMax val="0"/>
          <dgm:bulletEnabled val="1"/>
        </dgm:presLayoutVars>
      </dgm:prSet>
      <dgm:spPr/>
      <dgm:t>
        <a:bodyPr/>
        <a:lstStyle/>
        <a:p>
          <a:endParaRPr lang="es-AR"/>
        </a:p>
      </dgm:t>
    </dgm:pt>
    <dgm:pt modelId="{217198EE-C222-42B2-BD22-D584CA171084}" type="pres">
      <dgm:prSet presAssocID="{49100380-1F73-4915-80A9-D70ABE3CB456}" presName="childText" presStyleLbl="revTx" presStyleIdx="0" presStyleCnt="1">
        <dgm:presLayoutVars>
          <dgm:bulletEnabled val="1"/>
        </dgm:presLayoutVars>
      </dgm:prSet>
      <dgm:spPr/>
      <dgm:t>
        <a:bodyPr/>
        <a:lstStyle/>
        <a:p>
          <a:endParaRPr lang="es-AR"/>
        </a:p>
      </dgm:t>
    </dgm:pt>
  </dgm:ptLst>
  <dgm:cxnLst>
    <dgm:cxn modelId="{AD8F663D-9504-4810-B2A6-305AB0595773}" type="presOf" srcId="{CF3A216E-EB43-498E-BA5E-1D826CDB549E}" destId="{217198EE-C222-42B2-BD22-D584CA171084}" srcOrd="0" destOrd="6" presId="urn:microsoft.com/office/officeart/2005/8/layout/vList2"/>
    <dgm:cxn modelId="{FF71FCC9-5792-4109-A911-497FC1B6F7D0}" srcId="{77F8707D-9C69-4826-B5D9-8E64FB1739AF}" destId="{49100380-1F73-4915-80A9-D70ABE3CB456}" srcOrd="1" destOrd="0" parTransId="{E303B76A-E4C8-44AA-9735-58414BCFF37E}" sibTransId="{5095A109-6ADA-4601-8D6A-C19DF6612437}"/>
    <dgm:cxn modelId="{27569DD5-DF87-451B-85EF-995DA0FE3F3A}" type="presOf" srcId="{E8CC29E2-D309-4F1F-A91F-4D064CCBD3CC}" destId="{0C17B774-B38C-4ABB-ACC3-DE6D8A5D332E}" srcOrd="0" destOrd="0" presId="urn:microsoft.com/office/officeart/2005/8/layout/vList2"/>
    <dgm:cxn modelId="{040F836B-A5F4-434F-B3AB-073E1F14C765}" type="presOf" srcId="{30D4735F-EAE0-4A19-81DC-FD76E879A552}" destId="{217198EE-C222-42B2-BD22-D584CA171084}" srcOrd="0" destOrd="4" presId="urn:microsoft.com/office/officeart/2005/8/layout/vList2"/>
    <dgm:cxn modelId="{9A76D946-4CEF-46F6-B86C-68C8154E7BAC}" type="presOf" srcId="{257A62D5-9612-4502-BB39-B192D44939D2}" destId="{217198EE-C222-42B2-BD22-D584CA171084}" srcOrd="0" destOrd="1" presId="urn:microsoft.com/office/officeart/2005/8/layout/vList2"/>
    <dgm:cxn modelId="{B6FC4758-09BC-42CF-887F-08140D0AD8DA}" srcId="{49100380-1F73-4915-80A9-D70ABE3CB456}" destId="{257A62D5-9612-4502-BB39-B192D44939D2}" srcOrd="1" destOrd="0" parTransId="{EF491168-36E2-4B3B-BC1D-DEE66E94C509}" sibTransId="{56299A3E-F7B3-4406-964D-E42B7500F1FB}"/>
    <dgm:cxn modelId="{6F7F3CDC-C995-4BFB-911E-0F2AD05A456F}" type="presOf" srcId="{0CE7850A-82E8-4D4E-951F-1CC139960C59}" destId="{217198EE-C222-42B2-BD22-D584CA171084}" srcOrd="0" destOrd="3" presId="urn:microsoft.com/office/officeart/2005/8/layout/vList2"/>
    <dgm:cxn modelId="{CF348795-1D01-4AC2-8A68-96EA6F3A77C5}" type="presOf" srcId="{F4AF2DB8-188F-41FB-A4BF-7C92E1052B3C}" destId="{217198EE-C222-42B2-BD22-D584CA171084}" srcOrd="0" destOrd="0" presId="urn:microsoft.com/office/officeart/2005/8/layout/vList2"/>
    <dgm:cxn modelId="{4A42ACEE-E12D-4228-9458-ECFC6292048B}" srcId="{77F8707D-9C69-4826-B5D9-8E64FB1739AF}" destId="{E8CC29E2-D309-4F1F-A91F-4D064CCBD3CC}" srcOrd="0" destOrd="0" parTransId="{7CC1EAEE-CE21-4B85-9B81-6DF379B859E9}" sibTransId="{96E6E460-B365-4FE1-BB49-8D248315C214}"/>
    <dgm:cxn modelId="{445AB90A-8554-4956-9E39-116195A9A54B}" type="presOf" srcId="{49100380-1F73-4915-80A9-D70ABE3CB456}" destId="{1360C47E-88AB-4730-A82E-889BA0CB42EB}" srcOrd="0" destOrd="0" presId="urn:microsoft.com/office/officeart/2005/8/layout/vList2"/>
    <dgm:cxn modelId="{B27A061A-78CD-4F15-A1A5-D0A22FB217BA}" srcId="{257A62D5-9612-4502-BB39-B192D44939D2}" destId="{30D4735F-EAE0-4A19-81DC-FD76E879A552}" srcOrd="2" destOrd="0" parTransId="{F921FAAC-3695-4719-9C5E-B6B786E351CE}" sibTransId="{7FE52228-5A95-45FD-A898-C1FE5C3F6622}"/>
    <dgm:cxn modelId="{A5D9C57B-B217-4BC1-AA1B-24186BDEB98A}" type="presOf" srcId="{77F8707D-9C69-4826-B5D9-8E64FB1739AF}" destId="{8651EEDA-04C5-4FF4-AC30-4DA52682A577}" srcOrd="0" destOrd="0" presId="urn:microsoft.com/office/officeart/2005/8/layout/vList2"/>
    <dgm:cxn modelId="{9DFE78BF-7382-402F-9D4F-C90C2B353D35}" srcId="{257A62D5-9612-4502-BB39-B192D44939D2}" destId="{CF3A216E-EB43-498E-BA5E-1D826CDB549E}" srcOrd="4" destOrd="0" parTransId="{AD500792-0D37-4F02-AFA5-7693680148B0}" sibTransId="{B81FAD84-5920-44C2-BE6E-324971C17D84}"/>
    <dgm:cxn modelId="{3D838C97-566D-4DC7-94C7-EB2C840FBDC8}" type="presOf" srcId="{5AC0DFE4-9D90-4E05-9282-F40F03381315}" destId="{217198EE-C222-42B2-BD22-D584CA171084}" srcOrd="0" destOrd="7" presId="urn:microsoft.com/office/officeart/2005/8/layout/vList2"/>
    <dgm:cxn modelId="{57D37DC9-ECF2-49CD-96D0-2E0B8CE555CF}" type="presOf" srcId="{AA0B62B7-10D6-4A93-BE07-0BE35EFFD6ED}" destId="{217198EE-C222-42B2-BD22-D584CA171084}" srcOrd="0" destOrd="5" presId="urn:microsoft.com/office/officeart/2005/8/layout/vList2"/>
    <dgm:cxn modelId="{2D244050-74C7-44EA-86ED-A960ED766A8E}" srcId="{49100380-1F73-4915-80A9-D70ABE3CB456}" destId="{F4AF2DB8-188F-41FB-A4BF-7C92E1052B3C}" srcOrd="0" destOrd="0" parTransId="{5B0AFFA2-6E8F-46BD-B575-8E520B82C62A}" sibTransId="{535B1B90-9B60-46D5-AB61-B4DA881139D0}"/>
    <dgm:cxn modelId="{5AE3F0FD-61C8-4CAC-AEAF-597A002DC060}" srcId="{257A62D5-9612-4502-BB39-B192D44939D2}" destId="{0CE7850A-82E8-4D4E-951F-1CC139960C59}" srcOrd="1" destOrd="0" parTransId="{03391BC8-3169-4C23-A8CF-0FE3366AED2F}" sibTransId="{FCD45145-0EE8-489C-B9D5-26B803B09936}"/>
    <dgm:cxn modelId="{598FC696-E376-4197-8AC7-1D5A75FD7C58}" srcId="{257A62D5-9612-4502-BB39-B192D44939D2}" destId="{AA0B62B7-10D6-4A93-BE07-0BE35EFFD6ED}" srcOrd="3" destOrd="0" parTransId="{0C3ED39E-ACC7-4739-92E8-4BFF2D31EB07}" sibTransId="{53651246-9761-4737-8503-85E34A3154FC}"/>
    <dgm:cxn modelId="{7EC4589B-EEF3-4127-AA9D-30B2814CECAB}" srcId="{257A62D5-9612-4502-BB39-B192D44939D2}" destId="{5AC0DFE4-9D90-4E05-9282-F40F03381315}" srcOrd="5" destOrd="0" parTransId="{4F369EED-8BD7-426C-9C63-1328D59D7D3B}" sibTransId="{A1C3A2E4-3560-4668-A578-775C8982AA6C}"/>
    <dgm:cxn modelId="{8037600C-C622-4222-854B-076EDC2F11C4}" type="presOf" srcId="{F50128CA-4097-4004-B962-65C93615476D}" destId="{217198EE-C222-42B2-BD22-D584CA171084}" srcOrd="0" destOrd="2" presId="urn:microsoft.com/office/officeart/2005/8/layout/vList2"/>
    <dgm:cxn modelId="{96F2D844-908A-4807-93E8-1FA0386AEB16}" srcId="{257A62D5-9612-4502-BB39-B192D44939D2}" destId="{F50128CA-4097-4004-B962-65C93615476D}" srcOrd="0" destOrd="0" parTransId="{8B30EAB0-0F16-4446-8F9B-2F2E6E52F998}" sibTransId="{9785101C-A46C-46F2-A2CE-CC1C635ADA92}"/>
    <dgm:cxn modelId="{B9BC35EF-B768-4558-BA68-C65AA97392E8}" type="presParOf" srcId="{8651EEDA-04C5-4FF4-AC30-4DA52682A577}" destId="{0C17B774-B38C-4ABB-ACC3-DE6D8A5D332E}" srcOrd="0" destOrd="0" presId="urn:microsoft.com/office/officeart/2005/8/layout/vList2"/>
    <dgm:cxn modelId="{BD04BEE1-DA6C-41A5-832F-12B0F821BC88}" type="presParOf" srcId="{8651EEDA-04C5-4FF4-AC30-4DA52682A577}" destId="{35671DC5-D79A-49DD-A06F-C8180C4CD8F5}" srcOrd="1" destOrd="0" presId="urn:microsoft.com/office/officeart/2005/8/layout/vList2"/>
    <dgm:cxn modelId="{D68C683A-3A41-40C7-A54B-6BA87259EAF4}" type="presParOf" srcId="{8651EEDA-04C5-4FF4-AC30-4DA52682A577}" destId="{1360C47E-88AB-4730-A82E-889BA0CB42EB}" srcOrd="2" destOrd="0" presId="urn:microsoft.com/office/officeart/2005/8/layout/vList2"/>
    <dgm:cxn modelId="{7D3A9C42-F25D-4DE9-9695-A1AF13BB567B}" type="presParOf" srcId="{8651EEDA-04C5-4FF4-AC30-4DA52682A577}" destId="{217198EE-C222-42B2-BD22-D584CA171084}"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42217A81-E0BB-43AB-808D-08E180D35E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CD2A4D4C-CF61-41A6-BBA2-75FFF48AB591}">
      <dgm:prSet phldrT="[Texto]"/>
      <dgm:spPr/>
      <dgm:t>
        <a:bodyPr/>
        <a:lstStyle/>
        <a:p>
          <a:r>
            <a:rPr lang="es-ES" altLang="es-AR" dirty="0" smtClean="0"/>
            <a:t>Tercera forma normal (3NF)</a:t>
          </a:r>
          <a:endParaRPr lang="es-AR" dirty="0"/>
        </a:p>
      </dgm:t>
    </dgm:pt>
    <dgm:pt modelId="{B4FF6DA8-310E-4F2E-B070-E1323C1BABBB}" type="parTrans" cxnId="{1F521F0E-7CA9-4E47-9325-7A116114AD21}">
      <dgm:prSet/>
      <dgm:spPr/>
      <dgm:t>
        <a:bodyPr/>
        <a:lstStyle/>
        <a:p>
          <a:endParaRPr lang="es-AR"/>
        </a:p>
      </dgm:t>
    </dgm:pt>
    <dgm:pt modelId="{EC47B3F3-5065-429E-9893-50A05EFBA762}" type="sibTrans" cxnId="{1F521F0E-7CA9-4E47-9325-7A116114AD21}">
      <dgm:prSet/>
      <dgm:spPr/>
      <dgm:t>
        <a:bodyPr/>
        <a:lstStyle/>
        <a:p>
          <a:endParaRPr lang="es-AR"/>
        </a:p>
      </dgm:t>
    </dgm:pt>
    <dgm:pt modelId="{658831F6-4669-4C97-9489-1659CF9F893E}">
      <dgm:prSet/>
      <dgm:spPr/>
      <dgm:t>
        <a:bodyPr/>
        <a:lstStyle/>
        <a:p>
          <a:r>
            <a:rPr lang="es-ES" altLang="es-AR" smtClean="0"/>
            <a:t>Una tabla que tenga atributos que dependan transitivamente de otro no está en 3NF</a:t>
          </a:r>
          <a:endParaRPr lang="es-ES" altLang="es-AR" dirty="0" smtClean="0"/>
        </a:p>
      </dgm:t>
    </dgm:pt>
    <dgm:pt modelId="{3D489C3C-8C99-4756-8067-FF55BFC0315C}" type="parTrans" cxnId="{BDB543B2-4B68-45E6-8812-7E4F6075332E}">
      <dgm:prSet/>
      <dgm:spPr/>
      <dgm:t>
        <a:bodyPr/>
        <a:lstStyle/>
        <a:p>
          <a:endParaRPr lang="es-AR"/>
        </a:p>
      </dgm:t>
    </dgm:pt>
    <dgm:pt modelId="{149EA282-85F2-41A9-A5E7-62D131C7E584}" type="sibTrans" cxnId="{BDB543B2-4B68-45E6-8812-7E4F6075332E}">
      <dgm:prSet/>
      <dgm:spPr/>
      <dgm:t>
        <a:bodyPr/>
        <a:lstStyle/>
        <a:p>
          <a:endParaRPr lang="es-AR"/>
        </a:p>
      </dgm:t>
    </dgm:pt>
    <dgm:pt modelId="{1FBF48EA-EB2B-4C15-8D2C-1B7473855382}">
      <dgm:prSet/>
      <dgm:spPr/>
      <dgm:t>
        <a:bodyPr/>
        <a:lstStyle/>
        <a:p>
          <a:r>
            <a:rPr lang="es-ES" altLang="es-AR" smtClean="0"/>
            <a:t>Un modelo está en 3NF si y solo sí está en 2NF y para toda relación r del mismo (tabla) no existen dependencia transitivas.</a:t>
          </a:r>
          <a:endParaRPr lang="es-ES" altLang="es-AR" dirty="0" smtClean="0"/>
        </a:p>
      </dgm:t>
    </dgm:pt>
    <dgm:pt modelId="{57705DDD-96D2-41C3-BA2E-7E8D3D4F3410}" type="parTrans" cxnId="{B4FC2018-22C9-40FB-B3FD-A38B92EBF260}">
      <dgm:prSet/>
      <dgm:spPr/>
      <dgm:t>
        <a:bodyPr/>
        <a:lstStyle/>
        <a:p>
          <a:endParaRPr lang="es-AR"/>
        </a:p>
      </dgm:t>
    </dgm:pt>
    <dgm:pt modelId="{50BC7154-4F21-4E81-8EF6-D595EBF3D10A}" type="sibTrans" cxnId="{B4FC2018-22C9-40FB-B3FD-A38B92EBF260}">
      <dgm:prSet/>
      <dgm:spPr/>
      <dgm:t>
        <a:bodyPr/>
        <a:lstStyle/>
        <a:p>
          <a:endParaRPr lang="es-AR"/>
        </a:p>
      </dgm:t>
    </dgm:pt>
    <dgm:pt modelId="{978EFBD8-730B-48F1-97BB-16F8A4D06229}">
      <dgm:prSet/>
      <dgm:spPr/>
      <dgm:t>
        <a:bodyPr/>
        <a:lstStyle/>
        <a:p>
          <a:r>
            <a:rPr lang="es-ES" altLang="es-AR" smtClean="0"/>
            <a:t>Ej empleado = (</a:t>
          </a:r>
          <a:r>
            <a:rPr lang="es-ES" altLang="es-AR" u="sng" smtClean="0"/>
            <a:t>dniempleado,</a:t>
          </a:r>
          <a:r>
            <a:rPr lang="es-ES" altLang="es-AR" smtClean="0"/>
            <a:t> nombreempleado, #depto, nombredepto )</a:t>
          </a:r>
          <a:endParaRPr lang="es-ES" altLang="es-AR" dirty="0" smtClean="0"/>
        </a:p>
      </dgm:t>
    </dgm:pt>
    <dgm:pt modelId="{1B90F223-DBAD-4AA7-A503-AF6830E3D7FC}" type="parTrans" cxnId="{2098D659-BB5E-4E4C-8B6D-7F339231D831}">
      <dgm:prSet/>
      <dgm:spPr/>
      <dgm:t>
        <a:bodyPr/>
        <a:lstStyle/>
        <a:p>
          <a:endParaRPr lang="es-AR"/>
        </a:p>
      </dgm:t>
    </dgm:pt>
    <dgm:pt modelId="{A1A40621-34C3-450A-8013-8ECFF5B9ED8E}" type="sibTrans" cxnId="{2098D659-BB5E-4E4C-8B6D-7F339231D831}">
      <dgm:prSet/>
      <dgm:spPr/>
      <dgm:t>
        <a:bodyPr/>
        <a:lstStyle/>
        <a:p>
          <a:endParaRPr lang="es-AR"/>
        </a:p>
      </dgm:t>
    </dgm:pt>
    <dgm:pt modelId="{DB198E49-EB4E-4D31-B407-84C90C051797}">
      <dgm:prSet/>
      <dgm:spPr/>
      <dgm:t>
        <a:bodyPr/>
        <a:lstStyle/>
        <a:p>
          <a:r>
            <a:rPr lang="es-ES" altLang="es-AR" smtClean="0"/>
            <a:t>Dependencias</a:t>
          </a:r>
          <a:endParaRPr lang="es-ES" altLang="es-AR" dirty="0" smtClean="0"/>
        </a:p>
      </dgm:t>
    </dgm:pt>
    <dgm:pt modelId="{0335413E-30B4-46AB-B39C-59459D7FDC6F}" type="parTrans" cxnId="{5DF93E81-730A-4763-B264-603F597BC5BB}">
      <dgm:prSet/>
      <dgm:spPr/>
      <dgm:t>
        <a:bodyPr/>
        <a:lstStyle/>
        <a:p>
          <a:endParaRPr lang="es-AR"/>
        </a:p>
      </dgm:t>
    </dgm:pt>
    <dgm:pt modelId="{2E898977-431F-4605-8CD0-9983B0A31410}" type="sibTrans" cxnId="{5DF93E81-730A-4763-B264-603F597BC5BB}">
      <dgm:prSet/>
      <dgm:spPr/>
      <dgm:t>
        <a:bodyPr/>
        <a:lstStyle/>
        <a:p>
          <a:endParaRPr lang="es-AR"/>
        </a:p>
      </dgm:t>
    </dgm:pt>
    <dgm:pt modelId="{0BFE0094-57DC-40FF-BD50-E49A9A85D95E}">
      <dgm:prSet/>
      <dgm:spPr/>
      <dgm:t>
        <a:bodyPr/>
        <a:lstStyle/>
        <a:p>
          <a:r>
            <a:rPr lang="es-ES" altLang="es-AR" smtClean="0"/>
            <a:t>Dniempleado </a:t>
          </a:r>
          <a:r>
            <a:rPr lang="es-ES" altLang="es-AR" smtClean="0">
              <a:sym typeface="Wingdings" panose="05000000000000000000" pitchFamily="2" charset="2"/>
            </a:rPr>
            <a:t> nombreempleado, #depto, nombre depto  (DF)</a:t>
          </a:r>
          <a:endParaRPr lang="es-ES" altLang="es-AR" dirty="0" smtClean="0"/>
        </a:p>
      </dgm:t>
    </dgm:pt>
    <dgm:pt modelId="{FAE5E7BC-0D80-49F6-BB5A-8ACC4E800D63}" type="parTrans" cxnId="{5C3898AF-52B1-484D-BAB5-1FC41F8929E2}">
      <dgm:prSet/>
      <dgm:spPr/>
      <dgm:t>
        <a:bodyPr/>
        <a:lstStyle/>
        <a:p>
          <a:endParaRPr lang="es-AR"/>
        </a:p>
      </dgm:t>
    </dgm:pt>
    <dgm:pt modelId="{F2453037-1091-467C-90BB-CD3CCF1CDC0C}" type="sibTrans" cxnId="{5C3898AF-52B1-484D-BAB5-1FC41F8929E2}">
      <dgm:prSet/>
      <dgm:spPr/>
      <dgm:t>
        <a:bodyPr/>
        <a:lstStyle/>
        <a:p>
          <a:endParaRPr lang="es-AR"/>
        </a:p>
      </dgm:t>
    </dgm:pt>
    <dgm:pt modelId="{0CE69888-7F3F-4368-8E17-E43323FE0618}" type="pres">
      <dgm:prSet presAssocID="{42217A81-E0BB-43AB-808D-08E180D35E24}" presName="linear" presStyleCnt="0">
        <dgm:presLayoutVars>
          <dgm:animLvl val="lvl"/>
          <dgm:resizeHandles val="exact"/>
        </dgm:presLayoutVars>
      </dgm:prSet>
      <dgm:spPr/>
      <dgm:t>
        <a:bodyPr/>
        <a:lstStyle/>
        <a:p>
          <a:endParaRPr lang="es-AR"/>
        </a:p>
      </dgm:t>
    </dgm:pt>
    <dgm:pt modelId="{DBA9E0DE-1DAC-4000-8560-B0EE22FBF5EC}" type="pres">
      <dgm:prSet presAssocID="{CD2A4D4C-CF61-41A6-BBA2-75FFF48AB591}" presName="parentText" presStyleLbl="node1" presStyleIdx="0" presStyleCnt="1">
        <dgm:presLayoutVars>
          <dgm:chMax val="0"/>
          <dgm:bulletEnabled val="1"/>
        </dgm:presLayoutVars>
      </dgm:prSet>
      <dgm:spPr/>
      <dgm:t>
        <a:bodyPr/>
        <a:lstStyle/>
        <a:p>
          <a:endParaRPr lang="es-AR"/>
        </a:p>
      </dgm:t>
    </dgm:pt>
    <dgm:pt modelId="{C0C17B0D-CBE1-4724-A323-83D3098F8172}" type="pres">
      <dgm:prSet presAssocID="{CD2A4D4C-CF61-41A6-BBA2-75FFF48AB591}" presName="childText" presStyleLbl="revTx" presStyleIdx="0" presStyleCnt="1">
        <dgm:presLayoutVars>
          <dgm:bulletEnabled val="1"/>
        </dgm:presLayoutVars>
      </dgm:prSet>
      <dgm:spPr/>
      <dgm:t>
        <a:bodyPr/>
        <a:lstStyle/>
        <a:p>
          <a:endParaRPr lang="es-AR"/>
        </a:p>
      </dgm:t>
    </dgm:pt>
  </dgm:ptLst>
  <dgm:cxnLst>
    <dgm:cxn modelId="{D1C8C528-9578-48B9-8999-EF6F826ED94F}" type="presOf" srcId="{DB198E49-EB4E-4D31-B407-84C90C051797}" destId="{C0C17B0D-CBE1-4724-A323-83D3098F8172}" srcOrd="0" destOrd="3" presId="urn:microsoft.com/office/officeart/2005/8/layout/vList2"/>
    <dgm:cxn modelId="{B4FC2018-22C9-40FB-B3FD-A38B92EBF260}" srcId="{CD2A4D4C-CF61-41A6-BBA2-75FFF48AB591}" destId="{1FBF48EA-EB2B-4C15-8D2C-1B7473855382}" srcOrd="1" destOrd="0" parTransId="{57705DDD-96D2-41C3-BA2E-7E8D3D4F3410}" sibTransId="{50BC7154-4F21-4E81-8EF6-D595EBF3D10A}"/>
    <dgm:cxn modelId="{1F521F0E-7CA9-4E47-9325-7A116114AD21}" srcId="{42217A81-E0BB-43AB-808D-08E180D35E24}" destId="{CD2A4D4C-CF61-41A6-BBA2-75FFF48AB591}" srcOrd="0" destOrd="0" parTransId="{B4FF6DA8-310E-4F2E-B070-E1323C1BABBB}" sibTransId="{EC47B3F3-5065-429E-9893-50A05EFBA762}"/>
    <dgm:cxn modelId="{BDB543B2-4B68-45E6-8812-7E4F6075332E}" srcId="{CD2A4D4C-CF61-41A6-BBA2-75FFF48AB591}" destId="{658831F6-4669-4C97-9489-1659CF9F893E}" srcOrd="0" destOrd="0" parTransId="{3D489C3C-8C99-4756-8067-FF55BFC0315C}" sibTransId="{149EA282-85F2-41A9-A5E7-62D131C7E584}"/>
    <dgm:cxn modelId="{5DF93E81-730A-4763-B264-603F597BC5BB}" srcId="{978EFBD8-730B-48F1-97BB-16F8A4D06229}" destId="{DB198E49-EB4E-4D31-B407-84C90C051797}" srcOrd="0" destOrd="0" parTransId="{0335413E-30B4-46AB-B39C-59459D7FDC6F}" sibTransId="{2E898977-431F-4605-8CD0-9983B0A31410}"/>
    <dgm:cxn modelId="{5C3898AF-52B1-484D-BAB5-1FC41F8929E2}" srcId="{DB198E49-EB4E-4D31-B407-84C90C051797}" destId="{0BFE0094-57DC-40FF-BD50-E49A9A85D95E}" srcOrd="0" destOrd="0" parTransId="{FAE5E7BC-0D80-49F6-BB5A-8ACC4E800D63}" sibTransId="{F2453037-1091-467C-90BB-CD3CCF1CDC0C}"/>
    <dgm:cxn modelId="{13700345-A82C-4B79-A859-83432F3CB96E}" type="presOf" srcId="{658831F6-4669-4C97-9489-1659CF9F893E}" destId="{C0C17B0D-CBE1-4724-A323-83D3098F8172}" srcOrd="0" destOrd="0" presId="urn:microsoft.com/office/officeart/2005/8/layout/vList2"/>
    <dgm:cxn modelId="{5D5C67FC-BBD0-4EAD-BBD6-0454F3A49C74}" type="presOf" srcId="{0BFE0094-57DC-40FF-BD50-E49A9A85D95E}" destId="{C0C17B0D-CBE1-4724-A323-83D3098F8172}" srcOrd="0" destOrd="4" presId="urn:microsoft.com/office/officeart/2005/8/layout/vList2"/>
    <dgm:cxn modelId="{054024EA-9EC8-49C8-9547-94C03D445358}" type="presOf" srcId="{CD2A4D4C-CF61-41A6-BBA2-75FFF48AB591}" destId="{DBA9E0DE-1DAC-4000-8560-B0EE22FBF5EC}" srcOrd="0" destOrd="0" presId="urn:microsoft.com/office/officeart/2005/8/layout/vList2"/>
    <dgm:cxn modelId="{05A29FB3-D773-403B-9173-7A2F5FF71514}" type="presOf" srcId="{978EFBD8-730B-48F1-97BB-16F8A4D06229}" destId="{C0C17B0D-CBE1-4724-A323-83D3098F8172}" srcOrd="0" destOrd="2" presId="urn:microsoft.com/office/officeart/2005/8/layout/vList2"/>
    <dgm:cxn modelId="{2098D659-BB5E-4E4C-8B6D-7F339231D831}" srcId="{CD2A4D4C-CF61-41A6-BBA2-75FFF48AB591}" destId="{978EFBD8-730B-48F1-97BB-16F8A4D06229}" srcOrd="2" destOrd="0" parTransId="{1B90F223-DBAD-4AA7-A503-AF6830E3D7FC}" sibTransId="{A1A40621-34C3-450A-8013-8ECFF5B9ED8E}"/>
    <dgm:cxn modelId="{41897389-08C5-494A-A600-89D820B3EB79}" type="presOf" srcId="{42217A81-E0BB-43AB-808D-08E180D35E24}" destId="{0CE69888-7F3F-4368-8E17-E43323FE0618}" srcOrd="0" destOrd="0" presId="urn:microsoft.com/office/officeart/2005/8/layout/vList2"/>
    <dgm:cxn modelId="{86E24630-B0C0-4950-A2AF-88548EB46036}" type="presOf" srcId="{1FBF48EA-EB2B-4C15-8D2C-1B7473855382}" destId="{C0C17B0D-CBE1-4724-A323-83D3098F8172}" srcOrd="0" destOrd="1" presId="urn:microsoft.com/office/officeart/2005/8/layout/vList2"/>
    <dgm:cxn modelId="{92030479-3580-4951-8E04-C7389365258C}" type="presParOf" srcId="{0CE69888-7F3F-4368-8E17-E43323FE0618}" destId="{DBA9E0DE-1DAC-4000-8560-B0EE22FBF5EC}" srcOrd="0" destOrd="0" presId="urn:microsoft.com/office/officeart/2005/8/layout/vList2"/>
    <dgm:cxn modelId="{D1FB896D-166E-4990-9890-971227996BC6}" type="presParOf" srcId="{0CE69888-7F3F-4368-8E17-E43323FE0618}" destId="{C0C17B0D-CBE1-4724-A323-83D3098F8172}"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EFBDD947-AF6A-48A5-B1F5-BCF2EC49EC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ACD0D433-7EC7-46B8-9F7E-23625E947527}">
      <dgm:prSet phldrT="[Texto]"/>
      <dgm:spPr/>
      <dgm:t>
        <a:bodyPr/>
        <a:lstStyle/>
        <a:p>
          <a:r>
            <a:rPr lang="es-ES" altLang="es-AR" smtClean="0"/>
            <a:t>Boyce Codd forma normal (BCNF)</a:t>
          </a:r>
          <a:endParaRPr lang="es-AR"/>
        </a:p>
      </dgm:t>
    </dgm:pt>
    <dgm:pt modelId="{EDFCD3D3-20DC-451C-A1F5-92FDC52877B3}" type="parTrans" cxnId="{A4079462-B5EF-42C1-BEAA-1CA32CD7AE14}">
      <dgm:prSet/>
      <dgm:spPr/>
      <dgm:t>
        <a:bodyPr/>
        <a:lstStyle/>
        <a:p>
          <a:endParaRPr lang="es-AR"/>
        </a:p>
      </dgm:t>
    </dgm:pt>
    <dgm:pt modelId="{611C85F4-C072-40A6-9FD4-9AE5E8DD18BD}" type="sibTrans" cxnId="{A4079462-B5EF-42C1-BEAA-1CA32CD7AE14}">
      <dgm:prSet/>
      <dgm:spPr/>
      <dgm:t>
        <a:bodyPr/>
        <a:lstStyle/>
        <a:p>
          <a:endParaRPr lang="es-AR"/>
        </a:p>
      </dgm:t>
    </dgm:pt>
    <dgm:pt modelId="{A8C78739-302D-4F05-BEEA-E281B4987700}">
      <dgm:prSet/>
      <dgm:spPr/>
      <dgm:t>
        <a:bodyPr/>
        <a:lstStyle/>
        <a:p>
          <a:r>
            <a:rPr lang="es-ES" altLang="es-AR" smtClean="0"/>
            <a:t>Una tabla que tenga atributos que dependan de acuerdo a la definición de Boyce Codd de otro no está en BCNF</a:t>
          </a:r>
          <a:endParaRPr lang="es-ES" altLang="es-AR" dirty="0" smtClean="0"/>
        </a:p>
      </dgm:t>
    </dgm:pt>
    <dgm:pt modelId="{D25D685B-B764-42F3-89B1-FA62B5EF1E5D}" type="parTrans" cxnId="{8BB9E002-CBD7-4E37-85AB-0206322F3B6C}">
      <dgm:prSet/>
      <dgm:spPr/>
      <dgm:t>
        <a:bodyPr/>
        <a:lstStyle/>
        <a:p>
          <a:endParaRPr lang="es-AR"/>
        </a:p>
      </dgm:t>
    </dgm:pt>
    <dgm:pt modelId="{1A3BC034-8750-4A0A-9C96-A4AFE097DB06}" type="sibTrans" cxnId="{8BB9E002-CBD7-4E37-85AB-0206322F3B6C}">
      <dgm:prSet/>
      <dgm:spPr/>
      <dgm:t>
        <a:bodyPr/>
        <a:lstStyle/>
        <a:p>
          <a:endParaRPr lang="es-AR"/>
        </a:p>
      </dgm:t>
    </dgm:pt>
    <dgm:pt modelId="{9F7FE0EA-3B76-4899-B8CE-556A8CF7728F}">
      <dgm:prSet/>
      <dgm:spPr/>
      <dgm:t>
        <a:bodyPr/>
        <a:lstStyle/>
        <a:p>
          <a:r>
            <a:rPr lang="es-ES" altLang="es-AR" smtClean="0"/>
            <a:t>Un modelo está en BCNF si y solo sí está en 3NF y para toda relación r del mismo (tabla) no existen dependencia de Boyce Codd</a:t>
          </a:r>
          <a:endParaRPr lang="es-ES" altLang="es-AR" dirty="0" smtClean="0"/>
        </a:p>
      </dgm:t>
    </dgm:pt>
    <dgm:pt modelId="{AADABAAA-7514-40AA-A277-474824B7FEE4}" type="parTrans" cxnId="{36723F1F-2134-4630-AFC6-775B04751FF0}">
      <dgm:prSet/>
      <dgm:spPr/>
      <dgm:t>
        <a:bodyPr/>
        <a:lstStyle/>
        <a:p>
          <a:endParaRPr lang="es-AR"/>
        </a:p>
      </dgm:t>
    </dgm:pt>
    <dgm:pt modelId="{63DD5DB1-C4AE-4911-A150-1CFE858CCCAF}" type="sibTrans" cxnId="{36723F1F-2134-4630-AFC6-775B04751FF0}">
      <dgm:prSet/>
      <dgm:spPr/>
      <dgm:t>
        <a:bodyPr/>
        <a:lstStyle/>
        <a:p>
          <a:endParaRPr lang="es-AR"/>
        </a:p>
      </dgm:t>
    </dgm:pt>
    <dgm:pt modelId="{A2C0AE0B-B2E0-4F06-B20C-06D51A94859F}">
      <dgm:prSet/>
      <dgm:spPr/>
      <dgm:t>
        <a:bodyPr/>
        <a:lstStyle/>
        <a:p>
          <a:r>
            <a:rPr lang="es-ES" altLang="es-AR" smtClean="0"/>
            <a:t>Algunos comentarios</a:t>
          </a:r>
          <a:endParaRPr lang="es-ES" altLang="es-AR" dirty="0" smtClean="0"/>
        </a:p>
      </dgm:t>
    </dgm:pt>
    <dgm:pt modelId="{B80066DE-7FFC-4743-BF19-98746F640F0A}" type="parTrans" cxnId="{AC9FC03F-0915-4F12-8BA3-BA84A489FEFE}">
      <dgm:prSet/>
      <dgm:spPr/>
      <dgm:t>
        <a:bodyPr/>
        <a:lstStyle/>
        <a:p>
          <a:endParaRPr lang="es-AR"/>
        </a:p>
      </dgm:t>
    </dgm:pt>
    <dgm:pt modelId="{C719CBC7-3CAA-4DC4-B20F-97B5D45160A8}" type="sibTrans" cxnId="{AC9FC03F-0915-4F12-8BA3-BA84A489FEFE}">
      <dgm:prSet/>
      <dgm:spPr/>
      <dgm:t>
        <a:bodyPr/>
        <a:lstStyle/>
        <a:p>
          <a:endParaRPr lang="es-AR"/>
        </a:p>
      </dgm:t>
    </dgm:pt>
    <dgm:pt modelId="{9F87E697-5BE5-47BE-AAD2-F8F781158985}">
      <dgm:prSet/>
      <dgm:spPr/>
      <dgm:t>
        <a:bodyPr/>
        <a:lstStyle/>
        <a:p>
          <a:r>
            <a:rPr lang="es-ES" altLang="es-AR" smtClean="0"/>
            <a:t>Fue propuesta como una “suavización” de 3NF</a:t>
          </a:r>
          <a:endParaRPr lang="es-ES" altLang="es-AR" dirty="0" smtClean="0"/>
        </a:p>
      </dgm:t>
    </dgm:pt>
    <dgm:pt modelId="{FD7FAFAD-5F57-408E-8EAD-154E9F569D6A}" type="parTrans" cxnId="{6CEE8AD9-4287-4221-8EC9-CA3A31C305CC}">
      <dgm:prSet/>
      <dgm:spPr/>
      <dgm:t>
        <a:bodyPr/>
        <a:lstStyle/>
        <a:p>
          <a:endParaRPr lang="es-AR"/>
        </a:p>
      </dgm:t>
    </dgm:pt>
    <dgm:pt modelId="{B361226D-FA51-4873-8C74-BAE7FA593AAD}" type="sibTrans" cxnId="{6CEE8AD9-4287-4221-8EC9-CA3A31C305CC}">
      <dgm:prSet/>
      <dgm:spPr/>
      <dgm:t>
        <a:bodyPr/>
        <a:lstStyle/>
        <a:p>
          <a:endParaRPr lang="es-AR"/>
        </a:p>
      </dgm:t>
    </dgm:pt>
    <dgm:pt modelId="{50655809-95D8-4E60-A63D-E9B789DCDE42}">
      <dgm:prSet/>
      <dgm:spPr/>
      <dgm:t>
        <a:bodyPr/>
        <a:lstStyle/>
        <a:p>
          <a:r>
            <a:rPr lang="es-ES" altLang="es-AR" dirty="0" smtClean="0"/>
            <a:t>Pero resultó ser más restrictiva</a:t>
          </a:r>
        </a:p>
      </dgm:t>
    </dgm:pt>
    <dgm:pt modelId="{BFB4C252-205A-44D6-BF38-FEE19DD9BFA7}" type="parTrans" cxnId="{3865AA80-6854-43F7-89FA-8D458998F9E7}">
      <dgm:prSet/>
      <dgm:spPr/>
      <dgm:t>
        <a:bodyPr/>
        <a:lstStyle/>
        <a:p>
          <a:endParaRPr lang="es-AR"/>
        </a:p>
      </dgm:t>
    </dgm:pt>
    <dgm:pt modelId="{690A05DE-2BDD-4AAD-9386-843C033A9197}" type="sibTrans" cxnId="{3865AA80-6854-43F7-89FA-8D458998F9E7}">
      <dgm:prSet/>
      <dgm:spPr/>
      <dgm:t>
        <a:bodyPr/>
        <a:lstStyle/>
        <a:p>
          <a:endParaRPr lang="es-AR"/>
        </a:p>
      </dgm:t>
    </dgm:pt>
    <dgm:pt modelId="{4DEE81BB-5132-41C6-91A5-A79ACAAD0DC7}">
      <dgm:prSet/>
      <dgm:spPr/>
      <dgm:t>
        <a:bodyPr/>
        <a:lstStyle/>
        <a:p>
          <a:r>
            <a:rPr lang="es-ES" altLang="es-AR" dirty="0" smtClean="0"/>
            <a:t>Otra acepción de </a:t>
          </a:r>
          <a:r>
            <a:rPr lang="es-ES" altLang="es-AR" dirty="0" err="1" smtClean="0"/>
            <a:t>Boyce</a:t>
          </a:r>
          <a:r>
            <a:rPr lang="es-ES" altLang="es-AR" dirty="0" smtClean="0"/>
            <a:t> </a:t>
          </a:r>
          <a:r>
            <a:rPr lang="es-ES" altLang="es-AR" dirty="0" err="1" smtClean="0"/>
            <a:t>Codd</a:t>
          </a:r>
          <a:endParaRPr lang="es-ES" altLang="es-AR" dirty="0" smtClean="0"/>
        </a:p>
      </dgm:t>
    </dgm:pt>
    <dgm:pt modelId="{E1AD6C1E-FB29-4A07-A0A5-45318FE2221D}" type="parTrans" cxnId="{3D24E302-0118-4471-969D-E033B1825E5C}">
      <dgm:prSet/>
      <dgm:spPr/>
      <dgm:t>
        <a:bodyPr/>
        <a:lstStyle/>
        <a:p>
          <a:endParaRPr lang="es-AR"/>
        </a:p>
      </dgm:t>
    </dgm:pt>
    <dgm:pt modelId="{CDC68D79-0865-4725-8220-3B08765FACCE}" type="sibTrans" cxnId="{3D24E302-0118-4471-969D-E033B1825E5C}">
      <dgm:prSet/>
      <dgm:spPr/>
      <dgm:t>
        <a:bodyPr/>
        <a:lstStyle/>
        <a:p>
          <a:endParaRPr lang="es-AR"/>
        </a:p>
      </dgm:t>
    </dgm:pt>
    <dgm:pt modelId="{C9DA43AB-3D22-47AD-BF8D-3F965DAAAF8C}">
      <dgm:prSet/>
      <dgm:spPr/>
      <dgm:t>
        <a:bodyPr/>
        <a:lstStyle/>
        <a:p>
          <a:r>
            <a:rPr lang="es-ES" altLang="es-AR" dirty="0" smtClean="0"/>
            <a:t>Una relación (tabla) está en BCNF si y solo sí todo determinante es una clave candidata.</a:t>
          </a:r>
        </a:p>
      </dgm:t>
    </dgm:pt>
    <dgm:pt modelId="{9C76C1F7-E316-4E0F-A515-2FF9A5965080}" type="parTrans" cxnId="{1983BEE2-4EBE-4387-A731-F94C951267D6}">
      <dgm:prSet/>
      <dgm:spPr/>
      <dgm:t>
        <a:bodyPr/>
        <a:lstStyle/>
        <a:p>
          <a:endParaRPr lang="es-AR"/>
        </a:p>
      </dgm:t>
    </dgm:pt>
    <dgm:pt modelId="{C63597AB-4175-45E9-8521-74661F6F6032}" type="sibTrans" cxnId="{1983BEE2-4EBE-4387-A731-F94C951267D6}">
      <dgm:prSet/>
      <dgm:spPr/>
      <dgm:t>
        <a:bodyPr/>
        <a:lstStyle/>
        <a:p>
          <a:endParaRPr lang="es-AR"/>
        </a:p>
      </dgm:t>
    </dgm:pt>
    <dgm:pt modelId="{60236864-AB06-439F-8D03-ABB622C2FBB0}" type="pres">
      <dgm:prSet presAssocID="{EFBDD947-AF6A-48A5-B1F5-BCF2EC49EC43}" presName="linear" presStyleCnt="0">
        <dgm:presLayoutVars>
          <dgm:animLvl val="lvl"/>
          <dgm:resizeHandles val="exact"/>
        </dgm:presLayoutVars>
      </dgm:prSet>
      <dgm:spPr/>
      <dgm:t>
        <a:bodyPr/>
        <a:lstStyle/>
        <a:p>
          <a:endParaRPr lang="es-AR"/>
        </a:p>
      </dgm:t>
    </dgm:pt>
    <dgm:pt modelId="{313A9DA1-138C-40EB-8FC8-E88128F53AE8}" type="pres">
      <dgm:prSet presAssocID="{ACD0D433-7EC7-46B8-9F7E-23625E947527}" presName="parentText" presStyleLbl="node1" presStyleIdx="0" presStyleCnt="2" custScaleY="82645">
        <dgm:presLayoutVars>
          <dgm:chMax val="0"/>
          <dgm:bulletEnabled val="1"/>
        </dgm:presLayoutVars>
      </dgm:prSet>
      <dgm:spPr/>
      <dgm:t>
        <a:bodyPr/>
        <a:lstStyle/>
        <a:p>
          <a:endParaRPr lang="es-AR"/>
        </a:p>
      </dgm:t>
    </dgm:pt>
    <dgm:pt modelId="{EE51F029-2416-4D15-8552-A684E2E7E629}" type="pres">
      <dgm:prSet presAssocID="{ACD0D433-7EC7-46B8-9F7E-23625E947527}" presName="childText" presStyleLbl="revTx" presStyleIdx="0" presStyleCnt="2">
        <dgm:presLayoutVars>
          <dgm:bulletEnabled val="1"/>
        </dgm:presLayoutVars>
      </dgm:prSet>
      <dgm:spPr/>
      <dgm:t>
        <a:bodyPr/>
        <a:lstStyle/>
        <a:p>
          <a:endParaRPr lang="es-AR"/>
        </a:p>
      </dgm:t>
    </dgm:pt>
    <dgm:pt modelId="{6668E7D0-B6DD-429A-914D-53B3A021A823}" type="pres">
      <dgm:prSet presAssocID="{4DEE81BB-5132-41C6-91A5-A79ACAAD0DC7}" presName="parentText" presStyleLbl="node1" presStyleIdx="1" presStyleCnt="2" custLinFactNeighborX="-398" custLinFactNeighborY="-87029">
        <dgm:presLayoutVars>
          <dgm:chMax val="0"/>
          <dgm:bulletEnabled val="1"/>
        </dgm:presLayoutVars>
      </dgm:prSet>
      <dgm:spPr/>
      <dgm:t>
        <a:bodyPr/>
        <a:lstStyle/>
        <a:p>
          <a:endParaRPr lang="es-AR"/>
        </a:p>
      </dgm:t>
    </dgm:pt>
    <dgm:pt modelId="{6B482DF8-750C-4B49-9649-27472250C092}" type="pres">
      <dgm:prSet presAssocID="{4DEE81BB-5132-41C6-91A5-A79ACAAD0DC7}" presName="childText" presStyleLbl="revTx" presStyleIdx="1" presStyleCnt="2" custLinFactNeighborY="-69037">
        <dgm:presLayoutVars>
          <dgm:bulletEnabled val="1"/>
        </dgm:presLayoutVars>
      </dgm:prSet>
      <dgm:spPr/>
      <dgm:t>
        <a:bodyPr/>
        <a:lstStyle/>
        <a:p>
          <a:endParaRPr lang="es-AR"/>
        </a:p>
      </dgm:t>
    </dgm:pt>
  </dgm:ptLst>
  <dgm:cxnLst>
    <dgm:cxn modelId="{3865AA80-6854-43F7-89FA-8D458998F9E7}" srcId="{A2C0AE0B-B2E0-4F06-B20C-06D51A94859F}" destId="{50655809-95D8-4E60-A63D-E9B789DCDE42}" srcOrd="1" destOrd="0" parTransId="{BFB4C252-205A-44D6-BF38-FEE19DD9BFA7}" sibTransId="{690A05DE-2BDD-4AAD-9386-843C033A9197}"/>
    <dgm:cxn modelId="{2BAE9854-989C-4C78-90F2-4449F785987C}" type="presOf" srcId="{4DEE81BB-5132-41C6-91A5-A79ACAAD0DC7}" destId="{6668E7D0-B6DD-429A-914D-53B3A021A823}" srcOrd="0" destOrd="0" presId="urn:microsoft.com/office/officeart/2005/8/layout/vList2"/>
    <dgm:cxn modelId="{9C48384F-B9EC-467A-BF15-E6AD7A1FD56E}" type="presOf" srcId="{A8C78739-302D-4F05-BEEA-E281B4987700}" destId="{EE51F029-2416-4D15-8552-A684E2E7E629}" srcOrd="0" destOrd="0" presId="urn:microsoft.com/office/officeart/2005/8/layout/vList2"/>
    <dgm:cxn modelId="{FBDF502B-0F7A-4E86-A2B1-9F9BB1BB3B2A}" type="presOf" srcId="{9F7FE0EA-3B76-4899-B8CE-556A8CF7728F}" destId="{EE51F029-2416-4D15-8552-A684E2E7E629}" srcOrd="0" destOrd="1" presId="urn:microsoft.com/office/officeart/2005/8/layout/vList2"/>
    <dgm:cxn modelId="{1983BEE2-4EBE-4387-A731-F94C951267D6}" srcId="{4DEE81BB-5132-41C6-91A5-A79ACAAD0DC7}" destId="{C9DA43AB-3D22-47AD-BF8D-3F965DAAAF8C}" srcOrd="0" destOrd="0" parTransId="{9C76C1F7-E316-4E0F-A515-2FF9A5965080}" sibTransId="{C63597AB-4175-45E9-8521-74661F6F6032}"/>
    <dgm:cxn modelId="{6CEE8AD9-4287-4221-8EC9-CA3A31C305CC}" srcId="{A2C0AE0B-B2E0-4F06-B20C-06D51A94859F}" destId="{9F87E697-5BE5-47BE-AAD2-F8F781158985}" srcOrd="0" destOrd="0" parTransId="{FD7FAFAD-5F57-408E-8EAD-154E9F569D6A}" sibTransId="{B361226D-FA51-4873-8C74-BAE7FA593AAD}"/>
    <dgm:cxn modelId="{3D24E302-0118-4471-969D-E033B1825E5C}" srcId="{EFBDD947-AF6A-48A5-B1F5-BCF2EC49EC43}" destId="{4DEE81BB-5132-41C6-91A5-A79ACAAD0DC7}" srcOrd="1" destOrd="0" parTransId="{E1AD6C1E-FB29-4A07-A0A5-45318FE2221D}" sibTransId="{CDC68D79-0865-4725-8220-3B08765FACCE}"/>
    <dgm:cxn modelId="{8BDFB9B5-9878-46F2-9415-1AFD1E7BE9BD}" type="presOf" srcId="{ACD0D433-7EC7-46B8-9F7E-23625E947527}" destId="{313A9DA1-138C-40EB-8FC8-E88128F53AE8}" srcOrd="0" destOrd="0" presId="urn:microsoft.com/office/officeart/2005/8/layout/vList2"/>
    <dgm:cxn modelId="{F9B1B466-82B0-4D51-A531-E1F0B0447CD1}" type="presOf" srcId="{9F87E697-5BE5-47BE-AAD2-F8F781158985}" destId="{EE51F029-2416-4D15-8552-A684E2E7E629}" srcOrd="0" destOrd="3" presId="urn:microsoft.com/office/officeart/2005/8/layout/vList2"/>
    <dgm:cxn modelId="{0BDFB1EC-6669-4557-B7F3-63AB4C8D9410}" type="presOf" srcId="{C9DA43AB-3D22-47AD-BF8D-3F965DAAAF8C}" destId="{6B482DF8-750C-4B49-9649-27472250C092}" srcOrd="0" destOrd="0" presId="urn:microsoft.com/office/officeart/2005/8/layout/vList2"/>
    <dgm:cxn modelId="{7E6C706E-D104-45B8-9634-58085386DF6F}" type="presOf" srcId="{EFBDD947-AF6A-48A5-B1F5-BCF2EC49EC43}" destId="{60236864-AB06-439F-8D03-ABB622C2FBB0}" srcOrd="0" destOrd="0" presId="urn:microsoft.com/office/officeart/2005/8/layout/vList2"/>
    <dgm:cxn modelId="{36723F1F-2134-4630-AFC6-775B04751FF0}" srcId="{ACD0D433-7EC7-46B8-9F7E-23625E947527}" destId="{9F7FE0EA-3B76-4899-B8CE-556A8CF7728F}" srcOrd="1" destOrd="0" parTransId="{AADABAAA-7514-40AA-A277-474824B7FEE4}" sibTransId="{63DD5DB1-C4AE-4911-A150-1CFE858CCCAF}"/>
    <dgm:cxn modelId="{A4079462-B5EF-42C1-BEAA-1CA32CD7AE14}" srcId="{EFBDD947-AF6A-48A5-B1F5-BCF2EC49EC43}" destId="{ACD0D433-7EC7-46B8-9F7E-23625E947527}" srcOrd="0" destOrd="0" parTransId="{EDFCD3D3-20DC-451C-A1F5-92FDC52877B3}" sibTransId="{611C85F4-C072-40A6-9FD4-9AE5E8DD18BD}"/>
    <dgm:cxn modelId="{8BB9E002-CBD7-4E37-85AB-0206322F3B6C}" srcId="{ACD0D433-7EC7-46B8-9F7E-23625E947527}" destId="{A8C78739-302D-4F05-BEEA-E281B4987700}" srcOrd="0" destOrd="0" parTransId="{D25D685B-B764-42F3-89B1-FA62B5EF1E5D}" sibTransId="{1A3BC034-8750-4A0A-9C96-A4AFE097DB06}"/>
    <dgm:cxn modelId="{AC9FC03F-0915-4F12-8BA3-BA84A489FEFE}" srcId="{ACD0D433-7EC7-46B8-9F7E-23625E947527}" destId="{A2C0AE0B-B2E0-4F06-B20C-06D51A94859F}" srcOrd="2" destOrd="0" parTransId="{B80066DE-7FFC-4743-BF19-98746F640F0A}" sibTransId="{C719CBC7-3CAA-4DC4-B20F-97B5D45160A8}"/>
    <dgm:cxn modelId="{22018072-AB73-4C9B-9BDB-CFDCBC1AA0F6}" type="presOf" srcId="{50655809-95D8-4E60-A63D-E9B789DCDE42}" destId="{EE51F029-2416-4D15-8552-A684E2E7E629}" srcOrd="0" destOrd="4" presId="urn:microsoft.com/office/officeart/2005/8/layout/vList2"/>
    <dgm:cxn modelId="{E68D3A8F-F6A5-4A19-8CDE-724B7FE2BCB3}" type="presOf" srcId="{A2C0AE0B-B2E0-4F06-B20C-06D51A94859F}" destId="{EE51F029-2416-4D15-8552-A684E2E7E629}" srcOrd="0" destOrd="2" presId="urn:microsoft.com/office/officeart/2005/8/layout/vList2"/>
    <dgm:cxn modelId="{67F1C921-4DC4-4343-ADA8-72317F889F55}" type="presParOf" srcId="{60236864-AB06-439F-8D03-ABB622C2FBB0}" destId="{313A9DA1-138C-40EB-8FC8-E88128F53AE8}" srcOrd="0" destOrd="0" presId="urn:microsoft.com/office/officeart/2005/8/layout/vList2"/>
    <dgm:cxn modelId="{618065F6-DFB0-4149-AECA-A0CF01A29134}" type="presParOf" srcId="{60236864-AB06-439F-8D03-ABB622C2FBB0}" destId="{EE51F029-2416-4D15-8552-A684E2E7E629}" srcOrd="1" destOrd="0" presId="urn:microsoft.com/office/officeart/2005/8/layout/vList2"/>
    <dgm:cxn modelId="{6C4EECA8-1A85-41D4-A3DC-43499297B09A}" type="presParOf" srcId="{60236864-AB06-439F-8D03-ABB622C2FBB0}" destId="{6668E7D0-B6DD-429A-914D-53B3A021A823}" srcOrd="2" destOrd="0" presId="urn:microsoft.com/office/officeart/2005/8/layout/vList2"/>
    <dgm:cxn modelId="{96E4021B-5737-468A-8662-16C9C5DDEC65}" type="presParOf" srcId="{60236864-AB06-439F-8D03-ABB622C2FBB0}" destId="{6B482DF8-750C-4B49-9649-27472250C092}"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9D30934-2EB7-4FA1-9980-0856FF032A3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EF726F7A-B22F-4BDF-97AF-3032611ED7E3}">
      <dgm:prSet phldrT="[Texto]"/>
      <dgm:spPr/>
      <dgm:t>
        <a:bodyPr/>
        <a:lstStyle/>
        <a:p>
          <a:r>
            <a:rPr lang="es-ES" altLang="es-AR" smtClean="0"/>
            <a:t>Entonces? Que hacer?</a:t>
          </a:r>
          <a:endParaRPr lang="es-AR"/>
        </a:p>
      </dgm:t>
    </dgm:pt>
    <dgm:pt modelId="{91C6E03F-A346-4BCF-8322-C9369A400AFB}" type="parTrans" cxnId="{C6766509-3A29-4384-A8B3-520813E27C61}">
      <dgm:prSet/>
      <dgm:spPr/>
      <dgm:t>
        <a:bodyPr/>
        <a:lstStyle/>
        <a:p>
          <a:endParaRPr lang="es-AR"/>
        </a:p>
      </dgm:t>
    </dgm:pt>
    <dgm:pt modelId="{3CEFF06C-F72B-4C2A-8983-90485401DABC}" type="sibTrans" cxnId="{C6766509-3A29-4384-A8B3-520813E27C61}">
      <dgm:prSet/>
      <dgm:spPr/>
      <dgm:t>
        <a:bodyPr/>
        <a:lstStyle/>
        <a:p>
          <a:endParaRPr lang="es-AR"/>
        </a:p>
      </dgm:t>
    </dgm:pt>
    <dgm:pt modelId="{519EB6AC-4012-4071-B16B-8C660EE30304}">
      <dgm:prSet/>
      <dgm:spPr/>
      <dgm:t>
        <a:bodyPr/>
        <a:lstStyle/>
        <a:p>
          <a:r>
            <a:rPr lang="es-ES" altLang="es-AR" smtClean="0"/>
            <a:t>La decisión de si es mejor detener el proceso en 3NF o llegar a BCNF depende de </a:t>
          </a:r>
          <a:endParaRPr lang="es-ES" altLang="es-AR" dirty="0" smtClean="0"/>
        </a:p>
      </dgm:t>
    </dgm:pt>
    <dgm:pt modelId="{F218E1DC-B01D-4E9C-9087-E3776709BA06}" type="parTrans" cxnId="{9310045F-5C6D-4FB6-9AD8-D2510CC3B450}">
      <dgm:prSet/>
      <dgm:spPr/>
      <dgm:t>
        <a:bodyPr/>
        <a:lstStyle/>
        <a:p>
          <a:endParaRPr lang="es-AR"/>
        </a:p>
      </dgm:t>
    </dgm:pt>
    <dgm:pt modelId="{EA2F4943-A2D0-4143-9639-D97E44CB3569}" type="sibTrans" cxnId="{9310045F-5C6D-4FB6-9AD8-D2510CC3B450}">
      <dgm:prSet/>
      <dgm:spPr/>
      <dgm:t>
        <a:bodyPr/>
        <a:lstStyle/>
        <a:p>
          <a:endParaRPr lang="es-AR"/>
        </a:p>
      </dgm:t>
    </dgm:pt>
    <dgm:pt modelId="{EBE62176-429D-4751-9A13-617AA8D71705}">
      <dgm:prSet/>
      <dgm:spPr/>
      <dgm:t>
        <a:bodyPr/>
        <a:lstStyle/>
        <a:p>
          <a:r>
            <a:rPr lang="es-ES" altLang="es-AR" smtClean="0"/>
            <a:t>la cantidad de redundancia que resulte de la presencia de una DF de Boyce Codd. </a:t>
          </a:r>
          <a:endParaRPr lang="es-ES" altLang="es-AR" dirty="0" smtClean="0"/>
        </a:p>
      </dgm:t>
    </dgm:pt>
    <dgm:pt modelId="{50E9F3EF-E50F-4A3C-960B-EA5566D211BD}" type="parTrans" cxnId="{D6C04697-321B-4F03-AF91-9E4A5DD5BEF6}">
      <dgm:prSet/>
      <dgm:spPr/>
      <dgm:t>
        <a:bodyPr/>
        <a:lstStyle/>
        <a:p>
          <a:endParaRPr lang="es-AR"/>
        </a:p>
      </dgm:t>
    </dgm:pt>
    <dgm:pt modelId="{952E38EF-30EE-4E35-B691-DC99373920ED}" type="sibTrans" cxnId="{D6C04697-321B-4F03-AF91-9E4A5DD5BEF6}">
      <dgm:prSet/>
      <dgm:spPr/>
      <dgm:t>
        <a:bodyPr/>
        <a:lstStyle/>
        <a:p>
          <a:endParaRPr lang="es-AR"/>
        </a:p>
      </dgm:t>
    </dgm:pt>
    <dgm:pt modelId="{CB961078-57E5-4987-BA39-D2552C67F8D5}">
      <dgm:prSet/>
      <dgm:spPr/>
      <dgm:t>
        <a:bodyPr/>
        <a:lstStyle/>
        <a:p>
          <a:r>
            <a:rPr lang="es-ES" altLang="es-AR" smtClean="0"/>
            <a:t>De la posibilidad de perder una CC con la cual se podrían realizar muchos más controles sobre los datos.</a:t>
          </a:r>
          <a:endParaRPr lang="es-ES" altLang="es-AR" dirty="0" smtClean="0"/>
        </a:p>
      </dgm:t>
    </dgm:pt>
    <dgm:pt modelId="{62A12E3D-9DE1-4288-A518-5800A974FBD0}" type="parTrans" cxnId="{A69B543E-C83C-4342-B330-C57E45E3E7D6}">
      <dgm:prSet/>
      <dgm:spPr/>
      <dgm:t>
        <a:bodyPr/>
        <a:lstStyle/>
        <a:p>
          <a:endParaRPr lang="es-AR"/>
        </a:p>
      </dgm:t>
    </dgm:pt>
    <dgm:pt modelId="{8D070F5D-742B-4808-8E3B-C1114B02696B}" type="sibTrans" cxnId="{A69B543E-C83C-4342-B330-C57E45E3E7D6}">
      <dgm:prSet/>
      <dgm:spPr/>
      <dgm:t>
        <a:bodyPr/>
        <a:lstStyle/>
        <a:p>
          <a:endParaRPr lang="es-AR"/>
        </a:p>
      </dgm:t>
    </dgm:pt>
    <dgm:pt modelId="{3D97AD01-F427-4118-8EF8-CDA22694011C}" type="pres">
      <dgm:prSet presAssocID="{29D30934-2EB7-4FA1-9980-0856FF032A37}" presName="linear" presStyleCnt="0">
        <dgm:presLayoutVars>
          <dgm:animLvl val="lvl"/>
          <dgm:resizeHandles val="exact"/>
        </dgm:presLayoutVars>
      </dgm:prSet>
      <dgm:spPr/>
      <dgm:t>
        <a:bodyPr/>
        <a:lstStyle/>
        <a:p>
          <a:endParaRPr lang="es-AR"/>
        </a:p>
      </dgm:t>
    </dgm:pt>
    <dgm:pt modelId="{A2EF7014-389D-4526-8044-2F1CD7BBFC68}" type="pres">
      <dgm:prSet presAssocID="{EF726F7A-B22F-4BDF-97AF-3032611ED7E3}" presName="parentText" presStyleLbl="node1" presStyleIdx="0" presStyleCnt="1">
        <dgm:presLayoutVars>
          <dgm:chMax val="0"/>
          <dgm:bulletEnabled val="1"/>
        </dgm:presLayoutVars>
      </dgm:prSet>
      <dgm:spPr/>
      <dgm:t>
        <a:bodyPr/>
        <a:lstStyle/>
        <a:p>
          <a:endParaRPr lang="es-AR"/>
        </a:p>
      </dgm:t>
    </dgm:pt>
    <dgm:pt modelId="{34DF647F-59F4-4241-B03A-7A685EC2F7CF}" type="pres">
      <dgm:prSet presAssocID="{EF726F7A-B22F-4BDF-97AF-3032611ED7E3}" presName="childText" presStyleLbl="revTx" presStyleIdx="0" presStyleCnt="1">
        <dgm:presLayoutVars>
          <dgm:bulletEnabled val="1"/>
        </dgm:presLayoutVars>
      </dgm:prSet>
      <dgm:spPr/>
      <dgm:t>
        <a:bodyPr/>
        <a:lstStyle/>
        <a:p>
          <a:endParaRPr lang="es-AR"/>
        </a:p>
      </dgm:t>
    </dgm:pt>
  </dgm:ptLst>
  <dgm:cxnLst>
    <dgm:cxn modelId="{D6C04697-321B-4F03-AF91-9E4A5DD5BEF6}" srcId="{519EB6AC-4012-4071-B16B-8C660EE30304}" destId="{EBE62176-429D-4751-9A13-617AA8D71705}" srcOrd="0" destOrd="0" parTransId="{50E9F3EF-E50F-4A3C-960B-EA5566D211BD}" sibTransId="{952E38EF-30EE-4E35-B691-DC99373920ED}"/>
    <dgm:cxn modelId="{C140076A-C815-4A89-920A-F549412736AB}" type="presOf" srcId="{CB961078-57E5-4987-BA39-D2552C67F8D5}" destId="{34DF647F-59F4-4241-B03A-7A685EC2F7CF}" srcOrd="0" destOrd="2" presId="urn:microsoft.com/office/officeart/2005/8/layout/vList2"/>
    <dgm:cxn modelId="{4A119070-31CB-45E4-9984-13CEC5A92EF7}" type="presOf" srcId="{EBE62176-429D-4751-9A13-617AA8D71705}" destId="{34DF647F-59F4-4241-B03A-7A685EC2F7CF}" srcOrd="0" destOrd="1" presId="urn:microsoft.com/office/officeart/2005/8/layout/vList2"/>
    <dgm:cxn modelId="{C6766509-3A29-4384-A8B3-520813E27C61}" srcId="{29D30934-2EB7-4FA1-9980-0856FF032A37}" destId="{EF726F7A-B22F-4BDF-97AF-3032611ED7E3}" srcOrd="0" destOrd="0" parTransId="{91C6E03F-A346-4BCF-8322-C9369A400AFB}" sibTransId="{3CEFF06C-F72B-4C2A-8983-90485401DABC}"/>
    <dgm:cxn modelId="{A69B543E-C83C-4342-B330-C57E45E3E7D6}" srcId="{519EB6AC-4012-4071-B16B-8C660EE30304}" destId="{CB961078-57E5-4987-BA39-D2552C67F8D5}" srcOrd="1" destOrd="0" parTransId="{62A12E3D-9DE1-4288-A518-5800A974FBD0}" sibTransId="{8D070F5D-742B-4808-8E3B-C1114B02696B}"/>
    <dgm:cxn modelId="{F1C672D2-804B-48F5-9B35-384F5B0BC419}" type="presOf" srcId="{EF726F7A-B22F-4BDF-97AF-3032611ED7E3}" destId="{A2EF7014-389D-4526-8044-2F1CD7BBFC68}" srcOrd="0" destOrd="0" presId="urn:microsoft.com/office/officeart/2005/8/layout/vList2"/>
    <dgm:cxn modelId="{9310045F-5C6D-4FB6-9AD8-D2510CC3B450}" srcId="{EF726F7A-B22F-4BDF-97AF-3032611ED7E3}" destId="{519EB6AC-4012-4071-B16B-8C660EE30304}" srcOrd="0" destOrd="0" parTransId="{F218E1DC-B01D-4E9C-9087-E3776709BA06}" sibTransId="{EA2F4943-A2D0-4143-9639-D97E44CB3569}"/>
    <dgm:cxn modelId="{F20815E2-3EFE-4A9C-987E-2BF5521B2B7E}" type="presOf" srcId="{29D30934-2EB7-4FA1-9980-0856FF032A37}" destId="{3D97AD01-F427-4118-8EF8-CDA22694011C}" srcOrd="0" destOrd="0" presId="urn:microsoft.com/office/officeart/2005/8/layout/vList2"/>
    <dgm:cxn modelId="{929B6429-9404-4565-97ED-A7A1BEA5BDCA}" type="presOf" srcId="{519EB6AC-4012-4071-B16B-8C660EE30304}" destId="{34DF647F-59F4-4241-B03A-7A685EC2F7CF}" srcOrd="0" destOrd="0" presId="urn:microsoft.com/office/officeart/2005/8/layout/vList2"/>
    <dgm:cxn modelId="{A0D6B9A0-A642-4025-BD05-6DD0B379F6C5}" type="presParOf" srcId="{3D97AD01-F427-4118-8EF8-CDA22694011C}" destId="{A2EF7014-389D-4526-8044-2F1CD7BBFC68}" srcOrd="0" destOrd="0" presId="urn:microsoft.com/office/officeart/2005/8/layout/vList2"/>
    <dgm:cxn modelId="{71DC24FA-9EE7-4C26-B890-57B1E6C44976}" type="presParOf" srcId="{3D97AD01-F427-4118-8EF8-CDA22694011C}" destId="{34DF647F-59F4-4241-B03A-7A685EC2F7CF}"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F8707D-9C69-4826-B5D9-8E64FB1739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E8CC29E2-D309-4F1F-A91F-4D064CCBD3CC}">
      <dgm:prSet phldrT="[Texto]"/>
      <dgm:spPr/>
      <dgm:t>
        <a:bodyPr/>
        <a:lstStyle/>
        <a:p>
          <a:r>
            <a:rPr lang="es-AR" altLang="es-AR" b="1" dirty="0" err="1" smtClean="0"/>
            <a:t>Minimalidad</a:t>
          </a:r>
          <a:r>
            <a:rPr lang="es-AR" altLang="es-AR" dirty="0" smtClean="0"/>
            <a:t>: cada aspecto aparece una sola vez en el esquema.</a:t>
          </a:r>
          <a:endParaRPr lang="es-AR" dirty="0"/>
        </a:p>
      </dgm:t>
    </dgm:pt>
    <dgm:pt modelId="{7CC1EAEE-CE21-4B85-9B81-6DF379B859E9}" type="parTrans" cxnId="{4A42ACEE-E12D-4228-9458-ECFC6292048B}">
      <dgm:prSet/>
      <dgm:spPr/>
      <dgm:t>
        <a:bodyPr/>
        <a:lstStyle/>
        <a:p>
          <a:endParaRPr lang="es-AR"/>
        </a:p>
      </dgm:t>
    </dgm:pt>
    <dgm:pt modelId="{96E6E460-B365-4FE1-BB49-8D248315C214}" type="sibTrans" cxnId="{4A42ACEE-E12D-4228-9458-ECFC6292048B}">
      <dgm:prSet/>
      <dgm:spPr/>
      <dgm:t>
        <a:bodyPr/>
        <a:lstStyle/>
        <a:p>
          <a:endParaRPr lang="es-AR"/>
        </a:p>
      </dgm:t>
    </dgm:pt>
    <dgm:pt modelId="{EA21B54E-CBF8-40E7-8663-1442DF6D238A}">
      <dgm:prSet/>
      <dgm:spPr/>
      <dgm:t>
        <a:bodyPr/>
        <a:lstStyle/>
        <a:p>
          <a:r>
            <a:rPr lang="es-AR" altLang="es-AR" smtClean="0"/>
            <a:t>Ciclo de relaciones</a:t>
          </a:r>
          <a:endParaRPr lang="es-AR" altLang="es-AR" dirty="0"/>
        </a:p>
      </dgm:t>
    </dgm:pt>
    <dgm:pt modelId="{D52E74DE-87C5-4B48-AD5B-605D6643F445}" type="parTrans" cxnId="{1FEAA329-B827-46DC-A505-A2AA11DDFEA4}">
      <dgm:prSet/>
      <dgm:spPr/>
      <dgm:t>
        <a:bodyPr/>
        <a:lstStyle/>
        <a:p>
          <a:endParaRPr lang="es-AR"/>
        </a:p>
      </dgm:t>
    </dgm:pt>
    <dgm:pt modelId="{56E3ECE4-8AB0-4699-BB3F-7071565205D4}" type="sibTrans" cxnId="{1FEAA329-B827-46DC-A505-A2AA11DDFEA4}">
      <dgm:prSet/>
      <dgm:spPr/>
      <dgm:t>
        <a:bodyPr/>
        <a:lstStyle/>
        <a:p>
          <a:endParaRPr lang="es-AR"/>
        </a:p>
      </dgm:t>
    </dgm:pt>
    <dgm:pt modelId="{A5C3ACC9-AB17-4090-B2D9-DE26E6D4025F}">
      <dgm:prSet/>
      <dgm:spPr/>
      <dgm:t>
        <a:bodyPr/>
        <a:lstStyle/>
        <a:p>
          <a:r>
            <a:rPr lang="es-AR" altLang="es-AR" smtClean="0"/>
            <a:t>Atributos derivados</a:t>
          </a:r>
          <a:endParaRPr lang="es-AR" altLang="es-AR" dirty="0"/>
        </a:p>
      </dgm:t>
    </dgm:pt>
    <dgm:pt modelId="{387BDF37-F31B-492F-A5A1-761B4B557B34}" type="parTrans" cxnId="{FF81E0EF-3B0A-4441-B2E2-820F5520FA7D}">
      <dgm:prSet/>
      <dgm:spPr/>
      <dgm:t>
        <a:bodyPr/>
        <a:lstStyle/>
        <a:p>
          <a:endParaRPr lang="es-AR"/>
        </a:p>
      </dgm:t>
    </dgm:pt>
    <dgm:pt modelId="{E2988892-D847-4769-9ED7-E949DA87CA61}" type="sibTrans" cxnId="{FF81E0EF-3B0A-4441-B2E2-820F5520FA7D}">
      <dgm:prSet/>
      <dgm:spPr/>
      <dgm:t>
        <a:bodyPr/>
        <a:lstStyle/>
        <a:p>
          <a:endParaRPr lang="es-AR"/>
        </a:p>
      </dgm:t>
    </dgm:pt>
    <dgm:pt modelId="{4ADD966B-974F-4A0D-A05B-CEDC7CCE4EAB}">
      <dgm:prSet/>
      <dgm:spPr/>
      <dgm:t>
        <a:bodyPr/>
        <a:lstStyle/>
        <a:p>
          <a:r>
            <a:rPr lang="es-AR" altLang="es-AR" b="1" dirty="0" smtClean="0"/>
            <a:t>Expresividad</a:t>
          </a:r>
          <a:r>
            <a:rPr lang="es-AR" altLang="es-AR" dirty="0" smtClean="0"/>
            <a:t>: representa los requerimientos de manera natural y se puede entender con facilidad.</a:t>
          </a:r>
          <a:endParaRPr lang="es-AR" altLang="es-AR" dirty="0"/>
        </a:p>
      </dgm:t>
    </dgm:pt>
    <dgm:pt modelId="{81D959B7-2336-4F80-9CF8-042CF940DA52}" type="parTrans" cxnId="{E26CC410-A43D-49CF-A7F4-7A67EAFD5350}">
      <dgm:prSet/>
      <dgm:spPr/>
      <dgm:t>
        <a:bodyPr/>
        <a:lstStyle/>
        <a:p>
          <a:endParaRPr lang="es-AR"/>
        </a:p>
      </dgm:t>
    </dgm:pt>
    <dgm:pt modelId="{027E6B3C-95E4-4E75-9F37-C5F6AC1C13B8}" type="sibTrans" cxnId="{E26CC410-A43D-49CF-A7F4-7A67EAFD5350}">
      <dgm:prSet/>
      <dgm:spPr/>
      <dgm:t>
        <a:bodyPr/>
        <a:lstStyle/>
        <a:p>
          <a:endParaRPr lang="es-AR"/>
        </a:p>
      </dgm:t>
    </dgm:pt>
    <dgm:pt modelId="{0CD98885-F6C4-4A54-868E-819A7FC14F77}">
      <dgm:prSet/>
      <dgm:spPr/>
      <dgm:t>
        <a:bodyPr/>
        <a:lstStyle/>
        <a:p>
          <a:r>
            <a:rPr lang="es-AR" altLang="es-AR" b="1" dirty="0" err="1" smtClean="0"/>
            <a:t>Autoexplicación</a:t>
          </a:r>
          <a:r>
            <a:rPr lang="es-AR" altLang="es-AR" dirty="0" smtClean="0"/>
            <a:t>: esquema se explica a si mismos cuando puede representarse un gran número de propiedades usando el modelo conceptual, sin otros formalismos.</a:t>
          </a:r>
          <a:endParaRPr lang="es-AR" altLang="es-AR" dirty="0"/>
        </a:p>
      </dgm:t>
    </dgm:pt>
    <dgm:pt modelId="{0EC79682-AC23-415C-BAC2-4320BA65AA67}" type="parTrans" cxnId="{590B2907-A600-4D15-A2D7-66D94BA98802}">
      <dgm:prSet/>
      <dgm:spPr/>
      <dgm:t>
        <a:bodyPr/>
        <a:lstStyle/>
        <a:p>
          <a:endParaRPr lang="es-AR"/>
        </a:p>
      </dgm:t>
    </dgm:pt>
    <dgm:pt modelId="{DC8E1688-D89B-435A-8814-1DB13BDD786E}" type="sibTrans" cxnId="{590B2907-A600-4D15-A2D7-66D94BA98802}">
      <dgm:prSet/>
      <dgm:spPr/>
      <dgm:t>
        <a:bodyPr/>
        <a:lstStyle/>
        <a:p>
          <a:endParaRPr lang="es-AR"/>
        </a:p>
      </dgm:t>
    </dgm:pt>
    <dgm:pt modelId="{B01E7601-1CCD-4446-9300-584641C9543F}">
      <dgm:prSet/>
      <dgm:spPr/>
      <dgm:t>
        <a:bodyPr/>
        <a:lstStyle/>
        <a:p>
          <a:r>
            <a:rPr lang="es-AR" altLang="es-AR" smtClean="0"/>
            <a:t>Eliminar sub-entidades colgantes de la generalización</a:t>
          </a:r>
          <a:endParaRPr lang="es-AR" altLang="es-AR" dirty="0"/>
        </a:p>
      </dgm:t>
    </dgm:pt>
    <dgm:pt modelId="{818B0D32-D133-4842-8CE5-23DB207832CE}" type="parTrans" cxnId="{73B01ACC-9B90-4A77-8B60-B03578859834}">
      <dgm:prSet/>
      <dgm:spPr/>
      <dgm:t>
        <a:bodyPr/>
        <a:lstStyle/>
        <a:p>
          <a:endParaRPr lang="es-AR"/>
        </a:p>
      </dgm:t>
    </dgm:pt>
    <dgm:pt modelId="{776B4FC1-FCC9-4460-81EA-0407650B8B61}" type="sibTrans" cxnId="{73B01ACC-9B90-4A77-8B60-B03578859834}">
      <dgm:prSet/>
      <dgm:spPr/>
      <dgm:t>
        <a:bodyPr/>
        <a:lstStyle/>
        <a:p>
          <a:endParaRPr lang="es-AR"/>
        </a:p>
      </dgm:t>
    </dgm:pt>
    <dgm:pt modelId="{C8A9D23D-5E3F-4827-BBA3-C82B580D2709}">
      <dgm:prSet/>
      <dgm:spPr/>
      <dgm:t>
        <a:bodyPr/>
        <a:lstStyle/>
        <a:p>
          <a:r>
            <a:rPr lang="es-AR" altLang="es-AR" smtClean="0"/>
            <a:t>Eliminar entidades colgantes</a:t>
          </a:r>
          <a:endParaRPr lang="es-AR" altLang="es-AR" dirty="0"/>
        </a:p>
      </dgm:t>
    </dgm:pt>
    <dgm:pt modelId="{AB709012-3BE7-4B1A-9821-C4B1A1988C59}" type="parTrans" cxnId="{05CA817D-73E4-4A9D-9AEF-C640894596A3}">
      <dgm:prSet/>
      <dgm:spPr/>
      <dgm:t>
        <a:bodyPr/>
        <a:lstStyle/>
        <a:p>
          <a:endParaRPr lang="es-AR"/>
        </a:p>
      </dgm:t>
    </dgm:pt>
    <dgm:pt modelId="{6049ECC8-2395-443F-955E-DA27B17DAA28}" type="sibTrans" cxnId="{05CA817D-73E4-4A9D-9AEF-C640894596A3}">
      <dgm:prSet/>
      <dgm:spPr/>
      <dgm:t>
        <a:bodyPr/>
        <a:lstStyle/>
        <a:p>
          <a:endParaRPr lang="es-AR"/>
        </a:p>
      </dgm:t>
    </dgm:pt>
    <dgm:pt modelId="{D9EF1B37-AC38-45D6-957A-FBEB1E335C19}">
      <dgm:prSet/>
      <dgm:spPr/>
      <dgm:t>
        <a:bodyPr/>
        <a:lstStyle/>
        <a:p>
          <a:r>
            <a:rPr lang="es-AR" altLang="es-AR" smtClean="0"/>
            <a:t>Crear generalización: dos entidades similares, crea una jerarquía de generalización</a:t>
          </a:r>
          <a:endParaRPr lang="es-AR" altLang="es-AR" dirty="0"/>
        </a:p>
      </dgm:t>
    </dgm:pt>
    <dgm:pt modelId="{E4A94469-BC70-434E-8B27-DEBA884C7D6C}" type="parTrans" cxnId="{B385EA8D-89C9-4670-9796-580BD29A47EA}">
      <dgm:prSet/>
      <dgm:spPr/>
      <dgm:t>
        <a:bodyPr/>
        <a:lstStyle/>
        <a:p>
          <a:endParaRPr lang="es-AR"/>
        </a:p>
      </dgm:t>
    </dgm:pt>
    <dgm:pt modelId="{9D3486E3-6435-4023-97BF-564292819886}" type="sibTrans" cxnId="{B385EA8D-89C9-4670-9796-580BD29A47EA}">
      <dgm:prSet/>
      <dgm:spPr/>
      <dgm:t>
        <a:bodyPr/>
        <a:lstStyle/>
        <a:p>
          <a:endParaRPr lang="es-AR"/>
        </a:p>
      </dgm:t>
    </dgm:pt>
    <dgm:pt modelId="{E6B213DA-F30B-4EC8-87F2-B13F15B1EBAD}">
      <dgm:prSet/>
      <dgm:spPr/>
      <dgm:t>
        <a:bodyPr/>
        <a:lstStyle/>
        <a:p>
          <a:r>
            <a:rPr lang="es-AR" altLang="es-AR" smtClean="0"/>
            <a:t>Crear Subconjuntos</a:t>
          </a:r>
          <a:endParaRPr lang="es-AR" altLang="es-AR" dirty="0"/>
        </a:p>
      </dgm:t>
    </dgm:pt>
    <dgm:pt modelId="{52D9C2F8-BE28-41C4-9D28-B821AFF171A0}" type="parTrans" cxnId="{34B6294E-1489-4453-A93C-D16C1A1D5F08}">
      <dgm:prSet/>
      <dgm:spPr/>
      <dgm:t>
        <a:bodyPr/>
        <a:lstStyle/>
        <a:p>
          <a:endParaRPr lang="es-AR"/>
        </a:p>
      </dgm:t>
    </dgm:pt>
    <dgm:pt modelId="{B14F796B-CFDA-416A-B9A8-6D9522BDE488}" type="sibTrans" cxnId="{34B6294E-1489-4453-A93C-D16C1A1D5F08}">
      <dgm:prSet/>
      <dgm:spPr/>
      <dgm:t>
        <a:bodyPr/>
        <a:lstStyle/>
        <a:p>
          <a:endParaRPr lang="es-AR"/>
        </a:p>
      </dgm:t>
    </dgm:pt>
    <dgm:pt modelId="{8651EEDA-04C5-4FF4-AC30-4DA52682A577}" type="pres">
      <dgm:prSet presAssocID="{77F8707D-9C69-4826-B5D9-8E64FB1739AF}" presName="linear" presStyleCnt="0">
        <dgm:presLayoutVars>
          <dgm:animLvl val="lvl"/>
          <dgm:resizeHandles val="exact"/>
        </dgm:presLayoutVars>
      </dgm:prSet>
      <dgm:spPr/>
      <dgm:t>
        <a:bodyPr/>
        <a:lstStyle/>
        <a:p>
          <a:endParaRPr lang="es-AR"/>
        </a:p>
      </dgm:t>
    </dgm:pt>
    <dgm:pt modelId="{0C17B774-B38C-4ABB-ACC3-DE6D8A5D332E}" type="pres">
      <dgm:prSet presAssocID="{E8CC29E2-D309-4F1F-A91F-4D064CCBD3CC}" presName="parentText" presStyleLbl="node1" presStyleIdx="0" presStyleCnt="3">
        <dgm:presLayoutVars>
          <dgm:chMax val="0"/>
          <dgm:bulletEnabled val="1"/>
        </dgm:presLayoutVars>
      </dgm:prSet>
      <dgm:spPr/>
      <dgm:t>
        <a:bodyPr/>
        <a:lstStyle/>
        <a:p>
          <a:endParaRPr lang="es-AR"/>
        </a:p>
      </dgm:t>
    </dgm:pt>
    <dgm:pt modelId="{AF2A5C2F-F7DC-460B-842E-1901E075B907}" type="pres">
      <dgm:prSet presAssocID="{E8CC29E2-D309-4F1F-A91F-4D064CCBD3CC}" presName="childText" presStyleLbl="revTx" presStyleIdx="0" presStyleCnt="2">
        <dgm:presLayoutVars>
          <dgm:bulletEnabled val="1"/>
        </dgm:presLayoutVars>
      </dgm:prSet>
      <dgm:spPr/>
      <dgm:t>
        <a:bodyPr/>
        <a:lstStyle/>
        <a:p>
          <a:endParaRPr lang="es-AR"/>
        </a:p>
      </dgm:t>
    </dgm:pt>
    <dgm:pt modelId="{E2E68E4A-C1DA-4ED0-8EB7-010BD64B24A1}" type="pres">
      <dgm:prSet presAssocID="{4ADD966B-974F-4A0D-A05B-CEDC7CCE4EAB}" presName="parentText" presStyleLbl="node1" presStyleIdx="1" presStyleCnt="3">
        <dgm:presLayoutVars>
          <dgm:chMax val="0"/>
          <dgm:bulletEnabled val="1"/>
        </dgm:presLayoutVars>
      </dgm:prSet>
      <dgm:spPr/>
      <dgm:t>
        <a:bodyPr/>
        <a:lstStyle/>
        <a:p>
          <a:endParaRPr lang="es-AR"/>
        </a:p>
      </dgm:t>
    </dgm:pt>
    <dgm:pt modelId="{0AB386DA-D378-4805-94AE-BC28DB1A2934}" type="pres">
      <dgm:prSet presAssocID="{027E6B3C-95E4-4E75-9F37-C5F6AC1C13B8}" presName="spacer" presStyleCnt="0"/>
      <dgm:spPr/>
    </dgm:pt>
    <dgm:pt modelId="{AF033676-6D2A-410F-B4EA-52737B34D9AE}" type="pres">
      <dgm:prSet presAssocID="{0CD98885-F6C4-4A54-868E-819A7FC14F77}" presName="parentText" presStyleLbl="node1" presStyleIdx="2" presStyleCnt="3">
        <dgm:presLayoutVars>
          <dgm:chMax val="0"/>
          <dgm:bulletEnabled val="1"/>
        </dgm:presLayoutVars>
      </dgm:prSet>
      <dgm:spPr/>
      <dgm:t>
        <a:bodyPr/>
        <a:lstStyle/>
        <a:p>
          <a:endParaRPr lang="es-AR"/>
        </a:p>
      </dgm:t>
    </dgm:pt>
    <dgm:pt modelId="{72F9A579-6100-401C-A3D4-DB747EDA5370}" type="pres">
      <dgm:prSet presAssocID="{0CD98885-F6C4-4A54-868E-819A7FC14F77}" presName="childText" presStyleLbl="revTx" presStyleIdx="1" presStyleCnt="2">
        <dgm:presLayoutVars>
          <dgm:bulletEnabled val="1"/>
        </dgm:presLayoutVars>
      </dgm:prSet>
      <dgm:spPr/>
      <dgm:t>
        <a:bodyPr/>
        <a:lstStyle/>
        <a:p>
          <a:endParaRPr lang="es-AR"/>
        </a:p>
      </dgm:t>
    </dgm:pt>
  </dgm:ptLst>
  <dgm:cxnLst>
    <dgm:cxn modelId="{34B6294E-1489-4453-A93C-D16C1A1D5F08}" srcId="{0CD98885-F6C4-4A54-868E-819A7FC14F77}" destId="{E6B213DA-F30B-4EC8-87F2-B13F15B1EBAD}" srcOrd="3" destOrd="0" parTransId="{52D9C2F8-BE28-41C4-9D28-B821AFF171A0}" sibTransId="{B14F796B-CFDA-416A-B9A8-6D9522BDE488}"/>
    <dgm:cxn modelId="{1FEAA329-B827-46DC-A505-A2AA11DDFEA4}" srcId="{E8CC29E2-D309-4F1F-A91F-4D064CCBD3CC}" destId="{EA21B54E-CBF8-40E7-8663-1442DF6D238A}" srcOrd="0" destOrd="0" parTransId="{D52E74DE-87C5-4B48-AD5B-605D6643F445}" sibTransId="{56E3ECE4-8AB0-4699-BB3F-7071565205D4}"/>
    <dgm:cxn modelId="{A0F8EDBE-A81B-4A5D-8A56-5A7B5E2AB42B}" type="presOf" srcId="{0CD98885-F6C4-4A54-868E-819A7FC14F77}" destId="{AF033676-6D2A-410F-B4EA-52737B34D9AE}" srcOrd="0" destOrd="0" presId="urn:microsoft.com/office/officeart/2005/8/layout/vList2"/>
    <dgm:cxn modelId="{73B01ACC-9B90-4A77-8B60-B03578859834}" srcId="{0CD98885-F6C4-4A54-868E-819A7FC14F77}" destId="{B01E7601-1CCD-4446-9300-584641C9543F}" srcOrd="0" destOrd="0" parTransId="{818B0D32-D133-4842-8CE5-23DB207832CE}" sibTransId="{776B4FC1-FCC9-4460-81EA-0407650B8B61}"/>
    <dgm:cxn modelId="{05CA817D-73E4-4A9D-9AEF-C640894596A3}" srcId="{0CD98885-F6C4-4A54-868E-819A7FC14F77}" destId="{C8A9D23D-5E3F-4827-BBA3-C82B580D2709}" srcOrd="1" destOrd="0" parTransId="{AB709012-3BE7-4B1A-9821-C4B1A1988C59}" sibTransId="{6049ECC8-2395-443F-955E-DA27B17DAA28}"/>
    <dgm:cxn modelId="{FE6D374A-A80F-449F-89DD-FFE2CA27CD7F}" type="presOf" srcId="{E8CC29E2-D309-4F1F-A91F-4D064CCBD3CC}" destId="{0C17B774-B38C-4ABB-ACC3-DE6D8A5D332E}" srcOrd="0" destOrd="0" presId="urn:microsoft.com/office/officeart/2005/8/layout/vList2"/>
    <dgm:cxn modelId="{9C802D61-CDE5-43EA-9081-93A07D564E4A}" type="presOf" srcId="{4ADD966B-974F-4A0D-A05B-CEDC7CCE4EAB}" destId="{E2E68E4A-C1DA-4ED0-8EB7-010BD64B24A1}" srcOrd="0" destOrd="0" presId="urn:microsoft.com/office/officeart/2005/8/layout/vList2"/>
    <dgm:cxn modelId="{53BD4A07-B528-427A-A592-7A6E26A74C7D}" type="presOf" srcId="{B01E7601-1CCD-4446-9300-584641C9543F}" destId="{72F9A579-6100-401C-A3D4-DB747EDA5370}" srcOrd="0" destOrd="0" presId="urn:microsoft.com/office/officeart/2005/8/layout/vList2"/>
    <dgm:cxn modelId="{FF81E0EF-3B0A-4441-B2E2-820F5520FA7D}" srcId="{E8CC29E2-D309-4F1F-A91F-4D064CCBD3CC}" destId="{A5C3ACC9-AB17-4090-B2D9-DE26E6D4025F}" srcOrd="1" destOrd="0" parTransId="{387BDF37-F31B-492F-A5A1-761B4B557B34}" sibTransId="{E2988892-D847-4769-9ED7-E949DA87CA61}"/>
    <dgm:cxn modelId="{590B2907-A600-4D15-A2D7-66D94BA98802}" srcId="{77F8707D-9C69-4826-B5D9-8E64FB1739AF}" destId="{0CD98885-F6C4-4A54-868E-819A7FC14F77}" srcOrd="2" destOrd="0" parTransId="{0EC79682-AC23-415C-BAC2-4320BA65AA67}" sibTransId="{DC8E1688-D89B-435A-8814-1DB13BDD786E}"/>
    <dgm:cxn modelId="{4A42ACEE-E12D-4228-9458-ECFC6292048B}" srcId="{77F8707D-9C69-4826-B5D9-8E64FB1739AF}" destId="{E8CC29E2-D309-4F1F-A91F-4D064CCBD3CC}" srcOrd="0" destOrd="0" parTransId="{7CC1EAEE-CE21-4B85-9B81-6DF379B859E9}" sibTransId="{96E6E460-B365-4FE1-BB49-8D248315C214}"/>
    <dgm:cxn modelId="{30A8599D-B031-4FF2-AB64-FDFBE0A6499F}" type="presOf" srcId="{EA21B54E-CBF8-40E7-8663-1442DF6D238A}" destId="{AF2A5C2F-F7DC-460B-842E-1901E075B907}" srcOrd="0" destOrd="0" presId="urn:microsoft.com/office/officeart/2005/8/layout/vList2"/>
    <dgm:cxn modelId="{86B08688-D92E-40DB-8D75-332A6B12CCF1}" type="presOf" srcId="{77F8707D-9C69-4826-B5D9-8E64FB1739AF}" destId="{8651EEDA-04C5-4FF4-AC30-4DA52682A577}" srcOrd="0" destOrd="0" presId="urn:microsoft.com/office/officeart/2005/8/layout/vList2"/>
    <dgm:cxn modelId="{D4F2AD3B-BD46-4A86-8173-1913D1F2B19E}" type="presOf" srcId="{D9EF1B37-AC38-45D6-957A-FBEB1E335C19}" destId="{72F9A579-6100-401C-A3D4-DB747EDA5370}" srcOrd="0" destOrd="2" presId="urn:microsoft.com/office/officeart/2005/8/layout/vList2"/>
    <dgm:cxn modelId="{B3C749A5-AA20-40E4-95AD-DAD6D66A66C5}" type="presOf" srcId="{A5C3ACC9-AB17-4090-B2D9-DE26E6D4025F}" destId="{AF2A5C2F-F7DC-460B-842E-1901E075B907}" srcOrd="0" destOrd="1" presId="urn:microsoft.com/office/officeart/2005/8/layout/vList2"/>
    <dgm:cxn modelId="{E26CC410-A43D-49CF-A7F4-7A67EAFD5350}" srcId="{77F8707D-9C69-4826-B5D9-8E64FB1739AF}" destId="{4ADD966B-974F-4A0D-A05B-CEDC7CCE4EAB}" srcOrd="1" destOrd="0" parTransId="{81D959B7-2336-4F80-9CF8-042CF940DA52}" sibTransId="{027E6B3C-95E4-4E75-9F37-C5F6AC1C13B8}"/>
    <dgm:cxn modelId="{B385EA8D-89C9-4670-9796-580BD29A47EA}" srcId="{0CD98885-F6C4-4A54-868E-819A7FC14F77}" destId="{D9EF1B37-AC38-45D6-957A-FBEB1E335C19}" srcOrd="2" destOrd="0" parTransId="{E4A94469-BC70-434E-8B27-DEBA884C7D6C}" sibTransId="{9D3486E3-6435-4023-97BF-564292819886}"/>
    <dgm:cxn modelId="{EE5619C5-61EA-4E0C-897A-7FDEC43FE6BC}" type="presOf" srcId="{C8A9D23D-5E3F-4827-BBA3-C82B580D2709}" destId="{72F9A579-6100-401C-A3D4-DB747EDA5370}" srcOrd="0" destOrd="1" presId="urn:microsoft.com/office/officeart/2005/8/layout/vList2"/>
    <dgm:cxn modelId="{815A1597-4494-43B7-94EA-61548AEBCD88}" type="presOf" srcId="{E6B213DA-F30B-4EC8-87F2-B13F15B1EBAD}" destId="{72F9A579-6100-401C-A3D4-DB747EDA5370}" srcOrd="0" destOrd="3" presId="urn:microsoft.com/office/officeart/2005/8/layout/vList2"/>
    <dgm:cxn modelId="{2BB9B395-732C-4CAB-9761-D08DD96020EC}" type="presParOf" srcId="{8651EEDA-04C5-4FF4-AC30-4DA52682A577}" destId="{0C17B774-B38C-4ABB-ACC3-DE6D8A5D332E}" srcOrd="0" destOrd="0" presId="urn:microsoft.com/office/officeart/2005/8/layout/vList2"/>
    <dgm:cxn modelId="{524969EE-9E8C-4EC1-9ACE-18B21E5C5EF5}" type="presParOf" srcId="{8651EEDA-04C5-4FF4-AC30-4DA52682A577}" destId="{AF2A5C2F-F7DC-460B-842E-1901E075B907}" srcOrd="1" destOrd="0" presId="urn:microsoft.com/office/officeart/2005/8/layout/vList2"/>
    <dgm:cxn modelId="{1409DCBC-1C44-4B91-919F-721F35D2D151}" type="presParOf" srcId="{8651EEDA-04C5-4FF4-AC30-4DA52682A577}" destId="{E2E68E4A-C1DA-4ED0-8EB7-010BD64B24A1}" srcOrd="2" destOrd="0" presId="urn:microsoft.com/office/officeart/2005/8/layout/vList2"/>
    <dgm:cxn modelId="{4A65FD27-0B25-4ED4-808F-947EE315D426}" type="presParOf" srcId="{8651EEDA-04C5-4FF4-AC30-4DA52682A577}" destId="{0AB386DA-D378-4805-94AE-BC28DB1A2934}" srcOrd="3" destOrd="0" presId="urn:microsoft.com/office/officeart/2005/8/layout/vList2"/>
    <dgm:cxn modelId="{3E8D9D0D-F702-4364-A087-EE66A8836A90}" type="presParOf" srcId="{8651EEDA-04C5-4FF4-AC30-4DA52682A577}" destId="{AF033676-6D2A-410F-B4EA-52737B34D9AE}" srcOrd="4" destOrd="0" presId="urn:microsoft.com/office/officeart/2005/8/layout/vList2"/>
    <dgm:cxn modelId="{1A3DFA90-75F6-452C-AC38-F6C835C5BFCC}" type="presParOf" srcId="{8651EEDA-04C5-4FF4-AC30-4DA52682A577}" destId="{72F9A579-6100-401C-A3D4-DB747EDA5370}"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7B9C79-C853-4309-A0BB-21DE19318E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30ED6C8E-5207-4657-ACE3-4E3D20ECCA50}">
      <dgm:prSet phldrT="[Texto]"/>
      <dgm:spPr/>
      <dgm:t>
        <a:bodyPr/>
        <a:lstStyle/>
        <a:p>
          <a:r>
            <a:rPr lang="es-AR" altLang="es-AR" b="1" dirty="0" smtClean="0"/>
            <a:t>Extensibilidad</a:t>
          </a:r>
          <a:r>
            <a:rPr lang="es-AR" altLang="es-AR" dirty="0" smtClean="0"/>
            <a:t>: un esquema se adapta fácilmente a requerimientos cambiantes cuando puede descomponerse en partes, donde se hacen los cambios</a:t>
          </a:r>
          <a:endParaRPr lang="es-AR" dirty="0"/>
        </a:p>
      </dgm:t>
    </dgm:pt>
    <dgm:pt modelId="{1C8E97C8-D2B8-4E85-BFA9-BFAA0C595A56}" type="parTrans" cxnId="{B2049D3F-1EF9-48A4-BB2D-F54D3801760C}">
      <dgm:prSet/>
      <dgm:spPr/>
      <dgm:t>
        <a:bodyPr/>
        <a:lstStyle/>
        <a:p>
          <a:endParaRPr lang="es-AR"/>
        </a:p>
      </dgm:t>
    </dgm:pt>
    <dgm:pt modelId="{C9377AB6-7FC9-42ED-89A8-7B82649FFF3E}" type="sibTrans" cxnId="{B2049D3F-1EF9-48A4-BB2D-F54D3801760C}">
      <dgm:prSet/>
      <dgm:spPr/>
      <dgm:t>
        <a:bodyPr/>
        <a:lstStyle/>
        <a:p>
          <a:endParaRPr lang="es-AR"/>
        </a:p>
      </dgm:t>
    </dgm:pt>
    <dgm:pt modelId="{47B0F9A5-305A-4573-BEAE-95140D3B8B03}">
      <dgm:prSet/>
      <dgm:spPr/>
      <dgm:t>
        <a:bodyPr/>
        <a:lstStyle/>
        <a:p>
          <a:r>
            <a:rPr lang="es-AR" altLang="es-AR" b="1" dirty="0" smtClean="0"/>
            <a:t>Legibilidad</a:t>
          </a:r>
          <a:r>
            <a:rPr lang="es-AR" altLang="es-AR" dirty="0" smtClean="0"/>
            <a:t>:</a:t>
          </a:r>
          <a:endParaRPr lang="es-AR" altLang="es-AR" dirty="0"/>
        </a:p>
      </dgm:t>
    </dgm:pt>
    <dgm:pt modelId="{7FD9E8D5-82AF-4604-9431-62175DC695E0}" type="parTrans" cxnId="{D36FE6A8-3EBC-4FD8-BA8B-B8DEC5469C52}">
      <dgm:prSet/>
      <dgm:spPr/>
      <dgm:t>
        <a:bodyPr/>
        <a:lstStyle/>
        <a:p>
          <a:endParaRPr lang="es-AR"/>
        </a:p>
      </dgm:t>
    </dgm:pt>
    <dgm:pt modelId="{77ABE447-5197-45DD-A2A0-37DE62A32D35}" type="sibTrans" cxnId="{D36FE6A8-3EBC-4FD8-BA8B-B8DEC5469C52}">
      <dgm:prSet/>
      <dgm:spPr/>
      <dgm:t>
        <a:bodyPr/>
        <a:lstStyle/>
        <a:p>
          <a:endParaRPr lang="es-AR"/>
        </a:p>
      </dgm:t>
    </dgm:pt>
    <dgm:pt modelId="{E12E911A-6063-4A26-84B5-5AB96E214CB7}">
      <dgm:prSet/>
      <dgm:spPr/>
      <dgm:t>
        <a:bodyPr/>
        <a:lstStyle/>
        <a:p>
          <a:r>
            <a:rPr lang="es-AR" altLang="es-AR" dirty="0" smtClean="0"/>
            <a:t>Utilizar herramientas automatizadas</a:t>
          </a:r>
          <a:endParaRPr lang="es-AR" altLang="es-AR" dirty="0"/>
        </a:p>
      </dgm:t>
    </dgm:pt>
    <dgm:pt modelId="{0BC83BF5-D2B4-4C6D-B242-785A4DB08976}" type="parTrans" cxnId="{2998831B-0FEA-41B5-A9B8-23B935DA445C}">
      <dgm:prSet/>
      <dgm:spPr/>
      <dgm:t>
        <a:bodyPr/>
        <a:lstStyle/>
        <a:p>
          <a:endParaRPr lang="es-AR"/>
        </a:p>
      </dgm:t>
    </dgm:pt>
    <dgm:pt modelId="{57F4E106-A352-401F-A1B5-E27AE587B8B4}" type="sibTrans" cxnId="{2998831B-0FEA-41B5-A9B8-23B935DA445C}">
      <dgm:prSet/>
      <dgm:spPr/>
      <dgm:t>
        <a:bodyPr/>
        <a:lstStyle/>
        <a:p>
          <a:endParaRPr lang="es-AR"/>
        </a:p>
      </dgm:t>
    </dgm:pt>
    <dgm:pt modelId="{C8658677-0114-4B82-8E2F-67A1769E9A45}">
      <dgm:prSet/>
      <dgm:spPr/>
      <dgm:t>
        <a:bodyPr/>
        <a:lstStyle/>
        <a:p>
          <a:r>
            <a:rPr lang="es-AR" altLang="es-AR" dirty="0" smtClean="0"/>
            <a:t>Estructuras simétricas</a:t>
          </a:r>
          <a:endParaRPr lang="es-AR" altLang="es-AR" dirty="0"/>
        </a:p>
      </dgm:t>
    </dgm:pt>
    <dgm:pt modelId="{0C6A8F0F-6F4B-4789-9710-5661628BF3B9}" type="parTrans" cxnId="{2C3BC586-127D-43AC-BC43-26D4CFCB737D}">
      <dgm:prSet/>
      <dgm:spPr/>
      <dgm:t>
        <a:bodyPr/>
        <a:lstStyle/>
        <a:p>
          <a:endParaRPr lang="es-AR"/>
        </a:p>
      </dgm:t>
    </dgm:pt>
    <dgm:pt modelId="{3F522C72-EACE-4B82-B085-120CB578CC5A}" type="sibTrans" cxnId="{2C3BC586-127D-43AC-BC43-26D4CFCB737D}">
      <dgm:prSet/>
      <dgm:spPr/>
      <dgm:t>
        <a:bodyPr/>
        <a:lstStyle/>
        <a:p>
          <a:endParaRPr lang="es-AR"/>
        </a:p>
      </dgm:t>
    </dgm:pt>
    <dgm:pt modelId="{CAEF73C0-7961-4E9C-9646-FD32E4E0D862}">
      <dgm:prSet/>
      <dgm:spPr/>
      <dgm:t>
        <a:bodyPr/>
        <a:lstStyle/>
        <a:p>
          <a:r>
            <a:rPr lang="es-AR" altLang="es-AR" smtClean="0"/>
            <a:t>Se minimiza el número de cruces</a:t>
          </a:r>
          <a:endParaRPr lang="es-AR" altLang="es-AR" dirty="0"/>
        </a:p>
      </dgm:t>
    </dgm:pt>
    <dgm:pt modelId="{5314ED96-C88E-4BCE-B9BE-C22550C10E3F}" type="parTrans" cxnId="{77348F82-CA08-474E-9B1B-7FA4FB181682}">
      <dgm:prSet/>
      <dgm:spPr/>
      <dgm:t>
        <a:bodyPr/>
        <a:lstStyle/>
        <a:p>
          <a:endParaRPr lang="es-AR"/>
        </a:p>
      </dgm:t>
    </dgm:pt>
    <dgm:pt modelId="{DA683078-05E1-49CD-9680-3547631ABDC8}" type="sibTrans" cxnId="{77348F82-CA08-474E-9B1B-7FA4FB181682}">
      <dgm:prSet/>
      <dgm:spPr/>
      <dgm:t>
        <a:bodyPr/>
        <a:lstStyle/>
        <a:p>
          <a:endParaRPr lang="es-AR"/>
        </a:p>
      </dgm:t>
    </dgm:pt>
    <dgm:pt modelId="{AC730CEC-F6AC-4047-9CF0-A884C98AB154}">
      <dgm:prSet/>
      <dgm:spPr/>
      <dgm:t>
        <a:bodyPr/>
        <a:lstStyle/>
        <a:p>
          <a:r>
            <a:rPr lang="es-AR" altLang="es-AR" smtClean="0"/>
            <a:t>Generalización sobre los hijos</a:t>
          </a:r>
          <a:endParaRPr lang="es-ES" altLang="es-AR" dirty="0" smtClean="0"/>
        </a:p>
      </dgm:t>
    </dgm:pt>
    <dgm:pt modelId="{23922A1C-085D-47D3-8CE2-25FB94410C10}" type="parTrans" cxnId="{9FFB4455-327F-4932-9122-F6C95DA757CF}">
      <dgm:prSet/>
      <dgm:spPr/>
      <dgm:t>
        <a:bodyPr/>
        <a:lstStyle/>
        <a:p>
          <a:endParaRPr lang="es-AR"/>
        </a:p>
      </dgm:t>
    </dgm:pt>
    <dgm:pt modelId="{CF14F3F7-85CD-4A74-BDF2-132A89BB6BCF}" type="sibTrans" cxnId="{9FFB4455-327F-4932-9122-F6C95DA757CF}">
      <dgm:prSet/>
      <dgm:spPr/>
      <dgm:t>
        <a:bodyPr/>
        <a:lstStyle/>
        <a:p>
          <a:endParaRPr lang="es-AR"/>
        </a:p>
      </dgm:t>
    </dgm:pt>
    <dgm:pt modelId="{F02ECEAD-A831-445F-AC8A-3C92D7C7E18D}" type="pres">
      <dgm:prSet presAssocID="{257B9C79-C853-4309-A0BB-21DE19318EBC}" presName="linear" presStyleCnt="0">
        <dgm:presLayoutVars>
          <dgm:animLvl val="lvl"/>
          <dgm:resizeHandles val="exact"/>
        </dgm:presLayoutVars>
      </dgm:prSet>
      <dgm:spPr/>
      <dgm:t>
        <a:bodyPr/>
        <a:lstStyle/>
        <a:p>
          <a:endParaRPr lang="es-AR"/>
        </a:p>
      </dgm:t>
    </dgm:pt>
    <dgm:pt modelId="{78E69E8C-91F5-44F1-A6AF-0466ABA5ECD6}" type="pres">
      <dgm:prSet presAssocID="{30ED6C8E-5207-4657-ACE3-4E3D20ECCA50}" presName="parentText" presStyleLbl="node1" presStyleIdx="0" presStyleCnt="2">
        <dgm:presLayoutVars>
          <dgm:chMax val="0"/>
          <dgm:bulletEnabled val="1"/>
        </dgm:presLayoutVars>
      </dgm:prSet>
      <dgm:spPr/>
      <dgm:t>
        <a:bodyPr/>
        <a:lstStyle/>
        <a:p>
          <a:endParaRPr lang="es-AR"/>
        </a:p>
      </dgm:t>
    </dgm:pt>
    <dgm:pt modelId="{06A44FDA-2218-4AB0-80D0-E213CB643BBA}" type="pres">
      <dgm:prSet presAssocID="{C9377AB6-7FC9-42ED-89A8-7B82649FFF3E}" presName="spacer" presStyleCnt="0"/>
      <dgm:spPr/>
    </dgm:pt>
    <dgm:pt modelId="{561A58B0-1AFB-4F34-BF63-580C41AB66D0}" type="pres">
      <dgm:prSet presAssocID="{47B0F9A5-305A-4573-BEAE-95140D3B8B03}" presName="parentText" presStyleLbl="node1" presStyleIdx="1" presStyleCnt="2" custScaleY="46024">
        <dgm:presLayoutVars>
          <dgm:chMax val="0"/>
          <dgm:bulletEnabled val="1"/>
        </dgm:presLayoutVars>
      </dgm:prSet>
      <dgm:spPr/>
      <dgm:t>
        <a:bodyPr/>
        <a:lstStyle/>
        <a:p>
          <a:endParaRPr lang="es-AR"/>
        </a:p>
      </dgm:t>
    </dgm:pt>
    <dgm:pt modelId="{21A16DF0-3E0E-45F9-A5A0-3425D52C0988}" type="pres">
      <dgm:prSet presAssocID="{47B0F9A5-305A-4573-BEAE-95140D3B8B03}" presName="childText" presStyleLbl="revTx" presStyleIdx="0" presStyleCnt="1">
        <dgm:presLayoutVars>
          <dgm:bulletEnabled val="1"/>
        </dgm:presLayoutVars>
      </dgm:prSet>
      <dgm:spPr/>
      <dgm:t>
        <a:bodyPr/>
        <a:lstStyle/>
        <a:p>
          <a:endParaRPr lang="es-AR"/>
        </a:p>
      </dgm:t>
    </dgm:pt>
  </dgm:ptLst>
  <dgm:cxnLst>
    <dgm:cxn modelId="{608ABF0B-ECA5-403E-97A8-D0408FED3E52}" type="presOf" srcId="{CAEF73C0-7961-4E9C-9646-FD32E4E0D862}" destId="{21A16DF0-3E0E-45F9-A5A0-3425D52C0988}" srcOrd="0" destOrd="2" presId="urn:microsoft.com/office/officeart/2005/8/layout/vList2"/>
    <dgm:cxn modelId="{3D0B7D14-6AB3-43EB-B4CC-8472EE427293}" type="presOf" srcId="{AC730CEC-F6AC-4047-9CF0-A884C98AB154}" destId="{21A16DF0-3E0E-45F9-A5A0-3425D52C0988}" srcOrd="0" destOrd="3" presId="urn:microsoft.com/office/officeart/2005/8/layout/vList2"/>
    <dgm:cxn modelId="{1336C0F5-EBDD-4AAE-9710-2ED28BAF6D5B}" type="presOf" srcId="{47B0F9A5-305A-4573-BEAE-95140D3B8B03}" destId="{561A58B0-1AFB-4F34-BF63-580C41AB66D0}" srcOrd="0" destOrd="0" presId="urn:microsoft.com/office/officeart/2005/8/layout/vList2"/>
    <dgm:cxn modelId="{2C3BC586-127D-43AC-BC43-26D4CFCB737D}" srcId="{47B0F9A5-305A-4573-BEAE-95140D3B8B03}" destId="{C8658677-0114-4B82-8E2F-67A1769E9A45}" srcOrd="1" destOrd="0" parTransId="{0C6A8F0F-6F4B-4789-9710-5661628BF3B9}" sibTransId="{3F522C72-EACE-4B82-B085-120CB578CC5A}"/>
    <dgm:cxn modelId="{F5EA887D-10B7-4B55-A694-8006AE9B1979}" type="presOf" srcId="{C8658677-0114-4B82-8E2F-67A1769E9A45}" destId="{21A16DF0-3E0E-45F9-A5A0-3425D52C0988}" srcOrd="0" destOrd="1" presId="urn:microsoft.com/office/officeart/2005/8/layout/vList2"/>
    <dgm:cxn modelId="{77348F82-CA08-474E-9B1B-7FA4FB181682}" srcId="{47B0F9A5-305A-4573-BEAE-95140D3B8B03}" destId="{CAEF73C0-7961-4E9C-9646-FD32E4E0D862}" srcOrd="2" destOrd="0" parTransId="{5314ED96-C88E-4BCE-B9BE-C22550C10E3F}" sibTransId="{DA683078-05E1-49CD-9680-3547631ABDC8}"/>
    <dgm:cxn modelId="{D36FE6A8-3EBC-4FD8-BA8B-B8DEC5469C52}" srcId="{257B9C79-C853-4309-A0BB-21DE19318EBC}" destId="{47B0F9A5-305A-4573-BEAE-95140D3B8B03}" srcOrd="1" destOrd="0" parTransId="{7FD9E8D5-82AF-4604-9431-62175DC695E0}" sibTransId="{77ABE447-5197-45DD-A2A0-37DE62A32D35}"/>
    <dgm:cxn modelId="{9FFB4455-327F-4932-9122-F6C95DA757CF}" srcId="{47B0F9A5-305A-4573-BEAE-95140D3B8B03}" destId="{AC730CEC-F6AC-4047-9CF0-A884C98AB154}" srcOrd="3" destOrd="0" parTransId="{23922A1C-085D-47D3-8CE2-25FB94410C10}" sibTransId="{CF14F3F7-85CD-4A74-BDF2-132A89BB6BCF}"/>
    <dgm:cxn modelId="{D670211A-611B-46E9-8142-6D05CFBA3C4D}" type="presOf" srcId="{E12E911A-6063-4A26-84B5-5AB96E214CB7}" destId="{21A16DF0-3E0E-45F9-A5A0-3425D52C0988}" srcOrd="0" destOrd="0" presId="urn:microsoft.com/office/officeart/2005/8/layout/vList2"/>
    <dgm:cxn modelId="{B2049D3F-1EF9-48A4-BB2D-F54D3801760C}" srcId="{257B9C79-C853-4309-A0BB-21DE19318EBC}" destId="{30ED6C8E-5207-4657-ACE3-4E3D20ECCA50}" srcOrd="0" destOrd="0" parTransId="{1C8E97C8-D2B8-4E85-BFA9-BFAA0C595A56}" sibTransId="{C9377AB6-7FC9-42ED-89A8-7B82649FFF3E}"/>
    <dgm:cxn modelId="{35EE2668-D7C8-4584-A5A2-D60EB806F401}" type="presOf" srcId="{30ED6C8E-5207-4657-ACE3-4E3D20ECCA50}" destId="{78E69E8C-91F5-44F1-A6AF-0466ABA5ECD6}" srcOrd="0" destOrd="0" presId="urn:microsoft.com/office/officeart/2005/8/layout/vList2"/>
    <dgm:cxn modelId="{7B3F3EB2-C677-40EF-B0A6-E2B0D6FACDDD}" type="presOf" srcId="{257B9C79-C853-4309-A0BB-21DE19318EBC}" destId="{F02ECEAD-A831-445F-AC8A-3C92D7C7E18D}" srcOrd="0" destOrd="0" presId="urn:microsoft.com/office/officeart/2005/8/layout/vList2"/>
    <dgm:cxn modelId="{2998831B-0FEA-41B5-A9B8-23B935DA445C}" srcId="{47B0F9A5-305A-4573-BEAE-95140D3B8B03}" destId="{E12E911A-6063-4A26-84B5-5AB96E214CB7}" srcOrd="0" destOrd="0" parTransId="{0BC83BF5-D2B4-4C6D-B242-785A4DB08976}" sibTransId="{57F4E106-A352-401F-A1B5-E27AE587B8B4}"/>
    <dgm:cxn modelId="{DE21E543-04EA-42DD-9646-3312F5C87A51}" type="presParOf" srcId="{F02ECEAD-A831-445F-AC8A-3C92D7C7E18D}" destId="{78E69E8C-91F5-44F1-A6AF-0466ABA5ECD6}" srcOrd="0" destOrd="0" presId="urn:microsoft.com/office/officeart/2005/8/layout/vList2"/>
    <dgm:cxn modelId="{5330F4C1-85E3-439B-8492-4FC6162B88A4}" type="presParOf" srcId="{F02ECEAD-A831-445F-AC8A-3C92D7C7E18D}" destId="{06A44FDA-2218-4AB0-80D0-E213CB643BBA}" srcOrd="1" destOrd="0" presId="urn:microsoft.com/office/officeart/2005/8/layout/vList2"/>
    <dgm:cxn modelId="{603A5A51-F345-4DA0-B701-4ECC0D85684D}" type="presParOf" srcId="{F02ECEAD-A831-445F-AC8A-3C92D7C7E18D}" destId="{561A58B0-1AFB-4F34-BF63-580C41AB66D0}" srcOrd="2" destOrd="0" presId="urn:microsoft.com/office/officeart/2005/8/layout/vList2"/>
    <dgm:cxn modelId="{800D0384-BDC8-474B-B4B2-78CB53CE9AC1}" type="presParOf" srcId="{F02ECEAD-A831-445F-AC8A-3C92D7C7E18D}" destId="{21A16DF0-3E0E-45F9-A5A0-3425D52C0988}"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FA0644-0904-47FC-841E-2E7D77F5C55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2576562C-A343-45AF-8768-E9E7328DB0F1}">
      <dgm:prSet phldrT="[Texto]"/>
      <dgm:spPr/>
      <dgm:t>
        <a:bodyPr/>
        <a:lstStyle/>
        <a:p>
          <a:r>
            <a:rPr lang="es-AR" dirty="0" smtClean="0"/>
            <a:t>Decisiones</a:t>
          </a:r>
          <a:endParaRPr lang="es-AR" dirty="0"/>
        </a:p>
      </dgm:t>
    </dgm:pt>
    <dgm:pt modelId="{7A76B350-C158-4FCD-BB9F-D394A223BB79}" type="parTrans" cxnId="{07DA7C6C-FFD8-4D8A-8A28-5FE4503C19E0}">
      <dgm:prSet/>
      <dgm:spPr/>
      <dgm:t>
        <a:bodyPr/>
        <a:lstStyle/>
        <a:p>
          <a:endParaRPr lang="es-AR"/>
        </a:p>
      </dgm:t>
    </dgm:pt>
    <dgm:pt modelId="{66C0CBC1-61AD-4733-B351-CBA91B138DE0}" type="sibTrans" cxnId="{07DA7C6C-FFD8-4D8A-8A28-5FE4503C19E0}">
      <dgm:prSet/>
      <dgm:spPr/>
      <dgm:t>
        <a:bodyPr/>
        <a:lstStyle/>
        <a:p>
          <a:endParaRPr lang="es-AR"/>
        </a:p>
      </dgm:t>
    </dgm:pt>
    <dgm:pt modelId="{6C132F63-01B5-415E-B8E0-1C0EA189A564}">
      <dgm:prSet phldrT="[Texto]"/>
      <dgm:spPr/>
      <dgm:t>
        <a:bodyPr/>
        <a:lstStyle/>
        <a:p>
          <a:r>
            <a:rPr lang="es-AR" dirty="0" smtClean="0"/>
            <a:t>Ciclo de relaciones</a:t>
          </a:r>
          <a:endParaRPr lang="es-AR" dirty="0"/>
        </a:p>
      </dgm:t>
    </dgm:pt>
    <dgm:pt modelId="{9B8D2FD6-2569-4928-A23C-F311F9EBB058}" type="parTrans" cxnId="{6151153A-B581-4D57-AE5F-D752AA435877}">
      <dgm:prSet/>
      <dgm:spPr/>
      <dgm:t>
        <a:bodyPr/>
        <a:lstStyle/>
        <a:p>
          <a:endParaRPr lang="es-AR"/>
        </a:p>
      </dgm:t>
    </dgm:pt>
    <dgm:pt modelId="{617AC08D-5425-491D-BE54-8BAE2859F706}" type="sibTrans" cxnId="{6151153A-B581-4D57-AE5F-D752AA435877}">
      <dgm:prSet/>
      <dgm:spPr/>
      <dgm:t>
        <a:bodyPr/>
        <a:lstStyle/>
        <a:p>
          <a:endParaRPr lang="es-AR"/>
        </a:p>
      </dgm:t>
    </dgm:pt>
    <dgm:pt modelId="{5FAD887F-0DD7-4C0C-BBA9-012A9F5CF2EE}">
      <dgm:prSet phldrT="[Texto]"/>
      <dgm:spPr/>
      <dgm:t>
        <a:bodyPr/>
        <a:lstStyle/>
        <a:p>
          <a:r>
            <a:rPr lang="es-AR" dirty="0" smtClean="0"/>
            <a:t>Jerarquías</a:t>
          </a:r>
          <a:endParaRPr lang="es-AR" dirty="0"/>
        </a:p>
      </dgm:t>
    </dgm:pt>
    <dgm:pt modelId="{B25F4FE3-3157-4A16-A971-060A43040C9C}" type="parTrans" cxnId="{BFDBC852-A39D-49A4-9E85-19A0D9386125}">
      <dgm:prSet/>
      <dgm:spPr/>
      <dgm:t>
        <a:bodyPr/>
        <a:lstStyle/>
        <a:p>
          <a:endParaRPr lang="es-AR"/>
        </a:p>
      </dgm:t>
    </dgm:pt>
    <dgm:pt modelId="{9E60D8F3-3150-49DE-843E-1F2E88A93135}" type="sibTrans" cxnId="{BFDBC852-A39D-49A4-9E85-19A0D9386125}">
      <dgm:prSet/>
      <dgm:spPr/>
      <dgm:t>
        <a:bodyPr/>
        <a:lstStyle/>
        <a:p>
          <a:endParaRPr lang="es-AR"/>
        </a:p>
      </dgm:t>
    </dgm:pt>
    <dgm:pt modelId="{235E7FA9-7D92-48DB-B69E-D487DA419AE0}">
      <dgm:prSet phldrT="[Texto]"/>
      <dgm:spPr/>
      <dgm:t>
        <a:bodyPr/>
        <a:lstStyle/>
        <a:p>
          <a:r>
            <a:rPr lang="es-AR" dirty="0" smtClean="0"/>
            <a:t>Atributos derivados</a:t>
          </a:r>
          <a:endParaRPr lang="es-AR" dirty="0"/>
        </a:p>
      </dgm:t>
    </dgm:pt>
    <dgm:pt modelId="{2AEBF0ED-FA80-420B-8A72-4AB751EE81A5}" type="parTrans" cxnId="{B3CFE406-8ED1-4116-BAC7-521D8C40D208}">
      <dgm:prSet/>
      <dgm:spPr/>
    </dgm:pt>
    <dgm:pt modelId="{8BC9921A-F9FA-4710-9641-039D95B78904}" type="sibTrans" cxnId="{B3CFE406-8ED1-4116-BAC7-521D8C40D208}">
      <dgm:prSet/>
      <dgm:spPr/>
    </dgm:pt>
    <dgm:pt modelId="{9C43B463-3881-4950-9123-DE2DEDCCE459}">
      <dgm:prSet phldrT="[Texto]"/>
      <dgm:spPr/>
      <dgm:t>
        <a:bodyPr/>
        <a:lstStyle/>
        <a:p>
          <a:r>
            <a:rPr lang="es-AR" dirty="0" smtClean="0"/>
            <a:t>Atributos polivalentes</a:t>
          </a:r>
          <a:endParaRPr lang="es-AR" dirty="0"/>
        </a:p>
      </dgm:t>
    </dgm:pt>
    <dgm:pt modelId="{FB17E3B2-03A6-4916-BFC8-9536C0648F4A}" type="parTrans" cxnId="{1FD92EBB-11C9-4CB4-B782-B0059039A14D}">
      <dgm:prSet/>
      <dgm:spPr/>
    </dgm:pt>
    <dgm:pt modelId="{1CC8E408-F64A-4DD6-8F97-177AFC493AD2}" type="sibTrans" cxnId="{1FD92EBB-11C9-4CB4-B782-B0059039A14D}">
      <dgm:prSet/>
      <dgm:spPr/>
    </dgm:pt>
    <dgm:pt modelId="{05C048D8-1043-40DF-8894-41D7235C84FA}">
      <dgm:prSet phldrT="[Texto]"/>
      <dgm:spPr/>
      <dgm:t>
        <a:bodyPr/>
        <a:lstStyle/>
        <a:p>
          <a:r>
            <a:rPr lang="es-AR" dirty="0" smtClean="0"/>
            <a:t>Atributos compuestos</a:t>
          </a:r>
          <a:endParaRPr lang="es-AR" dirty="0"/>
        </a:p>
      </dgm:t>
    </dgm:pt>
    <dgm:pt modelId="{E8693AED-0807-4312-98E6-0E66DF0457EE}" type="parTrans" cxnId="{A37177CD-AC5D-4675-BC84-E90795D99AB2}">
      <dgm:prSet/>
      <dgm:spPr/>
    </dgm:pt>
    <dgm:pt modelId="{1270C5D0-22AE-4149-88CB-9281A026BA5E}" type="sibTrans" cxnId="{A37177CD-AC5D-4675-BC84-E90795D99AB2}">
      <dgm:prSet/>
      <dgm:spPr/>
    </dgm:pt>
    <dgm:pt modelId="{5CB52310-B8E4-4D8D-BA64-C09DB00C5DAC}" type="pres">
      <dgm:prSet presAssocID="{4DFA0644-0904-47FC-841E-2E7D77F5C556}" presName="linear" presStyleCnt="0">
        <dgm:presLayoutVars>
          <dgm:animLvl val="lvl"/>
          <dgm:resizeHandles val="exact"/>
        </dgm:presLayoutVars>
      </dgm:prSet>
      <dgm:spPr/>
      <dgm:t>
        <a:bodyPr/>
        <a:lstStyle/>
        <a:p>
          <a:endParaRPr lang="es-AR"/>
        </a:p>
      </dgm:t>
    </dgm:pt>
    <dgm:pt modelId="{A6BAFA59-20BB-4436-BA78-A4954E68E792}" type="pres">
      <dgm:prSet presAssocID="{2576562C-A343-45AF-8768-E9E7328DB0F1}" presName="parentText" presStyleLbl="node1" presStyleIdx="0" presStyleCnt="1">
        <dgm:presLayoutVars>
          <dgm:chMax val="0"/>
          <dgm:bulletEnabled val="1"/>
        </dgm:presLayoutVars>
      </dgm:prSet>
      <dgm:spPr/>
      <dgm:t>
        <a:bodyPr/>
        <a:lstStyle/>
        <a:p>
          <a:endParaRPr lang="es-AR"/>
        </a:p>
      </dgm:t>
    </dgm:pt>
    <dgm:pt modelId="{3935CD56-0353-40FE-9C34-3A5F592F2162}" type="pres">
      <dgm:prSet presAssocID="{2576562C-A343-45AF-8768-E9E7328DB0F1}" presName="childText" presStyleLbl="revTx" presStyleIdx="0" presStyleCnt="1">
        <dgm:presLayoutVars>
          <dgm:bulletEnabled val="1"/>
        </dgm:presLayoutVars>
      </dgm:prSet>
      <dgm:spPr/>
      <dgm:t>
        <a:bodyPr/>
        <a:lstStyle/>
        <a:p>
          <a:endParaRPr lang="es-AR"/>
        </a:p>
      </dgm:t>
    </dgm:pt>
  </dgm:ptLst>
  <dgm:cxnLst>
    <dgm:cxn modelId="{A37177CD-AC5D-4675-BC84-E90795D99AB2}" srcId="{2576562C-A343-45AF-8768-E9E7328DB0F1}" destId="{05C048D8-1043-40DF-8894-41D7235C84FA}" srcOrd="2" destOrd="0" parTransId="{E8693AED-0807-4312-98E6-0E66DF0457EE}" sibTransId="{1270C5D0-22AE-4149-88CB-9281A026BA5E}"/>
    <dgm:cxn modelId="{E292ADBA-BF53-43E7-97DC-BB9C117A7336}" type="presOf" srcId="{5FAD887F-0DD7-4C0C-BBA9-012A9F5CF2EE}" destId="{3935CD56-0353-40FE-9C34-3A5F592F2162}" srcOrd="0" destOrd="4" presId="urn:microsoft.com/office/officeart/2005/8/layout/vList2"/>
    <dgm:cxn modelId="{1A82AB94-C4A6-4559-8AEB-041D8D3B6433}" type="presOf" srcId="{05C048D8-1043-40DF-8894-41D7235C84FA}" destId="{3935CD56-0353-40FE-9C34-3A5F592F2162}" srcOrd="0" destOrd="2" presId="urn:microsoft.com/office/officeart/2005/8/layout/vList2"/>
    <dgm:cxn modelId="{B3CFE406-8ED1-4116-BAC7-521D8C40D208}" srcId="{2576562C-A343-45AF-8768-E9E7328DB0F1}" destId="{235E7FA9-7D92-48DB-B69E-D487DA419AE0}" srcOrd="0" destOrd="0" parTransId="{2AEBF0ED-FA80-420B-8A72-4AB751EE81A5}" sibTransId="{8BC9921A-F9FA-4710-9641-039D95B78904}"/>
    <dgm:cxn modelId="{2BB9F5C3-6B7D-4C88-A590-950925058600}" type="presOf" srcId="{4DFA0644-0904-47FC-841E-2E7D77F5C556}" destId="{5CB52310-B8E4-4D8D-BA64-C09DB00C5DAC}" srcOrd="0" destOrd="0" presId="urn:microsoft.com/office/officeart/2005/8/layout/vList2"/>
    <dgm:cxn modelId="{0B81A05F-9A9F-4AD9-89B2-39576E516900}" type="presOf" srcId="{2576562C-A343-45AF-8768-E9E7328DB0F1}" destId="{A6BAFA59-20BB-4436-BA78-A4954E68E792}" srcOrd="0" destOrd="0" presId="urn:microsoft.com/office/officeart/2005/8/layout/vList2"/>
    <dgm:cxn modelId="{38F5D5FD-92E3-4615-8FD0-E86F7E258DA4}" type="presOf" srcId="{235E7FA9-7D92-48DB-B69E-D487DA419AE0}" destId="{3935CD56-0353-40FE-9C34-3A5F592F2162}" srcOrd="0" destOrd="0" presId="urn:microsoft.com/office/officeart/2005/8/layout/vList2"/>
    <dgm:cxn modelId="{07DA7C6C-FFD8-4D8A-8A28-5FE4503C19E0}" srcId="{4DFA0644-0904-47FC-841E-2E7D77F5C556}" destId="{2576562C-A343-45AF-8768-E9E7328DB0F1}" srcOrd="0" destOrd="0" parTransId="{7A76B350-C158-4FCD-BB9F-D394A223BB79}" sibTransId="{66C0CBC1-61AD-4733-B351-CBA91B138DE0}"/>
    <dgm:cxn modelId="{1FD92EBB-11C9-4CB4-B782-B0059039A14D}" srcId="{2576562C-A343-45AF-8768-E9E7328DB0F1}" destId="{9C43B463-3881-4950-9123-DE2DEDCCE459}" srcOrd="1" destOrd="0" parTransId="{FB17E3B2-03A6-4916-BFC8-9536C0648F4A}" sibTransId="{1CC8E408-F64A-4DD6-8F97-177AFC493AD2}"/>
    <dgm:cxn modelId="{BFDBC852-A39D-49A4-9E85-19A0D9386125}" srcId="{2576562C-A343-45AF-8768-E9E7328DB0F1}" destId="{5FAD887F-0DD7-4C0C-BBA9-012A9F5CF2EE}" srcOrd="4" destOrd="0" parTransId="{B25F4FE3-3157-4A16-A971-060A43040C9C}" sibTransId="{9E60D8F3-3150-49DE-843E-1F2E88A93135}"/>
    <dgm:cxn modelId="{E780B59E-FFAF-4E1A-838E-4D320D5A3CF4}" type="presOf" srcId="{6C132F63-01B5-415E-B8E0-1C0EA189A564}" destId="{3935CD56-0353-40FE-9C34-3A5F592F2162}" srcOrd="0" destOrd="3" presId="urn:microsoft.com/office/officeart/2005/8/layout/vList2"/>
    <dgm:cxn modelId="{6151153A-B581-4D57-AE5F-D752AA435877}" srcId="{2576562C-A343-45AF-8768-E9E7328DB0F1}" destId="{6C132F63-01B5-415E-B8E0-1C0EA189A564}" srcOrd="3" destOrd="0" parTransId="{9B8D2FD6-2569-4928-A23C-F311F9EBB058}" sibTransId="{617AC08D-5425-491D-BE54-8BAE2859F706}"/>
    <dgm:cxn modelId="{830EA4A6-F40E-4828-BAFA-8484DBDE0001}" type="presOf" srcId="{9C43B463-3881-4950-9123-DE2DEDCCE459}" destId="{3935CD56-0353-40FE-9C34-3A5F592F2162}" srcOrd="0" destOrd="1" presId="urn:microsoft.com/office/officeart/2005/8/layout/vList2"/>
    <dgm:cxn modelId="{AE558D65-96FD-4D06-89B3-5CDC1D5E9E46}" type="presParOf" srcId="{5CB52310-B8E4-4D8D-BA64-C09DB00C5DAC}" destId="{A6BAFA59-20BB-4436-BA78-A4954E68E792}" srcOrd="0" destOrd="0" presId="urn:microsoft.com/office/officeart/2005/8/layout/vList2"/>
    <dgm:cxn modelId="{51B68CEC-1389-4AB5-A1FC-C8224D56518E}" type="presParOf" srcId="{5CB52310-B8E4-4D8D-BA64-C09DB00C5DAC}" destId="{3935CD56-0353-40FE-9C34-3A5F592F2162}"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F04996-702C-47CF-BCB5-DF9FDDAE21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3C20F3CF-7104-47A6-91B6-0164588436AC}">
      <dgm:prSet phldrT="[Texto]"/>
      <dgm:spPr/>
      <dgm:t>
        <a:bodyPr/>
        <a:lstStyle/>
        <a:p>
          <a:r>
            <a:rPr lang="es-AR" smtClean="0"/>
            <a:t>El modelo físico (relacional) representa la BD como una colección de </a:t>
          </a:r>
          <a:r>
            <a:rPr lang="es-AR" i="1" smtClean="0"/>
            <a:t>relaciones.</a:t>
          </a:r>
          <a:endParaRPr lang="es-AR"/>
        </a:p>
      </dgm:t>
    </dgm:pt>
    <dgm:pt modelId="{C6D6E398-7B91-44B3-A7DC-D59C864D1A66}" type="parTrans" cxnId="{AB7E5430-DCF6-4DA2-AAE9-03FF6C1B4F1B}">
      <dgm:prSet/>
      <dgm:spPr/>
      <dgm:t>
        <a:bodyPr/>
        <a:lstStyle/>
        <a:p>
          <a:endParaRPr lang="es-AR"/>
        </a:p>
      </dgm:t>
    </dgm:pt>
    <dgm:pt modelId="{18BFD976-340E-4132-8AE7-2507D0629FB3}" type="sibTrans" cxnId="{AB7E5430-DCF6-4DA2-AAE9-03FF6C1B4F1B}">
      <dgm:prSet/>
      <dgm:spPr/>
      <dgm:t>
        <a:bodyPr/>
        <a:lstStyle/>
        <a:p>
          <a:endParaRPr lang="es-AR"/>
        </a:p>
      </dgm:t>
    </dgm:pt>
    <dgm:pt modelId="{3AE01F38-E2D5-48B0-8CFD-72384C323728}">
      <dgm:prSet/>
      <dgm:spPr/>
      <dgm:t>
        <a:bodyPr/>
        <a:lstStyle/>
        <a:p>
          <a:r>
            <a:rPr lang="es-AR" smtClean="0"/>
            <a:t>En otros términos </a:t>
          </a:r>
          <a:r>
            <a:rPr lang="es-AR" smtClean="0">
              <a:sym typeface="Wingdings" pitchFamily="2" charset="2"/>
            </a:rPr>
            <a:t> cada relación se asemeja a una tabla de valores, o a un archivo plano de registros.</a:t>
          </a:r>
          <a:endParaRPr lang="es-AR" dirty="0">
            <a:sym typeface="Wingdings" pitchFamily="2" charset="2"/>
          </a:endParaRPr>
        </a:p>
      </dgm:t>
    </dgm:pt>
    <dgm:pt modelId="{7BD40586-D950-4231-9E84-73A0A83A8E4E}" type="parTrans" cxnId="{8FE3C215-BCC2-4DFB-B780-62269B9F053D}">
      <dgm:prSet/>
      <dgm:spPr/>
      <dgm:t>
        <a:bodyPr/>
        <a:lstStyle/>
        <a:p>
          <a:endParaRPr lang="es-AR"/>
        </a:p>
      </dgm:t>
    </dgm:pt>
    <dgm:pt modelId="{05E70C48-0C67-41AF-9EA5-0F27D977E0C7}" type="sibTrans" cxnId="{8FE3C215-BCC2-4DFB-B780-62269B9F053D}">
      <dgm:prSet/>
      <dgm:spPr/>
      <dgm:t>
        <a:bodyPr/>
        <a:lstStyle/>
        <a:p>
          <a:endParaRPr lang="es-AR"/>
        </a:p>
      </dgm:t>
    </dgm:pt>
    <dgm:pt modelId="{662EC0EC-63AD-42B8-9EE6-0A4BE792FC94}">
      <dgm:prSet/>
      <dgm:spPr/>
      <dgm:t>
        <a:bodyPr/>
        <a:lstStyle/>
        <a:p>
          <a:r>
            <a:rPr lang="es-AR" dirty="0" smtClean="0">
              <a:sym typeface="Wingdings" pitchFamily="2" charset="2"/>
            </a:rPr>
            <a:t>Un registro o un elemento de una relación (tabla) se denomina </a:t>
          </a:r>
          <a:r>
            <a:rPr lang="es-AR" i="1" dirty="0" err="1" smtClean="0">
              <a:sym typeface="Wingdings" pitchFamily="2" charset="2"/>
            </a:rPr>
            <a:t>tupla</a:t>
          </a:r>
          <a:r>
            <a:rPr lang="es-AR" dirty="0" smtClean="0">
              <a:sym typeface="Wingdings" pitchFamily="2" charset="2"/>
            </a:rPr>
            <a:t>.</a:t>
          </a:r>
          <a:endParaRPr lang="es-AR" dirty="0">
            <a:sym typeface="Wingdings" pitchFamily="2" charset="2"/>
          </a:endParaRPr>
        </a:p>
      </dgm:t>
    </dgm:pt>
    <dgm:pt modelId="{8FB51101-F42C-4DB3-9EFC-281DCF6FE370}" type="parTrans" cxnId="{28A2E8EC-C21F-42C8-932C-7805D98861A9}">
      <dgm:prSet/>
      <dgm:spPr/>
      <dgm:t>
        <a:bodyPr/>
        <a:lstStyle/>
        <a:p>
          <a:endParaRPr lang="es-AR"/>
        </a:p>
      </dgm:t>
    </dgm:pt>
    <dgm:pt modelId="{015745A9-D6E8-40B0-927E-4FF151EB21D3}" type="sibTrans" cxnId="{28A2E8EC-C21F-42C8-932C-7805D98861A9}">
      <dgm:prSet/>
      <dgm:spPr/>
      <dgm:t>
        <a:bodyPr/>
        <a:lstStyle/>
        <a:p>
          <a:endParaRPr lang="es-AR"/>
        </a:p>
      </dgm:t>
    </dgm:pt>
    <dgm:pt modelId="{C7EC1D9F-69E6-4B40-81B2-4EC05D3015AF}">
      <dgm:prSet/>
      <dgm:spPr/>
      <dgm:t>
        <a:bodyPr/>
        <a:lstStyle/>
        <a:p>
          <a:r>
            <a:rPr lang="es-AR" dirty="0" smtClean="0">
              <a:sym typeface="Wingdings" pitchFamily="2" charset="2"/>
            </a:rPr>
            <a:t>Una atributo mantiene su nombre</a:t>
          </a:r>
          <a:endParaRPr lang="es-AR" dirty="0">
            <a:sym typeface="Wingdings" pitchFamily="2" charset="2"/>
          </a:endParaRPr>
        </a:p>
      </dgm:t>
    </dgm:pt>
    <dgm:pt modelId="{D0CA8D73-A117-49F8-B7CA-ADE4ABC17D2C}" type="parTrans" cxnId="{4A47024D-E7E3-488B-B74D-4283918A3235}">
      <dgm:prSet/>
      <dgm:spPr/>
      <dgm:t>
        <a:bodyPr/>
        <a:lstStyle/>
        <a:p>
          <a:endParaRPr lang="es-AR"/>
        </a:p>
      </dgm:t>
    </dgm:pt>
    <dgm:pt modelId="{EA05C3DA-A283-414F-94AE-DFEDE0AD0726}" type="sibTrans" cxnId="{4A47024D-E7E3-488B-B74D-4283918A3235}">
      <dgm:prSet/>
      <dgm:spPr/>
      <dgm:t>
        <a:bodyPr/>
        <a:lstStyle/>
        <a:p>
          <a:endParaRPr lang="es-AR"/>
        </a:p>
      </dgm:t>
    </dgm:pt>
    <dgm:pt modelId="{D8042890-3A3E-47C6-8184-5B3606F779BA}">
      <dgm:prSet/>
      <dgm:spPr/>
      <dgm:t>
        <a:bodyPr/>
        <a:lstStyle/>
        <a:p>
          <a:r>
            <a:rPr lang="es-AR" smtClean="0">
              <a:sym typeface="Wingdings" pitchFamily="2" charset="2"/>
            </a:rPr>
            <a:t>Cada tabla de valores resultante se denomina </a:t>
          </a:r>
          <a:r>
            <a:rPr lang="es-AR" i="1" smtClean="0">
              <a:sym typeface="Wingdings" pitchFamily="2" charset="2"/>
            </a:rPr>
            <a:t>relación</a:t>
          </a:r>
          <a:endParaRPr lang="es-AR" i="1" dirty="0">
            <a:sym typeface="Wingdings" pitchFamily="2" charset="2"/>
          </a:endParaRPr>
        </a:p>
      </dgm:t>
    </dgm:pt>
    <dgm:pt modelId="{33E4C6CB-9614-475D-BD1F-8B8E6CB74285}" type="parTrans" cxnId="{EB322094-84DD-45FF-8C27-F8B54B0640A4}">
      <dgm:prSet/>
      <dgm:spPr/>
      <dgm:t>
        <a:bodyPr/>
        <a:lstStyle/>
        <a:p>
          <a:endParaRPr lang="es-AR"/>
        </a:p>
      </dgm:t>
    </dgm:pt>
    <dgm:pt modelId="{29E0058D-D343-4615-820D-FA28AD7F5E01}" type="sibTrans" cxnId="{EB322094-84DD-45FF-8C27-F8B54B0640A4}">
      <dgm:prSet/>
      <dgm:spPr/>
      <dgm:t>
        <a:bodyPr/>
        <a:lstStyle/>
        <a:p>
          <a:endParaRPr lang="es-AR"/>
        </a:p>
      </dgm:t>
    </dgm:pt>
    <dgm:pt modelId="{4B8CF922-D40D-4D35-8BE9-DA0B0D686F7A}">
      <dgm:prSet/>
      <dgm:spPr/>
      <dgm:t>
        <a:bodyPr/>
        <a:lstStyle/>
        <a:p>
          <a:r>
            <a:rPr lang="es-AR" smtClean="0"/>
            <a:t>Cada </a:t>
          </a:r>
          <a:r>
            <a:rPr lang="es-AR" i="1" smtClean="0"/>
            <a:t>relación </a:t>
          </a:r>
          <a:r>
            <a:rPr lang="es-AR" smtClean="0"/>
            <a:t>se obtiene a partir de una entidad o una relación ER.</a:t>
          </a:r>
          <a:endParaRPr lang="es-AR" dirty="0"/>
        </a:p>
      </dgm:t>
    </dgm:pt>
    <dgm:pt modelId="{8A25869F-4ABF-48EE-8685-DECB21CC944D}" type="parTrans" cxnId="{74032E5E-CB91-46BA-B7A2-6B6D2F74F680}">
      <dgm:prSet/>
      <dgm:spPr/>
      <dgm:t>
        <a:bodyPr/>
        <a:lstStyle/>
        <a:p>
          <a:endParaRPr lang="es-AR"/>
        </a:p>
      </dgm:t>
    </dgm:pt>
    <dgm:pt modelId="{4D94492C-83F6-4659-871A-33258DAE5A24}" type="sibTrans" cxnId="{74032E5E-CB91-46BA-B7A2-6B6D2F74F680}">
      <dgm:prSet/>
      <dgm:spPr/>
      <dgm:t>
        <a:bodyPr/>
        <a:lstStyle/>
        <a:p>
          <a:endParaRPr lang="es-AR"/>
        </a:p>
      </dgm:t>
    </dgm:pt>
    <dgm:pt modelId="{6CA481B8-EF01-4121-A089-0E2B69D413D9}">
      <dgm:prSet/>
      <dgm:spPr/>
      <dgm:t>
        <a:bodyPr/>
        <a:lstStyle/>
        <a:p>
          <a:r>
            <a:rPr lang="es-AR" smtClean="0"/>
            <a:t>El tipo de datos que describe los tipo de valores de un atributo se denomina </a:t>
          </a:r>
          <a:r>
            <a:rPr lang="es-AR" i="1" smtClean="0"/>
            <a:t>dominio</a:t>
          </a:r>
          <a:r>
            <a:rPr lang="es-AR" smtClean="0"/>
            <a:t>. </a:t>
          </a:r>
          <a:endParaRPr lang="es-AR" dirty="0"/>
        </a:p>
      </dgm:t>
    </dgm:pt>
    <dgm:pt modelId="{F537E6AF-0DC0-4761-A03A-1EDAA0265EFB}" type="parTrans" cxnId="{63A1988D-7682-47CB-81FC-0A224BD3D04B}">
      <dgm:prSet/>
      <dgm:spPr/>
      <dgm:t>
        <a:bodyPr/>
        <a:lstStyle/>
        <a:p>
          <a:endParaRPr lang="es-AR"/>
        </a:p>
      </dgm:t>
    </dgm:pt>
    <dgm:pt modelId="{B48A62B5-1EDC-445B-8FF6-0E307AC47A9E}" type="sibTrans" cxnId="{63A1988D-7682-47CB-81FC-0A224BD3D04B}">
      <dgm:prSet/>
      <dgm:spPr/>
      <dgm:t>
        <a:bodyPr/>
        <a:lstStyle/>
        <a:p>
          <a:endParaRPr lang="es-AR"/>
        </a:p>
      </dgm:t>
    </dgm:pt>
    <dgm:pt modelId="{D059939E-31C2-47B8-9CA3-07764ED11644}" type="pres">
      <dgm:prSet presAssocID="{BEF04996-702C-47CF-BCB5-DF9FDDAE2107}" presName="linear" presStyleCnt="0">
        <dgm:presLayoutVars>
          <dgm:animLvl val="lvl"/>
          <dgm:resizeHandles val="exact"/>
        </dgm:presLayoutVars>
      </dgm:prSet>
      <dgm:spPr/>
      <dgm:t>
        <a:bodyPr/>
        <a:lstStyle/>
        <a:p>
          <a:endParaRPr lang="es-AR"/>
        </a:p>
      </dgm:t>
    </dgm:pt>
    <dgm:pt modelId="{08D3DD11-4B88-43B2-BA82-3828F4079284}" type="pres">
      <dgm:prSet presAssocID="{3C20F3CF-7104-47A6-91B6-0164588436AC}" presName="parentText" presStyleLbl="node1" presStyleIdx="0" presStyleCnt="1">
        <dgm:presLayoutVars>
          <dgm:chMax val="0"/>
          <dgm:bulletEnabled val="1"/>
        </dgm:presLayoutVars>
      </dgm:prSet>
      <dgm:spPr/>
      <dgm:t>
        <a:bodyPr/>
        <a:lstStyle/>
        <a:p>
          <a:endParaRPr lang="es-AR"/>
        </a:p>
      </dgm:t>
    </dgm:pt>
    <dgm:pt modelId="{AE94CB44-9CAD-482D-83C9-D516C0E86CEC}" type="pres">
      <dgm:prSet presAssocID="{3C20F3CF-7104-47A6-91B6-0164588436AC}" presName="childText" presStyleLbl="revTx" presStyleIdx="0" presStyleCnt="1">
        <dgm:presLayoutVars>
          <dgm:bulletEnabled val="1"/>
        </dgm:presLayoutVars>
      </dgm:prSet>
      <dgm:spPr/>
      <dgm:t>
        <a:bodyPr/>
        <a:lstStyle/>
        <a:p>
          <a:endParaRPr lang="es-AR"/>
        </a:p>
      </dgm:t>
    </dgm:pt>
  </dgm:ptLst>
  <dgm:cxnLst>
    <dgm:cxn modelId="{EB322094-84DD-45FF-8C27-F8B54B0640A4}" srcId="{3C20F3CF-7104-47A6-91B6-0164588436AC}" destId="{D8042890-3A3E-47C6-8184-5B3606F779BA}" srcOrd="3" destOrd="0" parTransId="{33E4C6CB-9614-475D-BD1F-8B8E6CB74285}" sibTransId="{29E0058D-D343-4615-820D-FA28AD7F5E01}"/>
    <dgm:cxn modelId="{5AEFD3AA-C193-42AC-993C-CE90F932E457}" type="presOf" srcId="{6CA481B8-EF01-4121-A089-0E2B69D413D9}" destId="{AE94CB44-9CAD-482D-83C9-D516C0E86CEC}" srcOrd="0" destOrd="5" presId="urn:microsoft.com/office/officeart/2005/8/layout/vList2"/>
    <dgm:cxn modelId="{AB7E5430-DCF6-4DA2-AAE9-03FF6C1B4F1B}" srcId="{BEF04996-702C-47CF-BCB5-DF9FDDAE2107}" destId="{3C20F3CF-7104-47A6-91B6-0164588436AC}" srcOrd="0" destOrd="0" parTransId="{C6D6E398-7B91-44B3-A7DC-D59C864D1A66}" sibTransId="{18BFD976-340E-4132-8AE7-2507D0629FB3}"/>
    <dgm:cxn modelId="{63A1988D-7682-47CB-81FC-0A224BD3D04B}" srcId="{3C20F3CF-7104-47A6-91B6-0164588436AC}" destId="{6CA481B8-EF01-4121-A089-0E2B69D413D9}" srcOrd="4" destOrd="0" parTransId="{F537E6AF-0DC0-4761-A03A-1EDAA0265EFB}" sibTransId="{B48A62B5-1EDC-445B-8FF6-0E307AC47A9E}"/>
    <dgm:cxn modelId="{4A47024D-E7E3-488B-B74D-4283918A3235}" srcId="{3C20F3CF-7104-47A6-91B6-0164588436AC}" destId="{C7EC1D9F-69E6-4B40-81B2-4EC05D3015AF}" srcOrd="2" destOrd="0" parTransId="{D0CA8D73-A117-49F8-B7CA-ADE4ABC17D2C}" sibTransId="{EA05C3DA-A283-414F-94AE-DFEDE0AD0726}"/>
    <dgm:cxn modelId="{33F47B2D-2712-4736-B104-F3AC3572D3DF}" type="presOf" srcId="{3AE01F38-E2D5-48B0-8CFD-72384C323728}" destId="{AE94CB44-9CAD-482D-83C9-D516C0E86CEC}" srcOrd="0" destOrd="0" presId="urn:microsoft.com/office/officeart/2005/8/layout/vList2"/>
    <dgm:cxn modelId="{ECA04FAB-4C99-48CC-BBFC-EE2B20885B14}" type="presOf" srcId="{662EC0EC-63AD-42B8-9EE6-0A4BE792FC94}" destId="{AE94CB44-9CAD-482D-83C9-D516C0E86CEC}" srcOrd="0" destOrd="1" presId="urn:microsoft.com/office/officeart/2005/8/layout/vList2"/>
    <dgm:cxn modelId="{74032E5E-CB91-46BA-B7A2-6B6D2F74F680}" srcId="{D8042890-3A3E-47C6-8184-5B3606F779BA}" destId="{4B8CF922-D40D-4D35-8BE9-DA0B0D686F7A}" srcOrd="0" destOrd="0" parTransId="{8A25869F-4ABF-48EE-8685-DECB21CC944D}" sibTransId="{4D94492C-83F6-4659-871A-33258DAE5A24}"/>
    <dgm:cxn modelId="{D244A894-4A66-4636-A545-D0523A7D15DC}" type="presOf" srcId="{C7EC1D9F-69E6-4B40-81B2-4EC05D3015AF}" destId="{AE94CB44-9CAD-482D-83C9-D516C0E86CEC}" srcOrd="0" destOrd="2" presId="urn:microsoft.com/office/officeart/2005/8/layout/vList2"/>
    <dgm:cxn modelId="{4939C039-37D3-4C00-8AF9-1B14C41BFF38}" type="presOf" srcId="{BEF04996-702C-47CF-BCB5-DF9FDDAE2107}" destId="{D059939E-31C2-47B8-9CA3-07764ED11644}" srcOrd="0" destOrd="0" presId="urn:microsoft.com/office/officeart/2005/8/layout/vList2"/>
    <dgm:cxn modelId="{D6D9A6CA-23DA-4F1C-B95D-122A93213A11}" type="presOf" srcId="{4B8CF922-D40D-4D35-8BE9-DA0B0D686F7A}" destId="{AE94CB44-9CAD-482D-83C9-D516C0E86CEC}" srcOrd="0" destOrd="4" presId="urn:microsoft.com/office/officeart/2005/8/layout/vList2"/>
    <dgm:cxn modelId="{94BD2FE4-C06B-4949-BE9A-26CBB4D8F4A6}" type="presOf" srcId="{D8042890-3A3E-47C6-8184-5B3606F779BA}" destId="{AE94CB44-9CAD-482D-83C9-D516C0E86CEC}" srcOrd="0" destOrd="3" presId="urn:microsoft.com/office/officeart/2005/8/layout/vList2"/>
    <dgm:cxn modelId="{EF600265-B644-4C9B-9C84-3EB2E1B9A31F}" type="presOf" srcId="{3C20F3CF-7104-47A6-91B6-0164588436AC}" destId="{08D3DD11-4B88-43B2-BA82-3828F4079284}" srcOrd="0" destOrd="0" presId="urn:microsoft.com/office/officeart/2005/8/layout/vList2"/>
    <dgm:cxn modelId="{28A2E8EC-C21F-42C8-932C-7805D98861A9}" srcId="{3C20F3CF-7104-47A6-91B6-0164588436AC}" destId="{662EC0EC-63AD-42B8-9EE6-0A4BE792FC94}" srcOrd="1" destOrd="0" parTransId="{8FB51101-F42C-4DB3-9EFC-281DCF6FE370}" sibTransId="{015745A9-D6E8-40B0-927E-4FF151EB21D3}"/>
    <dgm:cxn modelId="{8FE3C215-BCC2-4DFB-B780-62269B9F053D}" srcId="{3C20F3CF-7104-47A6-91B6-0164588436AC}" destId="{3AE01F38-E2D5-48B0-8CFD-72384C323728}" srcOrd="0" destOrd="0" parTransId="{7BD40586-D950-4231-9E84-73A0A83A8E4E}" sibTransId="{05E70C48-0C67-41AF-9EA5-0F27D977E0C7}"/>
    <dgm:cxn modelId="{2F85ACD7-97A8-4571-B2E3-D7DE18EC4B39}" type="presParOf" srcId="{D059939E-31C2-47B8-9CA3-07764ED11644}" destId="{08D3DD11-4B88-43B2-BA82-3828F4079284}" srcOrd="0" destOrd="0" presId="urn:microsoft.com/office/officeart/2005/8/layout/vList2"/>
    <dgm:cxn modelId="{8515DECD-7AE6-43E8-B89B-187131489972}" type="presParOf" srcId="{D059939E-31C2-47B8-9CA3-07764ED11644}" destId="{AE94CB44-9CAD-482D-83C9-D516C0E86CEC}"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D3661D-922C-4D3B-8812-BB3089C69D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2B02FD98-48A7-43E9-B33D-47FA94903448}">
      <dgm:prSet phldrT="[Texto]"/>
      <dgm:spPr/>
      <dgm:t>
        <a:bodyPr/>
        <a:lstStyle/>
        <a:p>
          <a:r>
            <a:rPr lang="es-AR" dirty="0" smtClean="0"/>
            <a:t>Pasos</a:t>
          </a:r>
          <a:endParaRPr lang="es-AR" dirty="0"/>
        </a:p>
      </dgm:t>
    </dgm:pt>
    <dgm:pt modelId="{7A915B22-36BD-4411-8476-05ACBE72F4CD}" type="parTrans" cxnId="{CA7E2E01-4C64-46FF-80CC-30319091A40A}">
      <dgm:prSet/>
      <dgm:spPr/>
      <dgm:t>
        <a:bodyPr/>
        <a:lstStyle/>
        <a:p>
          <a:endParaRPr lang="es-AR"/>
        </a:p>
      </dgm:t>
    </dgm:pt>
    <dgm:pt modelId="{171F75FF-15C5-46CC-A835-5AF2B8C6741F}" type="sibTrans" cxnId="{CA7E2E01-4C64-46FF-80CC-30319091A40A}">
      <dgm:prSet/>
      <dgm:spPr/>
      <dgm:t>
        <a:bodyPr/>
        <a:lstStyle/>
        <a:p>
          <a:endParaRPr lang="es-AR"/>
        </a:p>
      </dgm:t>
    </dgm:pt>
    <dgm:pt modelId="{603FAD16-3F07-4687-8611-3D5181ACCE83}">
      <dgm:prSet phldrT="[Texto]"/>
      <dgm:spPr/>
      <dgm:t>
        <a:bodyPr/>
        <a:lstStyle/>
        <a:p>
          <a:r>
            <a:rPr lang="es-AR" dirty="0" smtClean="0"/>
            <a:t>Selección de claves</a:t>
          </a:r>
          <a:endParaRPr lang="es-AR" dirty="0"/>
        </a:p>
      </dgm:t>
    </dgm:pt>
    <dgm:pt modelId="{A0ACC974-DCF2-45A3-AB69-DECC4A51545F}" type="parTrans" cxnId="{D559C930-7096-4F1C-A6F5-3ABAA0D1C64F}">
      <dgm:prSet/>
      <dgm:spPr/>
      <dgm:t>
        <a:bodyPr/>
        <a:lstStyle/>
        <a:p>
          <a:endParaRPr lang="es-AR"/>
        </a:p>
      </dgm:t>
    </dgm:pt>
    <dgm:pt modelId="{FABF59E4-E35F-4FEE-8B6A-BD06CFB4EF89}" type="sibTrans" cxnId="{D559C930-7096-4F1C-A6F5-3ABAA0D1C64F}">
      <dgm:prSet/>
      <dgm:spPr/>
      <dgm:t>
        <a:bodyPr/>
        <a:lstStyle/>
        <a:p>
          <a:endParaRPr lang="es-AR"/>
        </a:p>
      </dgm:t>
    </dgm:pt>
    <dgm:pt modelId="{AC7AD8D6-F00B-4B32-A319-2D47F598B38C}">
      <dgm:prSet phldrT="[Texto]"/>
      <dgm:spPr/>
      <dgm:t>
        <a:bodyPr/>
        <a:lstStyle/>
        <a:p>
          <a:r>
            <a:rPr lang="es-AR" dirty="0" smtClean="0"/>
            <a:t>Eliminación de identificadores externos</a:t>
          </a:r>
          <a:endParaRPr lang="es-AR" dirty="0"/>
        </a:p>
      </dgm:t>
    </dgm:pt>
    <dgm:pt modelId="{45DAF379-A08D-4CB4-9C01-44172094341E}" type="parTrans" cxnId="{51C576CF-812C-45FD-B7C2-45E47A883B4B}">
      <dgm:prSet/>
      <dgm:spPr/>
    </dgm:pt>
    <dgm:pt modelId="{840EEB3B-DC6D-4F5D-A6B5-9553DD25F361}" type="sibTrans" cxnId="{51C576CF-812C-45FD-B7C2-45E47A883B4B}">
      <dgm:prSet/>
      <dgm:spPr/>
    </dgm:pt>
    <dgm:pt modelId="{23BA6CE6-8AF1-4F68-B205-8578EB2902BE}">
      <dgm:prSet phldrT="[Texto]"/>
      <dgm:spPr/>
      <dgm:t>
        <a:bodyPr/>
        <a:lstStyle/>
        <a:p>
          <a:r>
            <a:rPr lang="es-AR" dirty="0" smtClean="0"/>
            <a:t>Primaria</a:t>
          </a:r>
          <a:endParaRPr lang="es-AR" dirty="0"/>
        </a:p>
      </dgm:t>
    </dgm:pt>
    <dgm:pt modelId="{DE06BFC3-7FB0-458A-9A1E-3E9DE0F5AEA7}" type="parTrans" cxnId="{03B4F7D8-177B-4ADC-B5A7-6D012C9073CD}">
      <dgm:prSet/>
      <dgm:spPr/>
    </dgm:pt>
    <dgm:pt modelId="{4394FCC0-F0BD-4AEF-A042-86BA70C2B55C}" type="sibTrans" cxnId="{03B4F7D8-177B-4ADC-B5A7-6D012C9073CD}">
      <dgm:prSet/>
      <dgm:spPr/>
    </dgm:pt>
    <dgm:pt modelId="{42F66EF1-114C-4091-B203-E833C52F18B9}">
      <dgm:prSet phldrT="[Texto]"/>
      <dgm:spPr/>
      <dgm:t>
        <a:bodyPr/>
        <a:lstStyle/>
        <a:p>
          <a:r>
            <a:rPr lang="es-AR" dirty="0" smtClean="0"/>
            <a:t>Candidata</a:t>
          </a:r>
          <a:endParaRPr lang="es-AR" dirty="0"/>
        </a:p>
      </dgm:t>
    </dgm:pt>
    <dgm:pt modelId="{9FCFF8D9-2869-423D-942D-D787DD17837C}" type="parTrans" cxnId="{9E392F1B-24EB-4154-8A48-EEF9294DB41E}">
      <dgm:prSet/>
      <dgm:spPr/>
    </dgm:pt>
    <dgm:pt modelId="{2176FBB8-2624-43B6-B4C2-F9EC56A5B241}" type="sibTrans" cxnId="{9E392F1B-24EB-4154-8A48-EEF9294DB41E}">
      <dgm:prSet/>
      <dgm:spPr/>
    </dgm:pt>
    <dgm:pt modelId="{F7330FCB-A960-47E0-B327-DED58606D82F}">
      <dgm:prSet phldrT="[Texto]"/>
      <dgm:spPr/>
      <dgm:t>
        <a:bodyPr/>
        <a:lstStyle/>
        <a:p>
          <a:r>
            <a:rPr lang="es-AR" dirty="0" smtClean="0"/>
            <a:t>Conversión de entidades</a:t>
          </a:r>
          <a:endParaRPr lang="es-AR" dirty="0"/>
        </a:p>
      </dgm:t>
    </dgm:pt>
    <dgm:pt modelId="{FDA4E403-6408-46B4-952B-ADAF593F6D73}" type="parTrans" cxnId="{451C8784-211F-4B7C-AB6C-08E76BA686A3}">
      <dgm:prSet/>
      <dgm:spPr/>
    </dgm:pt>
    <dgm:pt modelId="{23CDAB6A-8A6F-4C4C-9F33-DE6C81202575}" type="sibTrans" cxnId="{451C8784-211F-4B7C-AB6C-08E76BA686A3}">
      <dgm:prSet/>
      <dgm:spPr/>
    </dgm:pt>
    <dgm:pt modelId="{F1EE67A5-EB58-4292-832B-8796C8BE2EF5}">
      <dgm:prSet phldrT="[Texto]"/>
      <dgm:spPr/>
      <dgm:t>
        <a:bodyPr/>
        <a:lstStyle/>
        <a:p>
          <a:r>
            <a:rPr lang="es-AR" dirty="0" smtClean="0"/>
            <a:t>Relaciones</a:t>
          </a:r>
          <a:endParaRPr lang="es-AR" dirty="0"/>
        </a:p>
      </dgm:t>
    </dgm:pt>
    <dgm:pt modelId="{EF36EE49-A156-4A06-93D0-3039B65CF4C5}" type="parTrans" cxnId="{08F9668F-8DBF-4FB2-A417-06B75DF09BFD}">
      <dgm:prSet/>
      <dgm:spPr/>
    </dgm:pt>
    <dgm:pt modelId="{B3165B91-379C-45F2-BCA0-C849796212E1}" type="sibTrans" cxnId="{08F9668F-8DBF-4FB2-A417-06B75DF09BFD}">
      <dgm:prSet/>
      <dgm:spPr/>
    </dgm:pt>
    <dgm:pt modelId="{BF89FB65-B50D-48E7-8E5D-E57FB4E012E9}" type="pres">
      <dgm:prSet presAssocID="{89D3661D-922C-4D3B-8812-BB3089C69D1C}" presName="linear" presStyleCnt="0">
        <dgm:presLayoutVars>
          <dgm:animLvl val="lvl"/>
          <dgm:resizeHandles val="exact"/>
        </dgm:presLayoutVars>
      </dgm:prSet>
      <dgm:spPr/>
      <dgm:t>
        <a:bodyPr/>
        <a:lstStyle/>
        <a:p>
          <a:endParaRPr lang="es-AR"/>
        </a:p>
      </dgm:t>
    </dgm:pt>
    <dgm:pt modelId="{8AC91841-DC21-4713-9730-776D9575B9C2}" type="pres">
      <dgm:prSet presAssocID="{2B02FD98-48A7-43E9-B33D-47FA94903448}" presName="parentText" presStyleLbl="node1" presStyleIdx="0" presStyleCnt="1">
        <dgm:presLayoutVars>
          <dgm:chMax val="0"/>
          <dgm:bulletEnabled val="1"/>
        </dgm:presLayoutVars>
      </dgm:prSet>
      <dgm:spPr/>
      <dgm:t>
        <a:bodyPr/>
        <a:lstStyle/>
        <a:p>
          <a:endParaRPr lang="es-AR"/>
        </a:p>
      </dgm:t>
    </dgm:pt>
    <dgm:pt modelId="{8EA026C7-EED6-4403-AFBF-8764BE45BD16}" type="pres">
      <dgm:prSet presAssocID="{2B02FD98-48A7-43E9-B33D-47FA94903448}" presName="childText" presStyleLbl="revTx" presStyleIdx="0" presStyleCnt="1">
        <dgm:presLayoutVars>
          <dgm:bulletEnabled val="1"/>
        </dgm:presLayoutVars>
      </dgm:prSet>
      <dgm:spPr/>
      <dgm:t>
        <a:bodyPr/>
        <a:lstStyle/>
        <a:p>
          <a:endParaRPr lang="es-AR"/>
        </a:p>
      </dgm:t>
    </dgm:pt>
  </dgm:ptLst>
  <dgm:cxnLst>
    <dgm:cxn modelId="{6E071AB2-8380-4D3A-B62F-36DFBD7B7B04}" type="presOf" srcId="{603FAD16-3F07-4687-8611-3D5181ACCE83}" destId="{8EA026C7-EED6-4403-AFBF-8764BE45BD16}" srcOrd="0" destOrd="1" presId="urn:microsoft.com/office/officeart/2005/8/layout/vList2"/>
    <dgm:cxn modelId="{9E392F1B-24EB-4154-8A48-EEF9294DB41E}" srcId="{603FAD16-3F07-4687-8611-3D5181ACCE83}" destId="{42F66EF1-114C-4091-B203-E833C52F18B9}" srcOrd="1" destOrd="0" parTransId="{9FCFF8D9-2869-423D-942D-D787DD17837C}" sibTransId="{2176FBB8-2624-43B6-B4C2-F9EC56A5B241}"/>
    <dgm:cxn modelId="{D559C930-7096-4F1C-A6F5-3ABAA0D1C64F}" srcId="{2B02FD98-48A7-43E9-B33D-47FA94903448}" destId="{603FAD16-3F07-4687-8611-3D5181ACCE83}" srcOrd="1" destOrd="0" parTransId="{A0ACC974-DCF2-45A3-AB69-DECC4A51545F}" sibTransId="{FABF59E4-E35F-4FEE-8B6A-BD06CFB4EF89}"/>
    <dgm:cxn modelId="{451C8784-211F-4B7C-AB6C-08E76BA686A3}" srcId="{2B02FD98-48A7-43E9-B33D-47FA94903448}" destId="{F7330FCB-A960-47E0-B327-DED58606D82F}" srcOrd="2" destOrd="0" parTransId="{FDA4E403-6408-46B4-952B-ADAF593F6D73}" sibTransId="{23CDAB6A-8A6F-4C4C-9F33-DE6C81202575}"/>
    <dgm:cxn modelId="{FDB599DB-BFF4-466D-AB8B-23ABE2B55611}" type="presOf" srcId="{F1EE67A5-EB58-4292-832B-8796C8BE2EF5}" destId="{8EA026C7-EED6-4403-AFBF-8764BE45BD16}" srcOrd="0" destOrd="5" presId="urn:microsoft.com/office/officeart/2005/8/layout/vList2"/>
    <dgm:cxn modelId="{0FD2EE7E-A947-47FA-84D5-54EB892D5450}" type="presOf" srcId="{23BA6CE6-8AF1-4F68-B205-8578EB2902BE}" destId="{8EA026C7-EED6-4403-AFBF-8764BE45BD16}" srcOrd="0" destOrd="2" presId="urn:microsoft.com/office/officeart/2005/8/layout/vList2"/>
    <dgm:cxn modelId="{08F9668F-8DBF-4FB2-A417-06B75DF09BFD}" srcId="{2B02FD98-48A7-43E9-B33D-47FA94903448}" destId="{F1EE67A5-EB58-4292-832B-8796C8BE2EF5}" srcOrd="3" destOrd="0" parTransId="{EF36EE49-A156-4A06-93D0-3039B65CF4C5}" sibTransId="{B3165B91-379C-45F2-BCA0-C849796212E1}"/>
    <dgm:cxn modelId="{1E38E78D-88CE-4FC1-AC31-405F29B90D2D}" type="presOf" srcId="{89D3661D-922C-4D3B-8812-BB3089C69D1C}" destId="{BF89FB65-B50D-48E7-8E5D-E57FB4E012E9}" srcOrd="0" destOrd="0" presId="urn:microsoft.com/office/officeart/2005/8/layout/vList2"/>
    <dgm:cxn modelId="{0E72F26F-AB33-4B40-9BBB-8CD364728005}" type="presOf" srcId="{F7330FCB-A960-47E0-B327-DED58606D82F}" destId="{8EA026C7-EED6-4403-AFBF-8764BE45BD16}" srcOrd="0" destOrd="4" presId="urn:microsoft.com/office/officeart/2005/8/layout/vList2"/>
    <dgm:cxn modelId="{CA7E2E01-4C64-46FF-80CC-30319091A40A}" srcId="{89D3661D-922C-4D3B-8812-BB3089C69D1C}" destId="{2B02FD98-48A7-43E9-B33D-47FA94903448}" srcOrd="0" destOrd="0" parTransId="{7A915B22-36BD-4411-8476-05ACBE72F4CD}" sibTransId="{171F75FF-15C5-46CC-A835-5AF2B8C6741F}"/>
    <dgm:cxn modelId="{D69AFD17-ECDD-41B9-BF09-BE48E7DF7BF4}" type="presOf" srcId="{42F66EF1-114C-4091-B203-E833C52F18B9}" destId="{8EA026C7-EED6-4403-AFBF-8764BE45BD16}" srcOrd="0" destOrd="3" presId="urn:microsoft.com/office/officeart/2005/8/layout/vList2"/>
    <dgm:cxn modelId="{5104774D-3666-4A19-92AA-19DD6C2A7FC5}" type="presOf" srcId="{AC7AD8D6-F00B-4B32-A319-2D47F598B38C}" destId="{8EA026C7-EED6-4403-AFBF-8764BE45BD16}" srcOrd="0" destOrd="0" presId="urn:microsoft.com/office/officeart/2005/8/layout/vList2"/>
    <dgm:cxn modelId="{51C576CF-812C-45FD-B7C2-45E47A883B4B}" srcId="{2B02FD98-48A7-43E9-B33D-47FA94903448}" destId="{AC7AD8D6-F00B-4B32-A319-2D47F598B38C}" srcOrd="0" destOrd="0" parTransId="{45DAF379-A08D-4CB4-9C01-44172094341E}" sibTransId="{840EEB3B-DC6D-4F5D-A6B5-9553DD25F361}"/>
    <dgm:cxn modelId="{03B4F7D8-177B-4ADC-B5A7-6D012C9073CD}" srcId="{603FAD16-3F07-4687-8611-3D5181ACCE83}" destId="{23BA6CE6-8AF1-4F68-B205-8578EB2902BE}" srcOrd="0" destOrd="0" parTransId="{DE06BFC3-7FB0-458A-9A1E-3E9DE0F5AEA7}" sibTransId="{4394FCC0-F0BD-4AEF-A042-86BA70C2B55C}"/>
    <dgm:cxn modelId="{63526C1E-7789-4C3A-89AC-68FA09C0DE9F}" type="presOf" srcId="{2B02FD98-48A7-43E9-B33D-47FA94903448}" destId="{8AC91841-DC21-4713-9730-776D9575B9C2}" srcOrd="0" destOrd="0" presId="urn:microsoft.com/office/officeart/2005/8/layout/vList2"/>
    <dgm:cxn modelId="{0D9A6B13-9621-4F8C-BA31-78E3BC54008D}" type="presParOf" srcId="{BF89FB65-B50D-48E7-8E5D-E57FB4E012E9}" destId="{8AC91841-DC21-4713-9730-776D9575B9C2}" srcOrd="0" destOrd="0" presId="urn:microsoft.com/office/officeart/2005/8/layout/vList2"/>
    <dgm:cxn modelId="{448F0554-EC59-47A9-9395-C2E73C334659}" type="presParOf" srcId="{BF89FB65-B50D-48E7-8E5D-E57FB4E012E9}" destId="{8EA026C7-EED6-4403-AFBF-8764BE45BD16}"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1BC708-7E9D-4742-838F-8F38AB2FB5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2DDC266F-2AF1-4061-88F0-7D4AE7265BF6}">
      <dgm:prSet phldrT="[Texto]"/>
      <dgm:spPr/>
      <dgm:t>
        <a:bodyPr/>
        <a:lstStyle/>
        <a:p>
          <a:r>
            <a:rPr lang="es-AR" dirty="0" smtClean="0"/>
            <a:t>Relaciones</a:t>
          </a:r>
          <a:endParaRPr lang="es-AR" dirty="0"/>
        </a:p>
      </dgm:t>
    </dgm:pt>
    <dgm:pt modelId="{ECC3E54B-9E6F-4205-ACA5-38ABD1B6F713}" type="parTrans" cxnId="{0970578D-2902-4589-815B-D069B5352BEE}">
      <dgm:prSet/>
      <dgm:spPr/>
      <dgm:t>
        <a:bodyPr/>
        <a:lstStyle/>
        <a:p>
          <a:endParaRPr lang="es-AR"/>
        </a:p>
      </dgm:t>
    </dgm:pt>
    <dgm:pt modelId="{0BC1C590-D9A7-4F9B-B05B-6F551A436816}" type="sibTrans" cxnId="{0970578D-2902-4589-815B-D069B5352BEE}">
      <dgm:prSet/>
      <dgm:spPr/>
      <dgm:t>
        <a:bodyPr/>
        <a:lstStyle/>
        <a:p>
          <a:endParaRPr lang="es-AR"/>
        </a:p>
      </dgm:t>
    </dgm:pt>
    <dgm:pt modelId="{61D020E7-AD34-4702-A9B9-0F7C98FDBA3B}">
      <dgm:prSet phldrT="[Texto]"/>
      <dgm:spPr/>
      <dgm:t>
        <a:bodyPr/>
        <a:lstStyle/>
        <a:p>
          <a:r>
            <a:rPr lang="es-AR" smtClean="0"/>
            <a:t>Cardinalidad Muchos a muchos</a:t>
          </a:r>
          <a:endParaRPr lang="es-AR" dirty="0"/>
        </a:p>
      </dgm:t>
    </dgm:pt>
    <dgm:pt modelId="{827B3065-8879-4F6B-8DA8-8C94F8801680}" type="parTrans" cxnId="{25267713-95E6-4726-BBF4-962305A4C438}">
      <dgm:prSet/>
      <dgm:spPr/>
      <dgm:t>
        <a:bodyPr/>
        <a:lstStyle/>
        <a:p>
          <a:endParaRPr lang="es-AR"/>
        </a:p>
      </dgm:t>
    </dgm:pt>
    <dgm:pt modelId="{50E35281-2022-46EE-A2B5-47794874E68C}" type="sibTrans" cxnId="{25267713-95E6-4726-BBF4-962305A4C438}">
      <dgm:prSet/>
      <dgm:spPr/>
      <dgm:t>
        <a:bodyPr/>
        <a:lstStyle/>
        <a:p>
          <a:endParaRPr lang="es-AR"/>
        </a:p>
      </dgm:t>
    </dgm:pt>
    <dgm:pt modelId="{7CD88437-FB29-4106-BB6D-55F603B47930}">
      <dgm:prSet phldrT="[Texto]"/>
      <dgm:spPr/>
      <dgm:t>
        <a:bodyPr/>
        <a:lstStyle/>
        <a:p>
          <a:r>
            <a:rPr lang="es-AR" dirty="0" err="1" smtClean="0"/>
            <a:t>Cardinalidad</a:t>
          </a:r>
          <a:r>
            <a:rPr lang="es-AR" dirty="0" smtClean="0"/>
            <a:t> Uno a Muchos</a:t>
          </a:r>
          <a:endParaRPr lang="es-AR" dirty="0"/>
        </a:p>
      </dgm:t>
    </dgm:pt>
    <dgm:pt modelId="{C66AC8ED-ECE7-4620-BCF5-5AC3A0D40A93}" type="parTrans" cxnId="{561EA19D-AC60-4C8A-ABA4-1C5FEEBEFCF8}">
      <dgm:prSet/>
      <dgm:spPr/>
    </dgm:pt>
    <dgm:pt modelId="{251C23C6-6789-42AE-8A7F-80C2EC842430}" type="sibTrans" cxnId="{561EA19D-AC60-4C8A-ABA4-1C5FEEBEFCF8}">
      <dgm:prSet/>
      <dgm:spPr/>
    </dgm:pt>
    <dgm:pt modelId="{284CC826-8C7C-4AC9-AB1C-14CFBEC93D3D}">
      <dgm:prSet phldrT="[Texto]"/>
      <dgm:spPr/>
      <dgm:t>
        <a:bodyPr/>
        <a:lstStyle/>
        <a:p>
          <a:r>
            <a:rPr lang="es-AR" dirty="0" smtClean="0"/>
            <a:t>Cobertura total</a:t>
          </a:r>
          <a:endParaRPr lang="es-AR" dirty="0"/>
        </a:p>
      </dgm:t>
    </dgm:pt>
    <dgm:pt modelId="{0DA4E4EF-AECA-47C2-B32C-637191622C65}" type="parTrans" cxnId="{6030C800-E93B-4089-9A83-399A74CD5D5D}">
      <dgm:prSet/>
      <dgm:spPr/>
    </dgm:pt>
    <dgm:pt modelId="{641D48BB-94FD-4BB1-AAC0-662949A0AC05}" type="sibTrans" cxnId="{6030C800-E93B-4089-9A83-399A74CD5D5D}">
      <dgm:prSet/>
      <dgm:spPr/>
    </dgm:pt>
    <dgm:pt modelId="{D998DFE4-713A-4832-A14A-8CFA1168371B}">
      <dgm:prSet phldrT="[Texto]"/>
      <dgm:spPr/>
      <dgm:t>
        <a:bodyPr/>
        <a:lstStyle/>
        <a:p>
          <a:r>
            <a:rPr lang="es-AR" dirty="0" smtClean="0"/>
            <a:t>Cobertura Parcial</a:t>
          </a:r>
          <a:endParaRPr lang="es-AR" dirty="0"/>
        </a:p>
      </dgm:t>
    </dgm:pt>
    <dgm:pt modelId="{E7F1546F-30C6-4984-8DE1-2D3ABDD3E20D}" type="parTrans" cxnId="{BBC2AADE-44F2-4C29-BC7F-FFC00F9E8FB1}">
      <dgm:prSet/>
      <dgm:spPr/>
    </dgm:pt>
    <dgm:pt modelId="{9ABF71CA-470D-460E-AE75-E9390CE8C1B6}" type="sibTrans" cxnId="{BBC2AADE-44F2-4C29-BC7F-FFC00F9E8FB1}">
      <dgm:prSet/>
      <dgm:spPr/>
    </dgm:pt>
    <dgm:pt modelId="{1E6204F9-D18D-4966-9930-6040708E94BC}">
      <dgm:prSet phldrT="[Texto]"/>
      <dgm:spPr/>
      <dgm:t>
        <a:bodyPr/>
        <a:lstStyle/>
        <a:p>
          <a:r>
            <a:rPr lang="es-AR" dirty="0" smtClean="0"/>
            <a:t>Relaciones recursivas</a:t>
          </a:r>
          <a:endParaRPr lang="es-AR" dirty="0"/>
        </a:p>
      </dgm:t>
    </dgm:pt>
    <dgm:pt modelId="{91F16B22-ADF6-44E4-830C-4ABE98209A08}" type="parTrans" cxnId="{EC2E1506-D68F-4D73-B3E8-2051D490FAEF}">
      <dgm:prSet/>
      <dgm:spPr/>
    </dgm:pt>
    <dgm:pt modelId="{BE240CEA-729C-4E98-8CC3-8EC921D46DF9}" type="sibTrans" cxnId="{EC2E1506-D68F-4D73-B3E8-2051D490FAEF}">
      <dgm:prSet/>
      <dgm:spPr/>
    </dgm:pt>
    <dgm:pt modelId="{BE63DEDB-F238-4992-BFE6-9B295C56ED8B}">
      <dgm:prSet phldrT="[Texto]"/>
      <dgm:spPr/>
      <dgm:t>
        <a:bodyPr/>
        <a:lstStyle/>
        <a:p>
          <a:r>
            <a:rPr lang="es-AR" dirty="0" smtClean="0"/>
            <a:t>Relaciones ternarias</a:t>
          </a:r>
          <a:endParaRPr lang="es-AR" dirty="0"/>
        </a:p>
      </dgm:t>
    </dgm:pt>
    <dgm:pt modelId="{F3A3BECF-337F-40A6-84D2-9E5B544A0DDD}" type="parTrans" cxnId="{6A22ABA9-D9A4-47E2-90EC-D56A194C7C44}">
      <dgm:prSet/>
      <dgm:spPr/>
    </dgm:pt>
    <dgm:pt modelId="{B6B589BB-FA7E-485C-97C8-61147A2852AF}" type="sibTrans" cxnId="{6A22ABA9-D9A4-47E2-90EC-D56A194C7C44}">
      <dgm:prSet/>
      <dgm:spPr/>
    </dgm:pt>
    <dgm:pt modelId="{323B7294-630C-4093-9241-8B7816D7B613}">
      <dgm:prSet phldrT="[Texto]"/>
      <dgm:spPr/>
      <dgm:t>
        <a:bodyPr/>
        <a:lstStyle/>
        <a:p>
          <a:r>
            <a:rPr lang="es-AR" b="1" dirty="0" smtClean="0"/>
            <a:t>Clave foránea: atributo/s de una tabla que en otra tabla es/son CP y que sirven para establecer un nexo entre ambas estructuras</a:t>
          </a:r>
          <a:endParaRPr lang="es-AR" b="1" dirty="0"/>
        </a:p>
      </dgm:t>
    </dgm:pt>
    <dgm:pt modelId="{D625BB94-43C7-450E-A6AB-F1739369356D}" type="parTrans" cxnId="{82815710-9DC8-4F28-B264-DE98A044999D}">
      <dgm:prSet/>
      <dgm:spPr/>
    </dgm:pt>
    <dgm:pt modelId="{75A29ECD-4C1B-478A-8325-CBBE63650038}" type="sibTrans" cxnId="{82815710-9DC8-4F28-B264-DE98A044999D}">
      <dgm:prSet/>
      <dgm:spPr/>
    </dgm:pt>
    <dgm:pt modelId="{A7C25FF6-BD49-4DBB-8015-A9BFF3A2B378}" type="pres">
      <dgm:prSet presAssocID="{231BC708-7E9D-4742-838F-8F38AB2FB5EB}" presName="linear" presStyleCnt="0">
        <dgm:presLayoutVars>
          <dgm:animLvl val="lvl"/>
          <dgm:resizeHandles val="exact"/>
        </dgm:presLayoutVars>
      </dgm:prSet>
      <dgm:spPr/>
      <dgm:t>
        <a:bodyPr/>
        <a:lstStyle/>
        <a:p>
          <a:endParaRPr lang="es-AR"/>
        </a:p>
      </dgm:t>
    </dgm:pt>
    <dgm:pt modelId="{512BA968-3AAD-401E-8F19-23A30FC0E9A9}" type="pres">
      <dgm:prSet presAssocID="{2DDC266F-2AF1-4061-88F0-7D4AE7265BF6}" presName="parentText" presStyleLbl="node1" presStyleIdx="0" presStyleCnt="1">
        <dgm:presLayoutVars>
          <dgm:chMax val="0"/>
          <dgm:bulletEnabled val="1"/>
        </dgm:presLayoutVars>
      </dgm:prSet>
      <dgm:spPr/>
      <dgm:t>
        <a:bodyPr/>
        <a:lstStyle/>
        <a:p>
          <a:endParaRPr lang="es-AR"/>
        </a:p>
      </dgm:t>
    </dgm:pt>
    <dgm:pt modelId="{8594F305-9FB8-4180-81F5-5CF0D218D6A6}" type="pres">
      <dgm:prSet presAssocID="{2DDC266F-2AF1-4061-88F0-7D4AE7265BF6}" presName="childText" presStyleLbl="revTx" presStyleIdx="0" presStyleCnt="1">
        <dgm:presLayoutVars>
          <dgm:bulletEnabled val="1"/>
        </dgm:presLayoutVars>
      </dgm:prSet>
      <dgm:spPr/>
      <dgm:t>
        <a:bodyPr/>
        <a:lstStyle/>
        <a:p>
          <a:endParaRPr lang="es-AR"/>
        </a:p>
      </dgm:t>
    </dgm:pt>
  </dgm:ptLst>
  <dgm:cxnLst>
    <dgm:cxn modelId="{2DC7053D-893C-46D0-94F9-619C9811FC99}" type="presOf" srcId="{1E6204F9-D18D-4966-9930-6040708E94BC}" destId="{8594F305-9FB8-4180-81F5-5CF0D218D6A6}" srcOrd="0" destOrd="5" presId="urn:microsoft.com/office/officeart/2005/8/layout/vList2"/>
    <dgm:cxn modelId="{BF210C7B-FDDC-4489-B47D-C0F8ABC946CA}" type="presOf" srcId="{323B7294-630C-4093-9241-8B7816D7B613}" destId="{8594F305-9FB8-4180-81F5-5CF0D218D6A6}" srcOrd="0" destOrd="2" presId="urn:microsoft.com/office/officeart/2005/8/layout/vList2"/>
    <dgm:cxn modelId="{EC2E1506-D68F-4D73-B3E8-2051D490FAEF}" srcId="{2DDC266F-2AF1-4061-88F0-7D4AE7265BF6}" destId="{1E6204F9-D18D-4966-9930-6040708E94BC}" srcOrd="2" destOrd="0" parTransId="{91F16B22-ADF6-44E4-830C-4ABE98209A08}" sibTransId="{BE240CEA-729C-4E98-8CC3-8EC921D46DF9}"/>
    <dgm:cxn modelId="{82815710-9DC8-4F28-B264-DE98A044999D}" srcId="{7CD88437-FB29-4106-BB6D-55F603B47930}" destId="{323B7294-630C-4093-9241-8B7816D7B613}" srcOrd="0" destOrd="0" parTransId="{D625BB94-43C7-450E-A6AB-F1739369356D}" sibTransId="{75A29ECD-4C1B-478A-8325-CBBE63650038}"/>
    <dgm:cxn modelId="{522F85D3-70FF-4DEF-B1FB-BE637827F50A}" type="presOf" srcId="{231BC708-7E9D-4742-838F-8F38AB2FB5EB}" destId="{A7C25FF6-BD49-4DBB-8015-A9BFF3A2B378}" srcOrd="0" destOrd="0" presId="urn:microsoft.com/office/officeart/2005/8/layout/vList2"/>
    <dgm:cxn modelId="{88D58194-0B2D-42F1-A521-34D4F6DB5773}" type="presOf" srcId="{61D020E7-AD34-4702-A9B9-0F7C98FDBA3B}" destId="{8594F305-9FB8-4180-81F5-5CF0D218D6A6}" srcOrd="0" destOrd="0" presId="urn:microsoft.com/office/officeart/2005/8/layout/vList2"/>
    <dgm:cxn modelId="{BBC2AADE-44F2-4C29-BC7F-FFC00F9E8FB1}" srcId="{7CD88437-FB29-4106-BB6D-55F603B47930}" destId="{D998DFE4-713A-4832-A14A-8CFA1168371B}" srcOrd="2" destOrd="0" parTransId="{E7F1546F-30C6-4984-8DE1-2D3ABDD3E20D}" sibTransId="{9ABF71CA-470D-460E-AE75-E9390CE8C1B6}"/>
    <dgm:cxn modelId="{6A22ABA9-D9A4-47E2-90EC-D56A194C7C44}" srcId="{2DDC266F-2AF1-4061-88F0-7D4AE7265BF6}" destId="{BE63DEDB-F238-4992-BFE6-9B295C56ED8B}" srcOrd="3" destOrd="0" parTransId="{F3A3BECF-337F-40A6-84D2-9E5B544A0DDD}" sibTransId="{B6B589BB-FA7E-485C-97C8-61147A2852AF}"/>
    <dgm:cxn modelId="{561EA19D-AC60-4C8A-ABA4-1C5FEEBEFCF8}" srcId="{2DDC266F-2AF1-4061-88F0-7D4AE7265BF6}" destId="{7CD88437-FB29-4106-BB6D-55F603B47930}" srcOrd="1" destOrd="0" parTransId="{C66AC8ED-ECE7-4620-BCF5-5AC3A0D40A93}" sibTransId="{251C23C6-6789-42AE-8A7F-80C2EC842430}"/>
    <dgm:cxn modelId="{6030C800-E93B-4089-9A83-399A74CD5D5D}" srcId="{7CD88437-FB29-4106-BB6D-55F603B47930}" destId="{284CC826-8C7C-4AC9-AB1C-14CFBEC93D3D}" srcOrd="1" destOrd="0" parTransId="{0DA4E4EF-AECA-47C2-B32C-637191622C65}" sibTransId="{641D48BB-94FD-4BB1-AAC0-662949A0AC05}"/>
    <dgm:cxn modelId="{25267713-95E6-4726-BBF4-962305A4C438}" srcId="{2DDC266F-2AF1-4061-88F0-7D4AE7265BF6}" destId="{61D020E7-AD34-4702-A9B9-0F7C98FDBA3B}" srcOrd="0" destOrd="0" parTransId="{827B3065-8879-4F6B-8DA8-8C94F8801680}" sibTransId="{50E35281-2022-46EE-A2B5-47794874E68C}"/>
    <dgm:cxn modelId="{30A62DF2-FF69-44D2-B245-A2BEC86FAE39}" type="presOf" srcId="{2DDC266F-2AF1-4061-88F0-7D4AE7265BF6}" destId="{512BA968-3AAD-401E-8F19-23A30FC0E9A9}" srcOrd="0" destOrd="0" presId="urn:microsoft.com/office/officeart/2005/8/layout/vList2"/>
    <dgm:cxn modelId="{CAC0F50C-3812-44C4-85A5-853AA1CCC23C}" type="presOf" srcId="{D998DFE4-713A-4832-A14A-8CFA1168371B}" destId="{8594F305-9FB8-4180-81F5-5CF0D218D6A6}" srcOrd="0" destOrd="4" presId="urn:microsoft.com/office/officeart/2005/8/layout/vList2"/>
    <dgm:cxn modelId="{15599264-1E95-4A42-9031-55B9B9A35028}" type="presOf" srcId="{7CD88437-FB29-4106-BB6D-55F603B47930}" destId="{8594F305-9FB8-4180-81F5-5CF0D218D6A6}" srcOrd="0" destOrd="1" presId="urn:microsoft.com/office/officeart/2005/8/layout/vList2"/>
    <dgm:cxn modelId="{0970578D-2902-4589-815B-D069B5352BEE}" srcId="{231BC708-7E9D-4742-838F-8F38AB2FB5EB}" destId="{2DDC266F-2AF1-4061-88F0-7D4AE7265BF6}" srcOrd="0" destOrd="0" parTransId="{ECC3E54B-9E6F-4205-ACA5-38ABD1B6F713}" sibTransId="{0BC1C590-D9A7-4F9B-B05B-6F551A436816}"/>
    <dgm:cxn modelId="{5F040C90-A60C-4ABE-BA64-BCD74B83460C}" type="presOf" srcId="{BE63DEDB-F238-4992-BFE6-9B295C56ED8B}" destId="{8594F305-9FB8-4180-81F5-5CF0D218D6A6}" srcOrd="0" destOrd="6" presId="urn:microsoft.com/office/officeart/2005/8/layout/vList2"/>
    <dgm:cxn modelId="{FEB30980-6304-46FC-B060-AA164045C40F}" type="presOf" srcId="{284CC826-8C7C-4AC9-AB1C-14CFBEC93D3D}" destId="{8594F305-9FB8-4180-81F5-5CF0D218D6A6}" srcOrd="0" destOrd="3" presId="urn:microsoft.com/office/officeart/2005/8/layout/vList2"/>
    <dgm:cxn modelId="{C11F95CB-DF05-442C-AF8C-EA72E8A25F81}" type="presParOf" srcId="{A7C25FF6-BD49-4DBB-8015-A9BFF3A2B378}" destId="{512BA968-3AAD-401E-8F19-23A30FC0E9A9}" srcOrd="0" destOrd="0" presId="urn:microsoft.com/office/officeart/2005/8/layout/vList2"/>
    <dgm:cxn modelId="{69A989B8-617A-4528-8C1B-980A63C21656}" type="presParOf" srcId="{A7C25FF6-BD49-4DBB-8015-A9BFF3A2B378}" destId="{8594F305-9FB8-4180-81F5-5CF0D218D6A6}"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1D1331-8F3F-4607-A99D-B7446B0C3843}">
      <dsp:nvSpPr>
        <dsp:cNvPr id="0" name=""/>
        <dsp:cNvSpPr/>
      </dsp:nvSpPr>
      <dsp:spPr>
        <a:xfrm rot="5400000">
          <a:off x="5698667" y="-2396281"/>
          <a:ext cx="727608"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AR" sz="1200" kern="1200" dirty="0" smtClean="0"/>
            <a:t>Decisiones</a:t>
          </a:r>
          <a:endParaRPr lang="es-AR" sz="1200" kern="1200" dirty="0"/>
        </a:p>
        <a:p>
          <a:pPr marL="114300" lvl="1" indent="-114300" algn="l" defTabSz="533400">
            <a:lnSpc>
              <a:spcPct val="90000"/>
            </a:lnSpc>
            <a:spcBef>
              <a:spcPct val="0"/>
            </a:spcBef>
            <a:spcAft>
              <a:spcPct val="15000"/>
            </a:spcAft>
            <a:buChar char="••"/>
          </a:pPr>
          <a:r>
            <a:rPr lang="es-AR" sz="1200" kern="1200" dirty="0" smtClean="0"/>
            <a:t>Transformaciones</a:t>
          </a:r>
          <a:endParaRPr lang="es-AR" sz="1200" kern="1200" dirty="0"/>
        </a:p>
      </dsp:txBody>
      <dsp:txXfrm rot="5400000">
        <a:off x="5698667" y="-2396281"/>
        <a:ext cx="727608" cy="5705856"/>
      </dsp:txXfrm>
    </dsp:sp>
    <dsp:sp modelId="{3CC59D61-847D-47BB-AC19-1E1D6CA6BF10}">
      <dsp:nvSpPr>
        <dsp:cNvPr id="0" name=""/>
        <dsp:cNvSpPr/>
      </dsp:nvSpPr>
      <dsp:spPr>
        <a:xfrm>
          <a:off x="0" y="1890"/>
          <a:ext cx="3209544" cy="9095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s-AR" sz="2300" kern="1200" dirty="0" smtClean="0"/>
            <a:t>Revisiones del modelo conceptual</a:t>
          </a:r>
        </a:p>
      </dsp:txBody>
      <dsp:txXfrm>
        <a:off x="0" y="1890"/>
        <a:ext cx="3209544" cy="909510"/>
      </dsp:txXfrm>
    </dsp:sp>
    <dsp:sp modelId="{2D728A29-5BC3-42D2-B28D-35463CBC2D11}">
      <dsp:nvSpPr>
        <dsp:cNvPr id="0" name=""/>
        <dsp:cNvSpPr/>
      </dsp:nvSpPr>
      <dsp:spPr>
        <a:xfrm rot="5400000">
          <a:off x="5698667" y="-1441295"/>
          <a:ext cx="727608"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AR" sz="1200" kern="1200" dirty="0" smtClean="0"/>
            <a:t>Atributos derivados, compuestos y polivalentes</a:t>
          </a:r>
          <a:endParaRPr lang="es-AR" sz="1200" kern="1200" dirty="0"/>
        </a:p>
        <a:p>
          <a:pPr marL="114300" lvl="1" indent="-114300" algn="l" defTabSz="533400">
            <a:lnSpc>
              <a:spcPct val="90000"/>
            </a:lnSpc>
            <a:spcBef>
              <a:spcPct val="0"/>
            </a:spcBef>
            <a:spcAft>
              <a:spcPct val="15000"/>
            </a:spcAft>
            <a:buChar char="••"/>
          </a:pPr>
          <a:r>
            <a:rPr lang="es-AR" sz="1200" kern="1200" dirty="0" smtClean="0"/>
            <a:t>Ciclos de entidades</a:t>
          </a:r>
          <a:endParaRPr lang="es-AR" sz="1200" kern="1200" dirty="0"/>
        </a:p>
        <a:p>
          <a:pPr marL="114300" lvl="1" indent="-114300" algn="l" defTabSz="533400">
            <a:lnSpc>
              <a:spcPct val="90000"/>
            </a:lnSpc>
            <a:spcBef>
              <a:spcPct val="0"/>
            </a:spcBef>
            <a:spcAft>
              <a:spcPct val="15000"/>
            </a:spcAft>
            <a:buChar char="••"/>
          </a:pPr>
          <a:r>
            <a:rPr lang="es-AR" sz="1200" kern="1200" dirty="0" smtClean="0"/>
            <a:t>Jerarquías</a:t>
          </a:r>
          <a:endParaRPr lang="es-AR" sz="1200" kern="1200" dirty="0"/>
        </a:p>
      </dsp:txBody>
      <dsp:txXfrm rot="5400000">
        <a:off x="5698667" y="-1441295"/>
        <a:ext cx="727608" cy="5705856"/>
      </dsp:txXfrm>
    </dsp:sp>
    <dsp:sp modelId="{58C268CF-9815-41DC-9527-A87AA303CCA8}">
      <dsp:nvSpPr>
        <dsp:cNvPr id="0" name=""/>
        <dsp:cNvSpPr/>
      </dsp:nvSpPr>
      <dsp:spPr>
        <a:xfrm>
          <a:off x="0" y="956876"/>
          <a:ext cx="3209544" cy="9095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s-AR" sz="2300" kern="1200" dirty="0" smtClean="0"/>
            <a:t>Modelo lógico</a:t>
          </a:r>
          <a:endParaRPr lang="es-AR" sz="2300" kern="1200" dirty="0"/>
        </a:p>
      </dsp:txBody>
      <dsp:txXfrm>
        <a:off x="0" y="956876"/>
        <a:ext cx="3209544" cy="909510"/>
      </dsp:txXfrm>
    </dsp:sp>
    <dsp:sp modelId="{60E1D974-D299-4671-ACFD-25516F763313}">
      <dsp:nvSpPr>
        <dsp:cNvPr id="0" name=""/>
        <dsp:cNvSpPr/>
      </dsp:nvSpPr>
      <dsp:spPr>
        <a:xfrm rot="5400000">
          <a:off x="5698667" y="-486310"/>
          <a:ext cx="727608"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AR" sz="1200" kern="1200" dirty="0" smtClean="0"/>
            <a:t>Conversión de entidades</a:t>
          </a:r>
          <a:endParaRPr lang="es-AR" sz="1200" kern="1200" dirty="0"/>
        </a:p>
        <a:p>
          <a:pPr marL="114300" lvl="1" indent="-114300" algn="l" defTabSz="533400">
            <a:lnSpc>
              <a:spcPct val="90000"/>
            </a:lnSpc>
            <a:spcBef>
              <a:spcPct val="0"/>
            </a:spcBef>
            <a:spcAft>
              <a:spcPct val="15000"/>
            </a:spcAft>
            <a:buChar char="••"/>
          </a:pPr>
          <a:r>
            <a:rPr lang="es-AR" sz="1200" kern="1200" dirty="0" smtClean="0"/>
            <a:t>Conversión de relaciones</a:t>
          </a:r>
          <a:endParaRPr lang="es-AR" sz="1200" kern="1200" dirty="0"/>
        </a:p>
      </dsp:txBody>
      <dsp:txXfrm rot="5400000">
        <a:off x="5698667" y="-486310"/>
        <a:ext cx="727608" cy="5705856"/>
      </dsp:txXfrm>
    </dsp:sp>
    <dsp:sp modelId="{FE31C11F-884C-4842-A06A-6EFAE7485293}">
      <dsp:nvSpPr>
        <dsp:cNvPr id="0" name=""/>
        <dsp:cNvSpPr/>
      </dsp:nvSpPr>
      <dsp:spPr>
        <a:xfrm>
          <a:off x="0" y="1834899"/>
          <a:ext cx="3209544" cy="9095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s-AR" sz="2300" kern="1200" dirty="0" smtClean="0"/>
            <a:t>Modelo físico</a:t>
          </a:r>
          <a:endParaRPr lang="es-AR" sz="2300" kern="1200" dirty="0"/>
        </a:p>
      </dsp:txBody>
      <dsp:txXfrm>
        <a:off x="0" y="1834899"/>
        <a:ext cx="3209544" cy="909510"/>
      </dsp:txXfrm>
    </dsp:sp>
    <dsp:sp modelId="{FC95BFAB-1944-4A7D-B44D-1290433692A4}">
      <dsp:nvSpPr>
        <dsp:cNvPr id="0" name=""/>
        <dsp:cNvSpPr/>
      </dsp:nvSpPr>
      <dsp:spPr>
        <a:xfrm rot="5400000">
          <a:off x="5698667" y="468675"/>
          <a:ext cx="727608"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AR" sz="1200" kern="1200" dirty="0" smtClean="0"/>
            <a:t>Restricciones</a:t>
          </a:r>
          <a:endParaRPr lang="es-AR" sz="1200" kern="1200" dirty="0"/>
        </a:p>
        <a:p>
          <a:pPr marL="114300" lvl="1" indent="-114300" algn="l" defTabSz="533400">
            <a:lnSpc>
              <a:spcPct val="90000"/>
            </a:lnSpc>
            <a:spcBef>
              <a:spcPct val="0"/>
            </a:spcBef>
            <a:spcAft>
              <a:spcPct val="15000"/>
            </a:spcAft>
            <a:buChar char="••"/>
          </a:pPr>
          <a:r>
            <a:rPr lang="es-AR" sz="1200" kern="1200" dirty="0" smtClean="0"/>
            <a:t>Dependencias</a:t>
          </a:r>
          <a:endParaRPr lang="es-AR" sz="1200" kern="1200" dirty="0"/>
        </a:p>
        <a:p>
          <a:pPr marL="114300" lvl="1" indent="-114300" algn="l" defTabSz="533400">
            <a:lnSpc>
              <a:spcPct val="90000"/>
            </a:lnSpc>
            <a:spcBef>
              <a:spcPct val="0"/>
            </a:spcBef>
            <a:spcAft>
              <a:spcPct val="15000"/>
            </a:spcAft>
            <a:buChar char="••"/>
          </a:pPr>
          <a:r>
            <a:rPr lang="es-AR" sz="1200" kern="1200" dirty="0" err="1" smtClean="0"/>
            <a:t>Normallización</a:t>
          </a:r>
          <a:endParaRPr lang="es-AR" sz="1200" kern="1200" dirty="0"/>
        </a:p>
      </dsp:txBody>
      <dsp:txXfrm rot="5400000">
        <a:off x="5698667" y="468675"/>
        <a:ext cx="727608" cy="5705856"/>
      </dsp:txXfrm>
    </dsp:sp>
    <dsp:sp modelId="{5D861431-16B4-416D-863C-43E387A3800A}">
      <dsp:nvSpPr>
        <dsp:cNvPr id="0" name=""/>
        <dsp:cNvSpPr/>
      </dsp:nvSpPr>
      <dsp:spPr>
        <a:xfrm>
          <a:off x="0" y="2866848"/>
          <a:ext cx="3209544" cy="9095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s-AR" sz="2300" kern="1200" dirty="0" smtClean="0"/>
            <a:t>Normalización</a:t>
          </a:r>
          <a:endParaRPr lang="es-AR" sz="2300" kern="1200" dirty="0"/>
        </a:p>
      </dsp:txBody>
      <dsp:txXfrm>
        <a:off x="0" y="2866848"/>
        <a:ext cx="3209544" cy="90951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1E498B-225B-4950-A242-99D554A3DCF3}">
      <dsp:nvSpPr>
        <dsp:cNvPr id="0" name=""/>
        <dsp:cNvSpPr/>
      </dsp:nvSpPr>
      <dsp:spPr>
        <a:xfrm>
          <a:off x="0" y="353634"/>
          <a:ext cx="8915400" cy="33957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934" tIns="458216" rIns="691934" bIns="156464" numCol="1" spcCol="1270" anchor="t" anchorCtr="0">
          <a:noAutofit/>
        </a:bodyPr>
        <a:lstStyle/>
        <a:p>
          <a:pPr marL="228600" lvl="1" indent="-228600" algn="l" defTabSz="977900">
            <a:lnSpc>
              <a:spcPct val="90000"/>
            </a:lnSpc>
            <a:spcBef>
              <a:spcPct val="0"/>
            </a:spcBef>
            <a:spcAft>
              <a:spcPct val="15000"/>
            </a:spcAft>
            <a:buChar char="••"/>
          </a:pPr>
          <a:r>
            <a:rPr lang="es-AR" sz="2200" kern="1200" dirty="0" smtClean="0"/>
            <a:t>Propiedad deseable de las BD</a:t>
          </a:r>
          <a:endParaRPr lang="es-AR" sz="2200" kern="1200" dirty="0"/>
        </a:p>
        <a:p>
          <a:pPr marL="228600" lvl="1" indent="-228600" algn="l" defTabSz="977900">
            <a:lnSpc>
              <a:spcPct val="90000"/>
            </a:lnSpc>
            <a:spcBef>
              <a:spcPct val="0"/>
            </a:spcBef>
            <a:spcAft>
              <a:spcPct val="15000"/>
            </a:spcAft>
            <a:buChar char="••"/>
          </a:pPr>
          <a:r>
            <a:rPr lang="es-AR" sz="2200" kern="1200" dirty="0" smtClean="0"/>
            <a:t>Asegura que un valor que aparece para un atributo en una tabla, aparezca además en otra tabla</a:t>
          </a:r>
          <a:endParaRPr lang="es-AR" sz="2200" kern="1200" dirty="0"/>
        </a:p>
        <a:p>
          <a:pPr marL="228600" lvl="1" indent="-228600" algn="l" defTabSz="977900">
            <a:lnSpc>
              <a:spcPct val="90000"/>
            </a:lnSpc>
            <a:spcBef>
              <a:spcPct val="0"/>
            </a:spcBef>
            <a:spcAft>
              <a:spcPct val="15000"/>
            </a:spcAft>
            <a:buChar char="••"/>
          </a:pPr>
          <a:r>
            <a:rPr lang="es-AR" sz="2200" kern="1200" dirty="0" smtClean="0"/>
            <a:t>Tipos de IR:</a:t>
          </a:r>
          <a:endParaRPr lang="es-AR" sz="2200" kern="1200" dirty="0"/>
        </a:p>
        <a:p>
          <a:pPr marL="457200" lvl="2" indent="-228600" algn="l" defTabSz="977900">
            <a:lnSpc>
              <a:spcPct val="90000"/>
            </a:lnSpc>
            <a:spcBef>
              <a:spcPct val="0"/>
            </a:spcBef>
            <a:spcAft>
              <a:spcPct val="15000"/>
            </a:spcAft>
            <a:buChar char="••"/>
          </a:pPr>
          <a:r>
            <a:rPr lang="es-AR" sz="2200" kern="1200" dirty="0" smtClean="0"/>
            <a:t>Restringir la operación</a:t>
          </a:r>
          <a:endParaRPr lang="es-AR" sz="2200" kern="1200" dirty="0"/>
        </a:p>
        <a:p>
          <a:pPr marL="457200" lvl="2" indent="-228600" algn="l" defTabSz="977900">
            <a:lnSpc>
              <a:spcPct val="90000"/>
            </a:lnSpc>
            <a:spcBef>
              <a:spcPct val="0"/>
            </a:spcBef>
            <a:spcAft>
              <a:spcPct val="15000"/>
            </a:spcAft>
            <a:buChar char="••"/>
          </a:pPr>
          <a:r>
            <a:rPr lang="es-AR" sz="2200" kern="1200" dirty="0" smtClean="0"/>
            <a:t>Realizar la operación en </a:t>
          </a:r>
          <a:r>
            <a:rPr lang="es-AR" sz="2200" kern="1200" dirty="0" err="1" smtClean="0"/>
            <a:t>cascasda</a:t>
          </a:r>
          <a:endParaRPr lang="es-AR" sz="2200" kern="1200" dirty="0"/>
        </a:p>
        <a:p>
          <a:pPr marL="457200" lvl="2" indent="-228600" algn="l" defTabSz="977900">
            <a:lnSpc>
              <a:spcPct val="90000"/>
            </a:lnSpc>
            <a:spcBef>
              <a:spcPct val="0"/>
            </a:spcBef>
            <a:spcAft>
              <a:spcPct val="15000"/>
            </a:spcAft>
            <a:buChar char="••"/>
          </a:pPr>
          <a:r>
            <a:rPr lang="es-AR" sz="2200" kern="1200" dirty="0" smtClean="0"/>
            <a:t>Establecer la clave Foránea en nulo</a:t>
          </a:r>
          <a:endParaRPr lang="es-AR" sz="2200" kern="1200" dirty="0"/>
        </a:p>
        <a:p>
          <a:pPr marL="457200" lvl="2" indent="-228600" algn="l" defTabSz="977900">
            <a:lnSpc>
              <a:spcPct val="90000"/>
            </a:lnSpc>
            <a:spcBef>
              <a:spcPct val="0"/>
            </a:spcBef>
            <a:spcAft>
              <a:spcPct val="15000"/>
            </a:spcAft>
            <a:buChar char="••"/>
          </a:pPr>
          <a:r>
            <a:rPr lang="es-AR" sz="2200" kern="1200" dirty="0" smtClean="0"/>
            <a:t>No hacer nada</a:t>
          </a:r>
          <a:endParaRPr lang="es-AR" sz="2200" kern="1200" dirty="0"/>
        </a:p>
      </dsp:txBody>
      <dsp:txXfrm>
        <a:off x="0" y="353634"/>
        <a:ext cx="8915400" cy="3395700"/>
      </dsp:txXfrm>
    </dsp:sp>
    <dsp:sp modelId="{60D8F26B-CC36-4F60-954C-03006DA0155D}">
      <dsp:nvSpPr>
        <dsp:cNvPr id="0" name=""/>
        <dsp:cNvSpPr/>
      </dsp:nvSpPr>
      <dsp:spPr>
        <a:xfrm>
          <a:off x="445770" y="28914"/>
          <a:ext cx="6240780" cy="6494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lvl="0" algn="l" defTabSz="977900">
            <a:lnSpc>
              <a:spcPct val="90000"/>
            </a:lnSpc>
            <a:spcBef>
              <a:spcPct val="0"/>
            </a:spcBef>
            <a:spcAft>
              <a:spcPct val="35000"/>
            </a:spcAft>
          </a:pPr>
          <a:r>
            <a:rPr lang="es-AR" sz="2200" kern="1200" dirty="0" smtClean="0"/>
            <a:t>Integridad referencial</a:t>
          </a:r>
          <a:endParaRPr lang="es-AR" sz="2200" kern="1200" dirty="0"/>
        </a:p>
      </dsp:txBody>
      <dsp:txXfrm>
        <a:off x="445770" y="28914"/>
        <a:ext cx="6240780" cy="64944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6FD70F-7A9E-4FDD-BF23-40098E98170A}">
      <dsp:nvSpPr>
        <dsp:cNvPr id="0" name=""/>
        <dsp:cNvSpPr/>
      </dsp:nvSpPr>
      <dsp:spPr>
        <a:xfrm>
          <a:off x="0" y="261351"/>
          <a:ext cx="9225051"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altLang="es-AR" sz="2800" kern="1200" dirty="0" smtClean="0"/>
            <a:t>Restricciones de dominio</a:t>
          </a:r>
          <a:endParaRPr lang="es-AR" sz="2800" kern="1200" dirty="0"/>
        </a:p>
      </dsp:txBody>
      <dsp:txXfrm>
        <a:off x="0" y="261351"/>
        <a:ext cx="9225051" cy="671580"/>
      </dsp:txXfrm>
    </dsp:sp>
    <dsp:sp modelId="{45E14097-394D-4AB7-8880-1A2DA9800F04}">
      <dsp:nvSpPr>
        <dsp:cNvPr id="0" name=""/>
        <dsp:cNvSpPr/>
      </dsp:nvSpPr>
      <dsp:spPr>
        <a:xfrm>
          <a:off x="0" y="932931"/>
          <a:ext cx="9225051"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89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s-ES" altLang="es-AR" sz="2200" kern="1200" dirty="0" smtClean="0"/>
            <a:t>Especifican que el valor de c/atributo A debe ser un valor atómico del dominio de A.</a:t>
          </a:r>
        </a:p>
      </dsp:txBody>
      <dsp:txXfrm>
        <a:off x="0" y="932931"/>
        <a:ext cx="9225051" cy="695520"/>
      </dsp:txXfrm>
    </dsp:sp>
    <dsp:sp modelId="{093E8D68-CB6F-4063-9E71-DA2FB8564F1D}">
      <dsp:nvSpPr>
        <dsp:cNvPr id="0" name=""/>
        <dsp:cNvSpPr/>
      </dsp:nvSpPr>
      <dsp:spPr>
        <a:xfrm>
          <a:off x="0" y="1628451"/>
          <a:ext cx="9225051"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altLang="es-AR" sz="2800" kern="1200" dirty="0" smtClean="0"/>
            <a:t>Restricciones de clave </a:t>
          </a:r>
        </a:p>
      </dsp:txBody>
      <dsp:txXfrm>
        <a:off x="0" y="1628451"/>
        <a:ext cx="9225051" cy="671580"/>
      </dsp:txXfrm>
    </dsp:sp>
    <dsp:sp modelId="{67DC31C1-1887-4D25-B012-3D726E0F3359}">
      <dsp:nvSpPr>
        <dsp:cNvPr id="0" name=""/>
        <dsp:cNvSpPr/>
      </dsp:nvSpPr>
      <dsp:spPr>
        <a:xfrm>
          <a:off x="0" y="2300031"/>
          <a:ext cx="9225051"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89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s-ES" altLang="es-AR" sz="2200" kern="1200" dirty="0" smtClean="0"/>
            <a:t>Evita que el valor del atributo clave genere valores repetidos</a:t>
          </a:r>
        </a:p>
      </dsp:txBody>
      <dsp:txXfrm>
        <a:off x="0" y="2300031"/>
        <a:ext cx="9225051" cy="463680"/>
      </dsp:txXfrm>
    </dsp:sp>
    <dsp:sp modelId="{17FC4CD0-642F-428F-845A-F82265A70952}">
      <dsp:nvSpPr>
        <dsp:cNvPr id="0" name=""/>
        <dsp:cNvSpPr/>
      </dsp:nvSpPr>
      <dsp:spPr>
        <a:xfrm>
          <a:off x="0" y="2763711"/>
          <a:ext cx="9225051"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altLang="es-AR" sz="2800" kern="1200" dirty="0" smtClean="0"/>
            <a:t>Restricciones sobre nulos	</a:t>
          </a:r>
        </a:p>
      </dsp:txBody>
      <dsp:txXfrm>
        <a:off x="0" y="2763711"/>
        <a:ext cx="9225051" cy="671580"/>
      </dsp:txXfrm>
    </dsp:sp>
    <dsp:sp modelId="{29BC459D-9935-45D6-8C02-65179764F2E6}">
      <dsp:nvSpPr>
        <dsp:cNvPr id="0" name=""/>
        <dsp:cNvSpPr/>
      </dsp:nvSpPr>
      <dsp:spPr>
        <a:xfrm>
          <a:off x="0" y="3435291"/>
          <a:ext cx="9225051"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89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s-ES" altLang="es-AR" sz="2200" kern="1200" dirty="0" smtClean="0"/>
            <a:t>Evita que un atributo tome </a:t>
          </a:r>
          <a:r>
            <a:rPr lang="es-ES" altLang="es-AR" sz="2200" i="1" kern="1200" dirty="0" smtClean="0"/>
            <a:t>nulo </a:t>
          </a:r>
          <a:r>
            <a:rPr lang="es-ES" altLang="es-AR" sz="2200" kern="1200" dirty="0" smtClean="0"/>
            <a:t>en caso de no ingresarle valor</a:t>
          </a:r>
        </a:p>
      </dsp:txBody>
      <dsp:txXfrm>
        <a:off x="0" y="3435291"/>
        <a:ext cx="9225051" cy="46368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D5FE43-531F-4306-9D69-B3DF31528D9E}">
      <dsp:nvSpPr>
        <dsp:cNvPr id="0" name=""/>
        <dsp:cNvSpPr/>
      </dsp:nvSpPr>
      <dsp:spPr>
        <a:xfrm>
          <a:off x="0" y="14319"/>
          <a:ext cx="9482630"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altLang="es-AR" sz="2800" kern="1200" dirty="0" smtClean="0"/>
            <a:t>Restricciones de integridad</a:t>
          </a:r>
          <a:endParaRPr lang="es-AR" sz="2800" kern="1200" dirty="0"/>
        </a:p>
      </dsp:txBody>
      <dsp:txXfrm>
        <a:off x="0" y="14319"/>
        <a:ext cx="9482630" cy="671580"/>
      </dsp:txXfrm>
    </dsp:sp>
    <dsp:sp modelId="{9ABB3ACF-6CF9-45D3-A093-D5A1B4756654}">
      <dsp:nvSpPr>
        <dsp:cNvPr id="0" name=""/>
        <dsp:cNvSpPr/>
      </dsp:nvSpPr>
      <dsp:spPr>
        <a:xfrm>
          <a:off x="0" y="685899"/>
          <a:ext cx="948263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07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s-ES" altLang="es-AR" sz="2200" kern="1200" smtClean="0"/>
            <a:t>Ningún valor de la clave primaria puede ser nulo.  </a:t>
          </a:r>
          <a:endParaRPr lang="es-ES" altLang="es-AR" sz="2200" kern="1200" dirty="0"/>
        </a:p>
      </dsp:txBody>
      <dsp:txXfrm>
        <a:off x="0" y="685899"/>
        <a:ext cx="9482630" cy="463680"/>
      </dsp:txXfrm>
    </dsp:sp>
    <dsp:sp modelId="{EBAD2BE9-49F8-465C-8302-857D198A618A}">
      <dsp:nvSpPr>
        <dsp:cNvPr id="0" name=""/>
        <dsp:cNvSpPr/>
      </dsp:nvSpPr>
      <dsp:spPr>
        <a:xfrm>
          <a:off x="0" y="1149579"/>
          <a:ext cx="9482630"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altLang="es-AR" sz="2800" kern="1200" smtClean="0"/>
            <a:t>Restricción de integridad referencial</a:t>
          </a:r>
          <a:endParaRPr lang="es-ES" altLang="es-AR" sz="2800" kern="1200" dirty="0"/>
        </a:p>
      </dsp:txBody>
      <dsp:txXfrm>
        <a:off x="0" y="1149579"/>
        <a:ext cx="9482630" cy="671580"/>
      </dsp:txXfrm>
    </dsp:sp>
    <dsp:sp modelId="{BCC8EF5D-A4A8-4370-A6B6-309AD816E96A}">
      <dsp:nvSpPr>
        <dsp:cNvPr id="0" name=""/>
        <dsp:cNvSpPr/>
      </dsp:nvSpPr>
      <dsp:spPr>
        <a:xfrm>
          <a:off x="0" y="1821159"/>
          <a:ext cx="9482630" cy="2376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07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s-ES" altLang="es-AR" sz="2200" kern="1200" smtClean="0"/>
            <a:t>Se especifica entre dos relaciones y sirve para mantener la consistencia entre tuplas de la dos relaciones</a:t>
          </a:r>
          <a:endParaRPr lang="es-ES" altLang="es-AR" sz="2200" kern="1200" dirty="0"/>
        </a:p>
        <a:p>
          <a:pPr marL="228600" lvl="1" indent="-228600" algn="l" defTabSz="977900">
            <a:lnSpc>
              <a:spcPct val="90000"/>
            </a:lnSpc>
            <a:spcBef>
              <a:spcPct val="0"/>
            </a:spcBef>
            <a:spcAft>
              <a:spcPct val="20000"/>
            </a:spcAft>
            <a:buChar char="••"/>
          </a:pPr>
          <a:r>
            <a:rPr lang="es-ES" altLang="es-AR" sz="2200" kern="1200" smtClean="0"/>
            <a:t>Establece que una tupla en una relación que haga referencia a otra relación deberá referirse a una tupla existente en esa relación</a:t>
          </a:r>
          <a:endParaRPr lang="es-ES" altLang="es-AR" sz="2200" kern="1200" dirty="0"/>
        </a:p>
        <a:p>
          <a:pPr marL="228600" lvl="1" indent="-228600" algn="l" defTabSz="977900">
            <a:lnSpc>
              <a:spcPct val="90000"/>
            </a:lnSpc>
            <a:spcBef>
              <a:spcPct val="0"/>
            </a:spcBef>
            <a:spcAft>
              <a:spcPct val="20000"/>
            </a:spcAft>
            <a:buChar char="••"/>
          </a:pPr>
          <a:r>
            <a:rPr lang="es-ES" altLang="es-AR" sz="2200" i="1" kern="1200" smtClean="0"/>
            <a:t>Clave foránea</a:t>
          </a:r>
          <a:r>
            <a:rPr lang="es-ES" altLang="es-AR" sz="2200" kern="1200" smtClean="0"/>
            <a:t>  está representada por un atributo de una relación que en otra es clave primaria.</a:t>
          </a:r>
          <a:endParaRPr lang="es-AR" sz="2200" kern="1200"/>
        </a:p>
      </dsp:txBody>
      <dsp:txXfrm>
        <a:off x="0" y="1821159"/>
        <a:ext cx="9482630" cy="237636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3A0F22-538F-4C4D-8D27-4EB0CA0FD300}">
      <dsp:nvSpPr>
        <dsp:cNvPr id="0" name=""/>
        <dsp:cNvSpPr/>
      </dsp:nvSpPr>
      <dsp:spPr>
        <a:xfrm>
          <a:off x="0" y="88601"/>
          <a:ext cx="9225051" cy="9945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s-ES" altLang="es-AR" sz="2500" kern="1200" smtClean="0"/>
            <a:t>Las operaciones de Alta, Baja y Modificación (ABM) pueden generar violaciones a las restricciones anteriores.</a:t>
          </a:r>
          <a:endParaRPr lang="es-AR" sz="2500" kern="1200"/>
        </a:p>
      </dsp:txBody>
      <dsp:txXfrm>
        <a:off x="0" y="88601"/>
        <a:ext cx="9225051" cy="994500"/>
      </dsp:txXfrm>
    </dsp:sp>
    <dsp:sp modelId="{4F2E9E88-7883-4E14-B8AB-F75F49D1BF74}">
      <dsp:nvSpPr>
        <dsp:cNvPr id="0" name=""/>
        <dsp:cNvSpPr/>
      </dsp:nvSpPr>
      <dsp:spPr>
        <a:xfrm>
          <a:off x="0" y="1083101"/>
          <a:ext cx="9225051" cy="300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895"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ES" altLang="es-AR" sz="2000" kern="1200" smtClean="0"/>
            <a:t>Alta</a:t>
          </a:r>
          <a:endParaRPr lang="es-ES" altLang="es-AR" sz="2000" kern="1200" dirty="0"/>
        </a:p>
        <a:p>
          <a:pPr marL="457200" lvl="2" indent="-228600" algn="l" defTabSz="889000">
            <a:lnSpc>
              <a:spcPct val="90000"/>
            </a:lnSpc>
            <a:spcBef>
              <a:spcPct val="0"/>
            </a:spcBef>
            <a:spcAft>
              <a:spcPct val="20000"/>
            </a:spcAft>
            <a:buChar char="••"/>
          </a:pPr>
          <a:r>
            <a:rPr lang="es-ES" altLang="es-AR" sz="2000" kern="1200" smtClean="0"/>
            <a:t>Puede violar:  valor nulo para clave, repetición de la clave, integridad referencial, restricciones de dominio.</a:t>
          </a:r>
          <a:endParaRPr lang="es-ES" altLang="es-AR" sz="2000" kern="1200" dirty="0"/>
        </a:p>
        <a:p>
          <a:pPr marL="457200" lvl="2" indent="-228600" algn="l" defTabSz="889000">
            <a:lnSpc>
              <a:spcPct val="90000"/>
            </a:lnSpc>
            <a:spcBef>
              <a:spcPct val="0"/>
            </a:spcBef>
            <a:spcAft>
              <a:spcPct val="20000"/>
            </a:spcAft>
            <a:buChar char="••"/>
          </a:pPr>
          <a:r>
            <a:rPr lang="es-ES" altLang="es-AR" sz="2000" kern="1200" smtClean="0"/>
            <a:t>Si se viola la regla, la operación se rechaza</a:t>
          </a:r>
          <a:endParaRPr lang="es-ES" altLang="es-AR" sz="2000" kern="1200" dirty="0"/>
        </a:p>
        <a:p>
          <a:pPr marL="228600" lvl="1" indent="-228600" algn="l" defTabSz="889000">
            <a:lnSpc>
              <a:spcPct val="90000"/>
            </a:lnSpc>
            <a:spcBef>
              <a:spcPct val="0"/>
            </a:spcBef>
            <a:spcAft>
              <a:spcPct val="20000"/>
            </a:spcAft>
            <a:buChar char="••"/>
          </a:pPr>
          <a:r>
            <a:rPr lang="es-ES" altLang="es-AR" sz="2000" kern="1200" smtClean="0"/>
            <a:t>Baja</a:t>
          </a:r>
          <a:endParaRPr lang="es-ES" altLang="es-AR" sz="2000" kern="1200" dirty="0"/>
        </a:p>
        <a:p>
          <a:pPr marL="457200" lvl="2" indent="-228600" algn="l" defTabSz="889000">
            <a:lnSpc>
              <a:spcPct val="90000"/>
            </a:lnSpc>
            <a:spcBef>
              <a:spcPct val="0"/>
            </a:spcBef>
            <a:spcAft>
              <a:spcPct val="20000"/>
            </a:spcAft>
            <a:buChar char="••"/>
          </a:pPr>
          <a:r>
            <a:rPr lang="es-ES" altLang="es-AR" sz="2000" kern="1200" smtClean="0"/>
            <a:t>Puede violar: integridad referencial (se procede como en el caso anterior)</a:t>
          </a:r>
          <a:endParaRPr lang="es-ES" altLang="es-AR" sz="2000" kern="1200" dirty="0"/>
        </a:p>
        <a:p>
          <a:pPr marL="228600" lvl="1" indent="-228600" algn="l" defTabSz="889000">
            <a:lnSpc>
              <a:spcPct val="90000"/>
            </a:lnSpc>
            <a:spcBef>
              <a:spcPct val="0"/>
            </a:spcBef>
            <a:spcAft>
              <a:spcPct val="20000"/>
            </a:spcAft>
            <a:buChar char="••"/>
          </a:pPr>
          <a:r>
            <a:rPr lang="es-ES" altLang="es-AR" sz="2000" kern="1200" smtClean="0"/>
            <a:t>Modificación</a:t>
          </a:r>
          <a:endParaRPr lang="es-ES" altLang="es-AR" sz="2000" kern="1200" dirty="0"/>
        </a:p>
        <a:p>
          <a:pPr marL="457200" lvl="2" indent="-228600" algn="l" defTabSz="889000">
            <a:lnSpc>
              <a:spcPct val="90000"/>
            </a:lnSpc>
            <a:spcBef>
              <a:spcPct val="0"/>
            </a:spcBef>
            <a:spcAft>
              <a:spcPct val="20000"/>
            </a:spcAft>
            <a:buChar char="••"/>
          </a:pPr>
          <a:r>
            <a:rPr lang="es-ES" altLang="es-AR" sz="2000" kern="1200" smtClean="0"/>
            <a:t>Puede violar:  cualquiera de las operaciones.</a:t>
          </a:r>
          <a:endParaRPr lang="es-ES" altLang="es-AR" sz="2000" kern="1200" dirty="0"/>
        </a:p>
      </dsp:txBody>
      <dsp:txXfrm>
        <a:off x="0" y="1083101"/>
        <a:ext cx="9225051" cy="3001500"/>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FDFBDE-B7EE-4AF2-9188-5504C22808B3}">
      <dsp:nvSpPr>
        <dsp:cNvPr id="0" name=""/>
        <dsp:cNvSpPr/>
      </dsp:nvSpPr>
      <dsp:spPr>
        <a:xfrm>
          <a:off x="0" y="154872"/>
          <a:ext cx="9237931"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s-ES" altLang="es-AR" sz="2700" kern="1200" smtClean="0"/>
            <a:t>Definición	</a:t>
          </a:r>
          <a:endParaRPr lang="es-AR" sz="2700" kern="1200"/>
        </a:p>
      </dsp:txBody>
      <dsp:txXfrm>
        <a:off x="0" y="154872"/>
        <a:ext cx="9237931" cy="647595"/>
      </dsp:txXfrm>
    </dsp:sp>
    <dsp:sp modelId="{9FC53607-15B4-45E5-B624-2D6B78042AC4}">
      <dsp:nvSpPr>
        <dsp:cNvPr id="0" name=""/>
        <dsp:cNvSpPr/>
      </dsp:nvSpPr>
      <dsp:spPr>
        <a:xfrm>
          <a:off x="0" y="802467"/>
          <a:ext cx="9237931" cy="3241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30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altLang="es-AR" sz="2100" kern="1200" smtClean="0"/>
            <a:t>Una DF es una restricción ente dos conjuntos de atributos de la BD.</a:t>
          </a:r>
          <a:endParaRPr lang="es-ES" altLang="es-AR" sz="2100" kern="1200" dirty="0" smtClean="0"/>
        </a:p>
        <a:p>
          <a:pPr marL="228600" lvl="1" indent="-228600" algn="l" defTabSz="933450">
            <a:lnSpc>
              <a:spcPct val="90000"/>
            </a:lnSpc>
            <a:spcBef>
              <a:spcPct val="0"/>
            </a:spcBef>
            <a:spcAft>
              <a:spcPct val="20000"/>
            </a:spcAft>
            <a:buChar char="••"/>
          </a:pPr>
          <a:r>
            <a:rPr lang="es-ES" altLang="es-AR" sz="2100" kern="1200" smtClean="0"/>
            <a:t>Formalmente </a:t>
          </a:r>
          <a:r>
            <a:rPr lang="es-ES" altLang="es-AR" sz="2100" kern="1200" smtClean="0">
              <a:sym typeface="Wingdings" panose="05000000000000000000" pitchFamily="2" charset="2"/>
            </a:rPr>
            <a:t> una DF   X  Y entre dos conjuntos de atributos X e Y que son subconjuntos los atributos (R) de una relación (r), especifica una </a:t>
          </a:r>
          <a:r>
            <a:rPr lang="es-ES" altLang="es-AR" sz="2100" i="1" kern="1200" smtClean="0">
              <a:sym typeface="Wingdings" panose="05000000000000000000" pitchFamily="2" charset="2"/>
            </a:rPr>
            <a:t>restricción</a:t>
          </a:r>
          <a:r>
            <a:rPr lang="es-ES" altLang="es-AR" sz="2100" kern="1200" smtClean="0">
              <a:sym typeface="Wingdings" panose="05000000000000000000" pitchFamily="2" charset="2"/>
            </a:rPr>
            <a:t> sobre las posibles tuplas que podrían formar un estado de la relación r en R. </a:t>
          </a:r>
          <a:endParaRPr lang="es-ES" altLang="es-AR" sz="2100" kern="1200" dirty="0" smtClean="0">
            <a:sym typeface="Wingdings" panose="05000000000000000000" pitchFamily="2" charset="2"/>
          </a:endParaRPr>
        </a:p>
        <a:p>
          <a:pPr marL="228600" lvl="1" indent="-228600" algn="l" defTabSz="933450">
            <a:lnSpc>
              <a:spcPct val="90000"/>
            </a:lnSpc>
            <a:spcBef>
              <a:spcPct val="0"/>
            </a:spcBef>
            <a:spcAft>
              <a:spcPct val="20000"/>
            </a:spcAft>
            <a:buChar char="••"/>
          </a:pPr>
          <a:r>
            <a:rPr lang="es-ES" altLang="es-AR" sz="2100" kern="1200" smtClean="0">
              <a:sym typeface="Wingdings" panose="05000000000000000000" pitchFamily="2" charset="2"/>
            </a:rPr>
            <a:t>La restricción indica que si t1 y t2 son dos tuplas cualesquiera en r y que si t1[X] = t2[X] entonces debe ocurrir que t1[Y] = t2[Y].</a:t>
          </a:r>
          <a:endParaRPr lang="es-ES" altLang="es-AR" sz="2100" kern="1200" dirty="0" smtClean="0">
            <a:sym typeface="Wingdings" panose="05000000000000000000" pitchFamily="2" charset="2"/>
          </a:endParaRPr>
        </a:p>
        <a:p>
          <a:pPr marL="228600" lvl="1" indent="-228600" algn="l" defTabSz="933450">
            <a:lnSpc>
              <a:spcPct val="90000"/>
            </a:lnSpc>
            <a:spcBef>
              <a:spcPct val="0"/>
            </a:spcBef>
            <a:spcAft>
              <a:spcPct val="20000"/>
            </a:spcAft>
            <a:buChar char="••"/>
          </a:pPr>
          <a:r>
            <a:rPr lang="es-ES" altLang="es-AR" sz="2100" kern="1200" smtClean="0"/>
            <a:t>Esto significa que los valores del componente Y de una tupla de r dependen de los valores del componente X. </a:t>
          </a:r>
          <a:endParaRPr lang="es-ES" altLang="es-AR" sz="2100" kern="1200" dirty="0" smtClean="0"/>
        </a:p>
      </dsp:txBody>
      <dsp:txXfrm>
        <a:off x="0" y="802467"/>
        <a:ext cx="9237931" cy="3241619"/>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945041-5EDF-4703-9B78-686BF02FA82B}">
      <dsp:nvSpPr>
        <dsp:cNvPr id="0" name=""/>
        <dsp:cNvSpPr/>
      </dsp:nvSpPr>
      <dsp:spPr>
        <a:xfrm>
          <a:off x="0" y="38342"/>
          <a:ext cx="8915400" cy="5036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ES" altLang="es-AR" sz="2100" kern="1200" smtClean="0"/>
            <a:t>X </a:t>
          </a:r>
          <a:r>
            <a:rPr lang="es-ES" altLang="es-AR" sz="2100" kern="1200" smtClean="0">
              <a:sym typeface="Wingdings" panose="05000000000000000000" pitchFamily="2" charset="2"/>
            </a:rPr>
            <a:t> Y</a:t>
          </a:r>
          <a:endParaRPr lang="es-AR" sz="2100" kern="1200"/>
        </a:p>
      </dsp:txBody>
      <dsp:txXfrm>
        <a:off x="0" y="38342"/>
        <a:ext cx="8915400" cy="503685"/>
      </dsp:txXfrm>
    </dsp:sp>
    <dsp:sp modelId="{EEFC9AAE-7C25-47C3-8A2C-6155E3AE8C72}">
      <dsp:nvSpPr>
        <dsp:cNvPr id="0" name=""/>
        <dsp:cNvSpPr/>
      </dsp:nvSpPr>
      <dsp:spPr>
        <a:xfrm>
          <a:off x="0" y="542027"/>
          <a:ext cx="89154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ES" altLang="es-AR" sz="1600" kern="1200" smtClean="0"/>
            <a:t>El atributo Y depende del atributo X, ó</a:t>
          </a:r>
          <a:endParaRPr lang="es-ES" altLang="es-AR" sz="1600" kern="1200" dirty="0" smtClean="0"/>
        </a:p>
        <a:p>
          <a:pPr marL="171450" lvl="1" indent="-171450" algn="l" defTabSz="711200">
            <a:lnSpc>
              <a:spcPct val="90000"/>
            </a:lnSpc>
            <a:spcBef>
              <a:spcPct val="0"/>
            </a:spcBef>
            <a:spcAft>
              <a:spcPct val="20000"/>
            </a:spcAft>
            <a:buChar char="••"/>
          </a:pPr>
          <a:r>
            <a:rPr lang="es-ES" altLang="es-AR" sz="1600" kern="1200" smtClean="0"/>
            <a:t>El atributo X determina el valor único del valor Y, ó</a:t>
          </a:r>
          <a:endParaRPr lang="es-ES" altLang="es-AR" sz="1600" kern="1200" dirty="0" smtClean="0"/>
        </a:p>
        <a:p>
          <a:pPr marL="171450" lvl="1" indent="-171450" algn="l" defTabSz="711200">
            <a:lnSpc>
              <a:spcPct val="90000"/>
            </a:lnSpc>
            <a:spcBef>
              <a:spcPct val="0"/>
            </a:spcBef>
            <a:spcAft>
              <a:spcPct val="20000"/>
            </a:spcAft>
            <a:buChar char="••"/>
          </a:pPr>
          <a:r>
            <a:rPr lang="es-ES" altLang="es-AR" sz="1600" kern="1200" smtClean="0"/>
            <a:t>El valor del atributo Y está determinado por el valor del atributo X, ó</a:t>
          </a:r>
          <a:endParaRPr lang="es-ES" altLang="es-AR" sz="1600" kern="1200" dirty="0" smtClean="0"/>
        </a:p>
        <a:p>
          <a:pPr marL="171450" lvl="1" indent="-171450" algn="l" defTabSz="711200">
            <a:lnSpc>
              <a:spcPct val="90000"/>
            </a:lnSpc>
            <a:spcBef>
              <a:spcPct val="0"/>
            </a:spcBef>
            <a:spcAft>
              <a:spcPct val="20000"/>
            </a:spcAft>
            <a:buChar char="••"/>
          </a:pPr>
          <a:r>
            <a:rPr lang="es-ES" altLang="es-AR" sz="1600" kern="1200" smtClean="0"/>
            <a:t>Y depende funcionalmente de X.</a:t>
          </a:r>
          <a:endParaRPr lang="es-ES" altLang="es-AR" sz="1600" kern="1200" dirty="0" smtClean="0"/>
        </a:p>
      </dsp:txBody>
      <dsp:txXfrm>
        <a:off x="0" y="542027"/>
        <a:ext cx="8915400" cy="1108485"/>
      </dsp:txXfrm>
    </dsp:sp>
    <dsp:sp modelId="{DBE282D3-F25E-4C21-910D-E9748C625CAA}">
      <dsp:nvSpPr>
        <dsp:cNvPr id="0" name=""/>
        <dsp:cNvSpPr/>
      </dsp:nvSpPr>
      <dsp:spPr>
        <a:xfrm>
          <a:off x="0" y="1650512"/>
          <a:ext cx="8915400" cy="5036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ES" altLang="es-AR" sz="2100" kern="1200" smtClean="0"/>
            <a:t>Son todos sinónimos</a:t>
          </a:r>
          <a:endParaRPr lang="es-ES" altLang="es-AR" sz="2100" kern="1200" dirty="0" smtClean="0"/>
        </a:p>
      </dsp:txBody>
      <dsp:txXfrm>
        <a:off x="0" y="1650512"/>
        <a:ext cx="8915400" cy="503685"/>
      </dsp:txXfrm>
    </dsp:sp>
    <dsp:sp modelId="{AD6EDC8E-C39B-4046-AD58-03C6ABBBC110}">
      <dsp:nvSpPr>
        <dsp:cNvPr id="0" name=""/>
        <dsp:cNvSpPr/>
      </dsp:nvSpPr>
      <dsp:spPr>
        <a:xfrm>
          <a:off x="0" y="2214677"/>
          <a:ext cx="8915400" cy="5036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ES" altLang="es-AR" sz="2100" kern="1200" smtClean="0"/>
            <a:t>En general </a:t>
          </a:r>
          <a:endParaRPr lang="es-ES" altLang="es-AR" sz="2100" kern="1200" dirty="0" smtClean="0"/>
        </a:p>
      </dsp:txBody>
      <dsp:txXfrm>
        <a:off x="0" y="2214677"/>
        <a:ext cx="8915400" cy="503685"/>
      </dsp:txXfrm>
    </dsp:sp>
    <dsp:sp modelId="{E7835D52-EC7B-424F-A793-9665A4446DF0}">
      <dsp:nvSpPr>
        <dsp:cNvPr id="0" name=""/>
        <dsp:cNvSpPr/>
      </dsp:nvSpPr>
      <dsp:spPr>
        <a:xfrm>
          <a:off x="0" y="2718362"/>
          <a:ext cx="8915400" cy="102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ES" altLang="es-AR" sz="1600" kern="1200" smtClean="0"/>
            <a:t>si una restricción en R dice que no puede haber más de una tupla con un valor X en r (convirtiendo a X en </a:t>
          </a:r>
          <a:r>
            <a:rPr lang="es-ES" altLang="es-AR" sz="1600" b="1" i="1" kern="1200" smtClean="0"/>
            <a:t>clave primaria</a:t>
          </a:r>
          <a:r>
            <a:rPr lang="es-ES" altLang="es-AR" sz="1600" kern="1200" smtClean="0"/>
            <a:t>) entonces X </a:t>
          </a:r>
          <a:r>
            <a:rPr lang="es-ES" altLang="es-AR" sz="1600" kern="1200" smtClean="0">
              <a:sym typeface="Wingdings" panose="05000000000000000000" pitchFamily="2" charset="2"/>
            </a:rPr>
            <a:t> Y para cualquier Y de R</a:t>
          </a:r>
          <a:endParaRPr lang="es-ES" altLang="es-AR" sz="1600" kern="1200" dirty="0" smtClean="0">
            <a:sym typeface="Wingdings" panose="05000000000000000000" pitchFamily="2" charset="2"/>
          </a:endParaRPr>
        </a:p>
        <a:p>
          <a:pPr marL="171450" lvl="1" indent="-171450" algn="l" defTabSz="711200">
            <a:lnSpc>
              <a:spcPct val="90000"/>
            </a:lnSpc>
            <a:spcBef>
              <a:spcPct val="0"/>
            </a:spcBef>
            <a:spcAft>
              <a:spcPct val="20000"/>
            </a:spcAft>
            <a:buChar char="••"/>
          </a:pPr>
          <a:r>
            <a:rPr lang="es-ES" altLang="es-AR" sz="1600" kern="1200" smtClean="0"/>
            <a:t>Si X </a:t>
          </a:r>
          <a:r>
            <a:rPr lang="es-ES" altLang="es-AR" sz="1600" kern="1200" smtClean="0">
              <a:sym typeface="Wingdings" panose="05000000000000000000" pitchFamily="2" charset="2"/>
            </a:rPr>
            <a:t> Y en R, no se puede afirmar ni negar que Y  X.      </a:t>
          </a:r>
          <a:r>
            <a:rPr lang="es-ES" altLang="es-AR" sz="1600" kern="1200" smtClean="0">
              <a:solidFill>
                <a:schemeClr val="accent1"/>
              </a:solidFill>
              <a:sym typeface="Wingdings" panose="05000000000000000000" pitchFamily="2" charset="2"/>
            </a:rPr>
            <a:t> </a:t>
          </a:r>
          <a:r>
            <a:rPr lang="es-ES" altLang="es-AR" sz="1600" kern="1200" smtClean="0">
              <a:solidFill>
                <a:schemeClr val="hlink"/>
              </a:solidFill>
              <a:sym typeface="Wingdings" panose="05000000000000000000" pitchFamily="2" charset="2"/>
            </a:rPr>
            <a:t>Cuando si y cuando no de esta afirmación???</a:t>
          </a:r>
          <a:endParaRPr lang="es-ES" altLang="es-AR" sz="1600" kern="1200" dirty="0" smtClean="0">
            <a:solidFill>
              <a:schemeClr val="hlink"/>
            </a:solidFill>
          </a:endParaRPr>
        </a:p>
      </dsp:txBody>
      <dsp:txXfrm>
        <a:off x="0" y="2718362"/>
        <a:ext cx="8915400" cy="1021545"/>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90DCD1-994D-4F63-9370-FD6320382D1F}">
      <dsp:nvSpPr>
        <dsp:cNvPr id="0" name=""/>
        <dsp:cNvSpPr/>
      </dsp:nvSpPr>
      <dsp:spPr>
        <a:xfrm>
          <a:off x="0" y="121981"/>
          <a:ext cx="8383588"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altLang="es-AR" sz="1800" kern="1200" smtClean="0"/>
            <a:t>Ejemplo 1</a:t>
          </a:r>
          <a:endParaRPr lang="es-AR" sz="1800" kern="1200"/>
        </a:p>
      </dsp:txBody>
      <dsp:txXfrm>
        <a:off x="0" y="121981"/>
        <a:ext cx="8383588" cy="431730"/>
      </dsp:txXfrm>
    </dsp:sp>
    <dsp:sp modelId="{E981BCA9-76C3-4633-88B5-EF4B7105DE09}">
      <dsp:nvSpPr>
        <dsp:cNvPr id="0" name=""/>
        <dsp:cNvSpPr/>
      </dsp:nvSpPr>
      <dsp:spPr>
        <a:xfrm>
          <a:off x="0" y="553711"/>
          <a:ext cx="8383588"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7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altLang="es-AR" sz="1400" kern="1200" smtClean="0"/>
            <a:t>Departamento= (</a:t>
          </a:r>
          <a:r>
            <a:rPr lang="es-ES" altLang="es-AR" sz="1400" u="sng" kern="1200" smtClean="0"/>
            <a:t>NroDpto</a:t>
          </a:r>
          <a:r>
            <a:rPr lang="es-ES" altLang="es-AR" sz="1400" kern="1200" smtClean="0"/>
            <a:t>, Nombre, #empleados)</a:t>
          </a:r>
          <a:endParaRPr lang="es-ES" altLang="es-AR" sz="1400" kern="1200" dirty="0" smtClean="0"/>
        </a:p>
        <a:p>
          <a:pPr marL="228600" lvl="2" indent="-114300" algn="l" defTabSz="622300">
            <a:lnSpc>
              <a:spcPct val="90000"/>
            </a:lnSpc>
            <a:spcBef>
              <a:spcPct val="0"/>
            </a:spcBef>
            <a:spcAft>
              <a:spcPct val="20000"/>
            </a:spcAft>
            <a:buChar char="••"/>
          </a:pPr>
          <a:r>
            <a:rPr lang="es-ES" altLang="es-AR" sz="1400" kern="1200" smtClean="0"/>
            <a:t>Nrodpto </a:t>
          </a:r>
          <a:r>
            <a:rPr lang="es-ES" altLang="es-AR" sz="1400" kern="1200" smtClean="0">
              <a:sym typeface="Wingdings" panose="05000000000000000000" pitchFamily="2" charset="2"/>
            </a:rPr>
            <a:t> nombre</a:t>
          </a:r>
          <a:endParaRPr lang="es-ES" altLang="es-AR" sz="1400" kern="1200" dirty="0" smtClean="0">
            <a:sym typeface="Wingdings" panose="05000000000000000000" pitchFamily="2" charset="2"/>
          </a:endParaRPr>
        </a:p>
        <a:p>
          <a:pPr marL="228600" lvl="2" indent="-114300" algn="l" defTabSz="622300">
            <a:lnSpc>
              <a:spcPct val="90000"/>
            </a:lnSpc>
            <a:spcBef>
              <a:spcPct val="0"/>
            </a:spcBef>
            <a:spcAft>
              <a:spcPct val="20000"/>
            </a:spcAft>
            <a:buChar char="••"/>
          </a:pPr>
          <a:r>
            <a:rPr lang="es-ES" altLang="es-AR" sz="1400" kern="1200" smtClean="0">
              <a:sym typeface="Wingdings" panose="05000000000000000000" pitchFamily="2" charset="2"/>
            </a:rPr>
            <a:t>Nrodpto  #empleado</a:t>
          </a:r>
          <a:endParaRPr lang="es-ES" altLang="es-AR" sz="1400" kern="1200" dirty="0" smtClean="0">
            <a:sym typeface="Wingdings" panose="05000000000000000000" pitchFamily="2" charset="2"/>
          </a:endParaRPr>
        </a:p>
        <a:p>
          <a:pPr marL="228600" lvl="2" indent="-114300" algn="l" defTabSz="622300">
            <a:lnSpc>
              <a:spcPct val="90000"/>
            </a:lnSpc>
            <a:spcBef>
              <a:spcPct val="0"/>
            </a:spcBef>
            <a:spcAft>
              <a:spcPct val="20000"/>
            </a:spcAft>
            <a:buChar char="••"/>
          </a:pPr>
          <a:r>
            <a:rPr lang="es-ES" altLang="es-AR" sz="1400" kern="1200" smtClean="0">
              <a:sym typeface="Wingdings" panose="05000000000000000000" pitchFamily="2" charset="2"/>
            </a:rPr>
            <a:t>Nombre  #empleado ??</a:t>
          </a:r>
          <a:endParaRPr lang="es-ES" altLang="es-AR" sz="1400" kern="1200" dirty="0" smtClean="0">
            <a:sym typeface="Wingdings" panose="05000000000000000000" pitchFamily="2" charset="2"/>
          </a:endParaRPr>
        </a:p>
        <a:p>
          <a:pPr marL="342900" lvl="3" indent="-114300" algn="l" defTabSz="622300">
            <a:lnSpc>
              <a:spcPct val="90000"/>
            </a:lnSpc>
            <a:spcBef>
              <a:spcPct val="0"/>
            </a:spcBef>
            <a:spcAft>
              <a:spcPct val="20000"/>
            </a:spcAft>
            <a:buChar char="••"/>
          </a:pPr>
          <a:r>
            <a:rPr lang="es-ES" altLang="es-AR" sz="1400" kern="1200" smtClean="0"/>
            <a:t>Cuando sí?</a:t>
          </a:r>
          <a:endParaRPr lang="es-ES" altLang="es-AR" sz="1400" kern="1200" dirty="0" smtClean="0"/>
        </a:p>
        <a:p>
          <a:pPr marL="342900" lvl="3" indent="-114300" algn="l" defTabSz="622300">
            <a:lnSpc>
              <a:spcPct val="90000"/>
            </a:lnSpc>
            <a:spcBef>
              <a:spcPct val="0"/>
            </a:spcBef>
            <a:spcAft>
              <a:spcPct val="20000"/>
            </a:spcAft>
            <a:buChar char="••"/>
          </a:pPr>
          <a:r>
            <a:rPr lang="es-ES" altLang="es-AR" sz="1400" kern="1200" smtClean="0"/>
            <a:t>Cuando no?</a:t>
          </a:r>
          <a:endParaRPr lang="es-ES" altLang="es-AR" sz="1400" kern="1200" dirty="0" smtClean="0"/>
        </a:p>
      </dsp:txBody>
      <dsp:txXfrm>
        <a:off x="0" y="553711"/>
        <a:ext cx="8383588" cy="1453140"/>
      </dsp:txXfrm>
    </dsp:sp>
    <dsp:sp modelId="{F098AEE0-4046-4AAA-9867-4A60021C1666}">
      <dsp:nvSpPr>
        <dsp:cNvPr id="0" name=""/>
        <dsp:cNvSpPr/>
      </dsp:nvSpPr>
      <dsp:spPr>
        <a:xfrm>
          <a:off x="0" y="2006851"/>
          <a:ext cx="8383588"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altLang="es-AR" sz="1800" kern="1200" smtClean="0"/>
            <a:t>Ejemplo 2</a:t>
          </a:r>
          <a:endParaRPr lang="es-ES" altLang="es-AR" sz="1800" kern="1200" dirty="0" smtClean="0"/>
        </a:p>
      </dsp:txBody>
      <dsp:txXfrm>
        <a:off x="0" y="2006851"/>
        <a:ext cx="8383588" cy="431730"/>
      </dsp:txXfrm>
    </dsp:sp>
    <dsp:sp modelId="{1468FE75-9420-469D-9E3E-78A8BE986A5F}">
      <dsp:nvSpPr>
        <dsp:cNvPr id="0" name=""/>
        <dsp:cNvSpPr/>
      </dsp:nvSpPr>
      <dsp:spPr>
        <a:xfrm>
          <a:off x="0" y="2438581"/>
          <a:ext cx="8383588" cy="171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7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altLang="es-AR" sz="1400" kern="1200" smtClean="0"/>
            <a:t>Empleado = (</a:t>
          </a:r>
          <a:r>
            <a:rPr lang="es-ES" altLang="es-AR" sz="1400" u="sng" kern="1200" smtClean="0"/>
            <a:t>NroEmpl, </a:t>
          </a:r>
          <a:r>
            <a:rPr lang="es-ES" altLang="es-AR" sz="1400" kern="1200" smtClean="0"/>
            <a:t>Nombre, DNI, Sexo)</a:t>
          </a:r>
          <a:endParaRPr lang="es-ES" altLang="es-AR" sz="1400" kern="1200" dirty="0" smtClean="0"/>
        </a:p>
        <a:p>
          <a:pPr marL="228600" lvl="2" indent="-114300" algn="l" defTabSz="622300">
            <a:lnSpc>
              <a:spcPct val="90000"/>
            </a:lnSpc>
            <a:spcBef>
              <a:spcPct val="0"/>
            </a:spcBef>
            <a:spcAft>
              <a:spcPct val="20000"/>
            </a:spcAft>
            <a:buChar char="••"/>
          </a:pPr>
          <a:r>
            <a:rPr lang="es-ES" altLang="es-AR" sz="1400" kern="1200" smtClean="0"/>
            <a:t>Nroempl </a:t>
          </a:r>
          <a:r>
            <a:rPr lang="es-ES" altLang="es-AR" sz="1400" kern="1200" smtClean="0">
              <a:sym typeface="Wingdings" panose="05000000000000000000" pitchFamily="2" charset="2"/>
            </a:rPr>
            <a:t> nombre</a:t>
          </a:r>
          <a:endParaRPr lang="es-ES" altLang="es-AR" sz="1400" kern="1200" dirty="0" smtClean="0">
            <a:sym typeface="Wingdings" panose="05000000000000000000" pitchFamily="2" charset="2"/>
          </a:endParaRPr>
        </a:p>
        <a:p>
          <a:pPr marL="228600" lvl="2" indent="-114300" algn="l" defTabSz="622300">
            <a:lnSpc>
              <a:spcPct val="90000"/>
            </a:lnSpc>
            <a:spcBef>
              <a:spcPct val="0"/>
            </a:spcBef>
            <a:spcAft>
              <a:spcPct val="20000"/>
            </a:spcAft>
            <a:buChar char="••"/>
          </a:pPr>
          <a:r>
            <a:rPr lang="es-ES" altLang="es-AR" sz="1400" kern="1200" smtClean="0">
              <a:sym typeface="Wingdings" panose="05000000000000000000" pitchFamily="2" charset="2"/>
            </a:rPr>
            <a:t>Nroempl  dni</a:t>
          </a:r>
          <a:endParaRPr lang="es-ES" altLang="es-AR" sz="1400" kern="1200" dirty="0" smtClean="0">
            <a:sym typeface="Wingdings" panose="05000000000000000000" pitchFamily="2" charset="2"/>
          </a:endParaRPr>
        </a:p>
        <a:p>
          <a:pPr marL="228600" lvl="2" indent="-114300" algn="l" defTabSz="622300">
            <a:lnSpc>
              <a:spcPct val="90000"/>
            </a:lnSpc>
            <a:spcBef>
              <a:spcPct val="0"/>
            </a:spcBef>
            <a:spcAft>
              <a:spcPct val="20000"/>
            </a:spcAft>
            <a:buChar char="••"/>
          </a:pPr>
          <a:r>
            <a:rPr lang="es-ES" altLang="es-AR" sz="1400" kern="1200" smtClean="0"/>
            <a:t>Nroempl </a:t>
          </a:r>
          <a:r>
            <a:rPr lang="es-ES" altLang="es-AR" sz="1400" kern="1200" smtClean="0">
              <a:sym typeface="Wingdings" panose="05000000000000000000" pitchFamily="2" charset="2"/>
            </a:rPr>
            <a:t> sexo</a:t>
          </a:r>
          <a:endParaRPr lang="es-ES" altLang="es-AR" sz="1400" kern="1200" dirty="0" smtClean="0">
            <a:sym typeface="Wingdings" panose="05000000000000000000" pitchFamily="2" charset="2"/>
          </a:endParaRPr>
        </a:p>
        <a:p>
          <a:pPr marL="228600" lvl="2" indent="-114300" algn="l" defTabSz="622300">
            <a:lnSpc>
              <a:spcPct val="90000"/>
            </a:lnSpc>
            <a:spcBef>
              <a:spcPct val="0"/>
            </a:spcBef>
            <a:spcAft>
              <a:spcPct val="20000"/>
            </a:spcAft>
            <a:buChar char="••"/>
          </a:pPr>
          <a:r>
            <a:rPr lang="es-ES" altLang="es-AR" sz="1400" kern="1200" smtClean="0"/>
            <a:t>DNI </a:t>
          </a:r>
          <a:r>
            <a:rPr lang="es-ES" altLang="es-AR" sz="1400" kern="1200" smtClean="0">
              <a:sym typeface="Wingdings" panose="05000000000000000000" pitchFamily="2" charset="2"/>
            </a:rPr>
            <a:t> nroempl??</a:t>
          </a:r>
          <a:endParaRPr lang="es-ES" altLang="es-AR" sz="1400" kern="1200" dirty="0" smtClean="0">
            <a:sym typeface="Wingdings" panose="05000000000000000000" pitchFamily="2" charset="2"/>
          </a:endParaRPr>
        </a:p>
        <a:p>
          <a:pPr marL="342900" lvl="3" indent="-114300" algn="l" defTabSz="622300">
            <a:lnSpc>
              <a:spcPct val="90000"/>
            </a:lnSpc>
            <a:spcBef>
              <a:spcPct val="0"/>
            </a:spcBef>
            <a:spcAft>
              <a:spcPct val="20000"/>
            </a:spcAft>
            <a:buChar char="••"/>
          </a:pPr>
          <a:r>
            <a:rPr lang="es-ES" altLang="es-AR" sz="1400" kern="1200" smtClean="0"/>
            <a:t>Cuando sí?</a:t>
          </a:r>
          <a:endParaRPr lang="es-ES" altLang="es-AR" sz="1400" kern="1200" dirty="0" smtClean="0"/>
        </a:p>
        <a:p>
          <a:pPr marL="342900" lvl="3" indent="-114300" algn="l" defTabSz="622300">
            <a:lnSpc>
              <a:spcPct val="90000"/>
            </a:lnSpc>
            <a:spcBef>
              <a:spcPct val="0"/>
            </a:spcBef>
            <a:spcAft>
              <a:spcPct val="20000"/>
            </a:spcAft>
            <a:buChar char="••"/>
          </a:pPr>
          <a:r>
            <a:rPr lang="es-ES" altLang="es-AR" sz="1400" kern="1200" smtClean="0"/>
            <a:t>Que otras dependencias pueden surgir?</a:t>
          </a:r>
          <a:endParaRPr lang="es-ES" altLang="es-AR" sz="1400" kern="1200" dirty="0" smtClean="0"/>
        </a:p>
      </dsp:txBody>
      <dsp:txXfrm>
        <a:off x="0" y="2438581"/>
        <a:ext cx="8383588" cy="1713960"/>
      </dsp:txXfrm>
    </dsp:sp>
    <dsp:sp modelId="{C15D62CF-1172-41C9-97AA-FB763CBFB5E6}">
      <dsp:nvSpPr>
        <dsp:cNvPr id="0" name=""/>
        <dsp:cNvSpPr/>
      </dsp:nvSpPr>
      <dsp:spPr>
        <a:xfrm>
          <a:off x="0" y="4152541"/>
          <a:ext cx="8383588"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altLang="es-AR" sz="1800" kern="1200" smtClean="0"/>
            <a:t>Que conclusiones obtenemos de estos ejemplos?</a:t>
          </a:r>
          <a:endParaRPr lang="es-ES" altLang="es-AR" sz="1800" kern="1200" dirty="0" smtClean="0"/>
        </a:p>
      </dsp:txBody>
      <dsp:txXfrm>
        <a:off x="0" y="4152541"/>
        <a:ext cx="8383588" cy="431730"/>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61553C-8E71-4B00-9409-6F7A1CFB89FA}">
      <dsp:nvSpPr>
        <dsp:cNvPr id="0" name=""/>
        <dsp:cNvSpPr/>
      </dsp:nvSpPr>
      <dsp:spPr>
        <a:xfrm>
          <a:off x="0" y="43449"/>
          <a:ext cx="8915400" cy="623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s-ES" altLang="es-AR" sz="2600" kern="1200" smtClean="0"/>
            <a:t>Ejemplo 3</a:t>
          </a:r>
          <a:endParaRPr lang="es-AR" sz="2600" kern="1200"/>
        </a:p>
      </dsp:txBody>
      <dsp:txXfrm>
        <a:off x="0" y="43449"/>
        <a:ext cx="8915400" cy="623610"/>
      </dsp:txXfrm>
    </dsp:sp>
    <dsp:sp modelId="{F434AA01-C5D9-4FE6-8F43-7A1B50F2A11D}">
      <dsp:nvSpPr>
        <dsp:cNvPr id="0" name=""/>
        <dsp:cNvSpPr/>
      </dsp:nvSpPr>
      <dsp:spPr>
        <a:xfrm>
          <a:off x="0" y="667060"/>
          <a:ext cx="8915400" cy="30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ES" altLang="es-AR" sz="2000" kern="1200" smtClean="0"/>
            <a:t>Empl_proyecto=(</a:t>
          </a:r>
          <a:r>
            <a:rPr lang="es-ES" altLang="es-AR" sz="2000" u="sng" kern="1200" smtClean="0"/>
            <a:t>nro_empl, nro_proy</a:t>
          </a:r>
          <a:r>
            <a:rPr lang="es-ES" altLang="es-AR" sz="2000" kern="1200" smtClean="0"/>
            <a:t>, horasTrabajadas, nombre_empleado, nombre_proyecto)</a:t>
          </a:r>
          <a:endParaRPr lang="es-ES" altLang="es-AR" sz="2000" kern="1200" dirty="0" smtClean="0"/>
        </a:p>
        <a:p>
          <a:pPr marL="457200" lvl="2" indent="-228600" algn="l" defTabSz="889000">
            <a:lnSpc>
              <a:spcPct val="90000"/>
            </a:lnSpc>
            <a:spcBef>
              <a:spcPct val="0"/>
            </a:spcBef>
            <a:spcAft>
              <a:spcPct val="20000"/>
            </a:spcAft>
            <a:buChar char="••"/>
          </a:pPr>
          <a:r>
            <a:rPr lang="es-ES" altLang="es-AR" sz="2000" kern="1200" smtClean="0"/>
            <a:t>(Nro_empl, nro_proy) </a:t>
          </a:r>
          <a:r>
            <a:rPr lang="es-ES" altLang="es-AR" sz="2000" kern="1200" smtClean="0">
              <a:sym typeface="Wingdings" panose="05000000000000000000" pitchFamily="2" charset="2"/>
            </a:rPr>
            <a:t> horastrabajadas</a:t>
          </a:r>
          <a:endParaRPr lang="es-ES" altLang="es-AR" sz="2000" kern="1200" dirty="0" smtClean="0">
            <a:sym typeface="Wingdings" panose="05000000000000000000" pitchFamily="2" charset="2"/>
          </a:endParaRPr>
        </a:p>
        <a:p>
          <a:pPr marL="457200" lvl="2" indent="-228600" algn="l" defTabSz="889000">
            <a:lnSpc>
              <a:spcPct val="90000"/>
            </a:lnSpc>
            <a:spcBef>
              <a:spcPct val="0"/>
            </a:spcBef>
            <a:spcAft>
              <a:spcPct val="20000"/>
            </a:spcAft>
            <a:buChar char="••"/>
          </a:pPr>
          <a:r>
            <a:rPr lang="es-ES" altLang="es-AR" sz="2000" kern="1200" smtClean="0">
              <a:sym typeface="Wingdings" panose="05000000000000000000" pitchFamily="2" charset="2"/>
            </a:rPr>
            <a:t>Nro_empl  nombre_empleado</a:t>
          </a:r>
          <a:endParaRPr lang="es-ES" altLang="es-AR" sz="2000" kern="1200" dirty="0" smtClean="0">
            <a:sym typeface="Wingdings" panose="05000000000000000000" pitchFamily="2" charset="2"/>
          </a:endParaRPr>
        </a:p>
        <a:p>
          <a:pPr marL="457200" lvl="2" indent="-228600" algn="l" defTabSz="889000">
            <a:lnSpc>
              <a:spcPct val="90000"/>
            </a:lnSpc>
            <a:spcBef>
              <a:spcPct val="0"/>
            </a:spcBef>
            <a:spcAft>
              <a:spcPct val="20000"/>
            </a:spcAft>
            <a:buChar char="••"/>
          </a:pPr>
          <a:r>
            <a:rPr lang="es-ES" altLang="es-AR" sz="2000" kern="1200" smtClean="0">
              <a:sym typeface="Wingdings" panose="05000000000000000000" pitchFamily="2" charset="2"/>
            </a:rPr>
            <a:t>Nro_proy  nombre_proyecto</a:t>
          </a:r>
          <a:endParaRPr lang="es-ES" altLang="es-AR" sz="2000" kern="1200" dirty="0" smtClean="0">
            <a:sym typeface="Wingdings" panose="05000000000000000000" pitchFamily="2" charset="2"/>
          </a:endParaRPr>
        </a:p>
        <a:p>
          <a:pPr marL="457200" lvl="2" indent="-228600" algn="l" defTabSz="889000">
            <a:lnSpc>
              <a:spcPct val="90000"/>
            </a:lnSpc>
            <a:spcBef>
              <a:spcPct val="0"/>
            </a:spcBef>
            <a:spcAft>
              <a:spcPct val="20000"/>
            </a:spcAft>
            <a:buChar char="••"/>
          </a:pPr>
          <a:r>
            <a:rPr lang="es-ES" altLang="es-AR" sz="2000" kern="1200" smtClean="0">
              <a:sym typeface="Wingdings" panose="05000000000000000000" pitchFamily="2" charset="2"/>
            </a:rPr>
            <a:t>Si continuamos en análisis de la transparencia anterior</a:t>
          </a:r>
          <a:endParaRPr lang="es-ES" altLang="es-AR" sz="2000" kern="1200" dirty="0" smtClean="0">
            <a:sym typeface="Wingdings" panose="05000000000000000000" pitchFamily="2" charset="2"/>
          </a:endParaRPr>
        </a:p>
        <a:p>
          <a:pPr marL="685800" lvl="3" indent="-228600" algn="l" defTabSz="889000">
            <a:lnSpc>
              <a:spcPct val="90000"/>
            </a:lnSpc>
            <a:spcBef>
              <a:spcPct val="0"/>
            </a:spcBef>
            <a:spcAft>
              <a:spcPct val="20000"/>
            </a:spcAft>
            <a:buChar char="••"/>
          </a:pPr>
          <a:r>
            <a:rPr lang="es-ES" altLang="es-AR" sz="2000" kern="1200" smtClean="0"/>
            <a:t>(nro_empl, nro_proy) </a:t>
          </a:r>
          <a:r>
            <a:rPr lang="es-ES" altLang="es-AR" sz="2000" kern="1200" smtClean="0">
              <a:sym typeface="Wingdings" panose="05000000000000000000" pitchFamily="2" charset="2"/>
            </a:rPr>
            <a:t> nombre_empleado ??</a:t>
          </a:r>
          <a:endParaRPr lang="es-ES" altLang="es-AR" sz="2000" kern="1200" dirty="0" smtClean="0">
            <a:sym typeface="Wingdings" panose="05000000000000000000" pitchFamily="2" charset="2"/>
          </a:endParaRPr>
        </a:p>
        <a:p>
          <a:pPr marL="685800" lvl="3" indent="-228600" algn="l" defTabSz="889000">
            <a:lnSpc>
              <a:spcPct val="90000"/>
            </a:lnSpc>
            <a:spcBef>
              <a:spcPct val="0"/>
            </a:spcBef>
            <a:spcAft>
              <a:spcPct val="20000"/>
            </a:spcAft>
            <a:buChar char="••"/>
          </a:pPr>
          <a:r>
            <a:rPr lang="es-ES" altLang="es-AR" sz="2000" kern="1200" smtClean="0"/>
            <a:t>(nro_empl, nro_proy) </a:t>
          </a:r>
          <a:r>
            <a:rPr lang="es-ES" altLang="es-AR" sz="2000" kern="1200" smtClean="0">
              <a:sym typeface="Wingdings" panose="05000000000000000000" pitchFamily="2" charset="2"/>
            </a:rPr>
            <a:t> nombre_proyecto ??</a:t>
          </a:r>
          <a:endParaRPr lang="es-ES" altLang="es-AR" sz="2000" kern="1200" dirty="0" smtClean="0">
            <a:sym typeface="Wingdings" panose="05000000000000000000" pitchFamily="2" charset="2"/>
          </a:endParaRPr>
        </a:p>
        <a:p>
          <a:pPr marL="228600" lvl="1" indent="-228600" algn="l" defTabSz="889000">
            <a:lnSpc>
              <a:spcPct val="90000"/>
            </a:lnSpc>
            <a:spcBef>
              <a:spcPct val="0"/>
            </a:spcBef>
            <a:spcAft>
              <a:spcPct val="20000"/>
            </a:spcAft>
            <a:buChar char="••"/>
          </a:pPr>
          <a:r>
            <a:rPr lang="es-ES" altLang="es-AR" sz="2000" kern="1200" smtClean="0">
              <a:sym typeface="Wingdings" panose="05000000000000000000" pitchFamily="2" charset="2"/>
            </a:rPr>
            <a:t>Que conclusión podemos obtener?</a:t>
          </a:r>
          <a:endParaRPr lang="es-ES" altLang="es-AR" sz="2000" kern="1200" dirty="0" smtClean="0">
            <a:sym typeface="Wingdings" panose="05000000000000000000" pitchFamily="2" charset="2"/>
          </a:endParaRPr>
        </a:p>
      </dsp:txBody>
      <dsp:txXfrm>
        <a:off x="0" y="667060"/>
        <a:ext cx="8915400" cy="3067740"/>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CA8AA5-6841-4FE6-BD67-F401EA8AFD72}">
      <dsp:nvSpPr>
        <dsp:cNvPr id="0" name=""/>
        <dsp:cNvSpPr/>
      </dsp:nvSpPr>
      <dsp:spPr>
        <a:xfrm>
          <a:off x="0" y="12715"/>
          <a:ext cx="9212174"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s-ES" altLang="es-AR" sz="2700" kern="1200" smtClean="0"/>
            <a:t>Dependencia funcional completa</a:t>
          </a:r>
          <a:endParaRPr lang="es-AR" sz="2700" kern="1200"/>
        </a:p>
      </dsp:txBody>
      <dsp:txXfrm>
        <a:off x="0" y="12715"/>
        <a:ext cx="9212174" cy="647595"/>
      </dsp:txXfrm>
    </dsp:sp>
    <dsp:sp modelId="{1A89994C-AD0A-40BB-A31F-D35A1B50178B}">
      <dsp:nvSpPr>
        <dsp:cNvPr id="0" name=""/>
        <dsp:cNvSpPr/>
      </dsp:nvSpPr>
      <dsp:spPr>
        <a:xfrm>
          <a:off x="0" y="660310"/>
          <a:ext cx="9212174" cy="391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48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altLang="es-AR" sz="2100" kern="1200" smtClean="0"/>
            <a:t>Si A y B son atributos de una relación r, B depende funcionalmente de manera completa de A, si B depende de A pero de ningún subconjunto de A.</a:t>
          </a:r>
          <a:endParaRPr lang="es-ES" altLang="es-AR" sz="2100" kern="1200" dirty="0" smtClean="0"/>
        </a:p>
        <a:p>
          <a:pPr marL="228600" lvl="1" indent="-228600" algn="l" defTabSz="933450">
            <a:lnSpc>
              <a:spcPct val="90000"/>
            </a:lnSpc>
            <a:spcBef>
              <a:spcPct val="0"/>
            </a:spcBef>
            <a:spcAft>
              <a:spcPct val="20000"/>
            </a:spcAft>
            <a:buChar char="••"/>
          </a:pPr>
          <a:r>
            <a:rPr lang="es-ES" altLang="es-AR" sz="2100" kern="1200" smtClean="0"/>
            <a:t>En la transparencia anterior</a:t>
          </a:r>
          <a:endParaRPr lang="es-ES" altLang="es-AR" sz="2100" kern="1200" dirty="0" smtClean="0"/>
        </a:p>
        <a:p>
          <a:pPr marL="457200" lvl="2" indent="-228600" algn="l" defTabSz="933450">
            <a:lnSpc>
              <a:spcPct val="90000"/>
            </a:lnSpc>
            <a:spcBef>
              <a:spcPct val="0"/>
            </a:spcBef>
            <a:spcAft>
              <a:spcPct val="20000"/>
            </a:spcAft>
            <a:buChar char="••"/>
          </a:pPr>
          <a:r>
            <a:rPr lang="es-ES" altLang="es-AR" sz="2100" kern="1200" smtClean="0"/>
            <a:t>(nro_empl, nro_proy) </a:t>
          </a:r>
          <a:r>
            <a:rPr lang="es-ES" altLang="es-AR" sz="2100" kern="1200" smtClean="0">
              <a:sym typeface="Wingdings" panose="05000000000000000000" pitchFamily="2" charset="2"/>
            </a:rPr>
            <a:t> nombre_empleado</a:t>
          </a:r>
          <a:endParaRPr lang="es-ES" altLang="es-AR" sz="2100" kern="1200" dirty="0" smtClean="0"/>
        </a:p>
        <a:p>
          <a:pPr marL="457200" lvl="2" indent="-228600" algn="l" defTabSz="933450">
            <a:lnSpc>
              <a:spcPct val="90000"/>
            </a:lnSpc>
            <a:spcBef>
              <a:spcPct val="0"/>
            </a:spcBef>
            <a:spcAft>
              <a:spcPct val="20000"/>
            </a:spcAft>
            <a:buChar char="••"/>
          </a:pPr>
          <a:r>
            <a:rPr lang="es-ES" altLang="es-AR" sz="2100" kern="1200" smtClean="0">
              <a:sym typeface="Wingdings" panose="05000000000000000000" pitchFamily="2" charset="2"/>
            </a:rPr>
            <a:t>Nro_empl  nombre_empleado</a:t>
          </a:r>
          <a:endParaRPr lang="es-ES" altLang="es-AR" sz="2100" kern="1200" dirty="0" smtClean="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dirty="0" smtClean="0">
              <a:sym typeface="Wingdings" panose="05000000000000000000" pitchFamily="2" charset="2"/>
            </a:rPr>
            <a:t>Ambas funcionales,  cual completa?</a:t>
          </a:r>
        </a:p>
        <a:p>
          <a:pPr marL="457200" lvl="2" indent="-228600" algn="l" defTabSz="933450">
            <a:lnSpc>
              <a:spcPct val="90000"/>
            </a:lnSpc>
            <a:spcBef>
              <a:spcPct val="0"/>
            </a:spcBef>
            <a:spcAft>
              <a:spcPct val="20000"/>
            </a:spcAft>
            <a:buChar char="••"/>
          </a:pPr>
          <a:endParaRPr lang="es-ES" altLang="es-AR" sz="2100" kern="1200" dirty="0" smtClean="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smtClean="0"/>
            <a:t>(nro_empl, nro_proy) </a:t>
          </a:r>
          <a:r>
            <a:rPr lang="es-ES" altLang="es-AR" sz="2100" kern="1200" smtClean="0">
              <a:sym typeface="Wingdings" panose="05000000000000000000" pitchFamily="2" charset="2"/>
            </a:rPr>
            <a:t> nombre_proyecto</a:t>
          </a:r>
          <a:endParaRPr lang="es-ES" altLang="es-AR" sz="2100" kern="1200" dirty="0" smtClean="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smtClean="0">
              <a:sym typeface="Wingdings" panose="05000000000000000000" pitchFamily="2" charset="2"/>
            </a:rPr>
            <a:t>Nro_proy  nombre_proyecto</a:t>
          </a:r>
          <a:endParaRPr lang="es-ES" altLang="es-AR" sz="2100" kern="1200" dirty="0" smtClean="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smtClean="0">
              <a:sym typeface="Wingdings" panose="05000000000000000000" pitchFamily="2" charset="2"/>
            </a:rPr>
            <a:t>Idem anterior</a:t>
          </a:r>
          <a:endParaRPr lang="es-ES" altLang="es-AR" sz="2100" kern="1200" dirty="0" smtClean="0">
            <a:sym typeface="Wingdings" panose="05000000000000000000" pitchFamily="2" charset="2"/>
          </a:endParaRPr>
        </a:p>
      </dsp:txBody>
      <dsp:txXfrm>
        <a:off x="0" y="660310"/>
        <a:ext cx="9212174" cy="3912300"/>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17B774-B38C-4ABB-ACC3-DE6D8A5D332E}">
      <dsp:nvSpPr>
        <dsp:cNvPr id="0" name=""/>
        <dsp:cNvSpPr/>
      </dsp:nvSpPr>
      <dsp:spPr>
        <a:xfrm>
          <a:off x="0" y="207317"/>
          <a:ext cx="9070506" cy="7915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AR" sz="3300" kern="1200" dirty="0" smtClean="0"/>
            <a:t>Decisiones</a:t>
          </a:r>
          <a:endParaRPr lang="es-AR" sz="3300" kern="1200" dirty="0"/>
        </a:p>
      </dsp:txBody>
      <dsp:txXfrm>
        <a:off x="0" y="207317"/>
        <a:ext cx="9070506" cy="791505"/>
      </dsp:txXfrm>
    </dsp:sp>
    <dsp:sp modelId="{AF2A5C2F-F7DC-460B-842E-1901E075B907}">
      <dsp:nvSpPr>
        <dsp:cNvPr id="0" name=""/>
        <dsp:cNvSpPr/>
      </dsp:nvSpPr>
      <dsp:spPr>
        <a:xfrm>
          <a:off x="0" y="998822"/>
          <a:ext cx="9070506" cy="2800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7989"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AR" sz="2600" kern="1200" dirty="0" smtClean="0"/>
            <a:t>Conviene generar una entidad con un concepto nuevo? O agregar un atributo a una entidad existente?</a:t>
          </a:r>
          <a:endParaRPr lang="es-AR" sz="2600" kern="1200" dirty="0"/>
        </a:p>
        <a:p>
          <a:pPr marL="228600" lvl="1" indent="-228600" algn="l" defTabSz="1155700">
            <a:lnSpc>
              <a:spcPct val="90000"/>
            </a:lnSpc>
            <a:spcBef>
              <a:spcPct val="0"/>
            </a:spcBef>
            <a:spcAft>
              <a:spcPct val="20000"/>
            </a:spcAft>
            <a:buChar char="••"/>
          </a:pPr>
          <a:r>
            <a:rPr lang="es-AR" sz="2600" kern="1200" dirty="0" smtClean="0"/>
            <a:t>Cuando se debe utilizar una generalización y cuando el concepto representa una clasificación?</a:t>
          </a:r>
          <a:endParaRPr lang="es-AR" sz="2600" kern="1200" dirty="0"/>
        </a:p>
        <a:p>
          <a:pPr marL="228600" lvl="1" indent="-228600" algn="l" defTabSz="1155700">
            <a:lnSpc>
              <a:spcPct val="90000"/>
            </a:lnSpc>
            <a:spcBef>
              <a:spcPct val="0"/>
            </a:spcBef>
            <a:spcAft>
              <a:spcPct val="20000"/>
            </a:spcAft>
            <a:buChar char="••"/>
          </a:pPr>
          <a:r>
            <a:rPr lang="es-AR" sz="2600" kern="1200" dirty="0" smtClean="0"/>
            <a:t>Convienen los atributos compuestos? O se deben generar atributos simples?</a:t>
          </a:r>
          <a:endParaRPr lang="es-AR" sz="2600" kern="1200" dirty="0"/>
        </a:p>
      </dsp:txBody>
      <dsp:txXfrm>
        <a:off x="0" y="998822"/>
        <a:ext cx="9070506" cy="2800710"/>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17B774-B38C-4ABB-ACC3-DE6D8A5D332E}">
      <dsp:nvSpPr>
        <dsp:cNvPr id="0" name=""/>
        <dsp:cNvSpPr/>
      </dsp:nvSpPr>
      <dsp:spPr>
        <a:xfrm>
          <a:off x="0" y="29319"/>
          <a:ext cx="9070506"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AR" altLang="es-AR" sz="2100" kern="1200" dirty="0" smtClean="0"/>
            <a:t>Compleción: representa todas las características del domino de aplicación (análisis de requerimientos)</a:t>
          </a:r>
          <a:endParaRPr lang="es-AR" sz="2100" kern="1200" dirty="0"/>
        </a:p>
      </dsp:txBody>
      <dsp:txXfrm>
        <a:off x="0" y="29319"/>
        <a:ext cx="9070506" cy="835379"/>
      </dsp:txXfrm>
    </dsp:sp>
    <dsp:sp modelId="{1360C47E-88AB-4730-A82E-889BA0CB42EB}">
      <dsp:nvSpPr>
        <dsp:cNvPr id="0" name=""/>
        <dsp:cNvSpPr/>
      </dsp:nvSpPr>
      <dsp:spPr>
        <a:xfrm>
          <a:off x="0" y="925179"/>
          <a:ext cx="9070506"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AR" altLang="es-AR" sz="2100" kern="1200" dirty="0" smtClean="0"/>
            <a:t>Corrección: usar con propiedad conceptos</a:t>
          </a:r>
          <a:r>
            <a:rPr lang="en-US" altLang="es-AR" sz="2100" kern="1200" dirty="0" smtClean="0"/>
            <a:t> E-I</a:t>
          </a:r>
          <a:endParaRPr lang="en-US" altLang="es-AR" sz="2100" kern="1200" dirty="0"/>
        </a:p>
      </dsp:txBody>
      <dsp:txXfrm>
        <a:off x="0" y="925179"/>
        <a:ext cx="9070506" cy="835379"/>
      </dsp:txXfrm>
    </dsp:sp>
    <dsp:sp modelId="{217198EE-C222-42B2-BD22-D584CA171084}">
      <dsp:nvSpPr>
        <dsp:cNvPr id="0" name=""/>
        <dsp:cNvSpPr/>
      </dsp:nvSpPr>
      <dsp:spPr>
        <a:xfrm>
          <a:off x="0" y="1760559"/>
          <a:ext cx="9070506" cy="221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798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AR" altLang="es-AR" sz="1600" kern="1200" dirty="0" smtClean="0"/>
            <a:t>Sintáctica: conceptos E-I se usan correctamente</a:t>
          </a:r>
          <a:endParaRPr lang="es-AR" altLang="es-AR" sz="1600" kern="1200" dirty="0"/>
        </a:p>
        <a:p>
          <a:pPr marL="171450" lvl="1" indent="-171450" algn="l" defTabSz="711200">
            <a:lnSpc>
              <a:spcPct val="90000"/>
            </a:lnSpc>
            <a:spcBef>
              <a:spcPct val="0"/>
            </a:spcBef>
            <a:spcAft>
              <a:spcPct val="20000"/>
            </a:spcAft>
            <a:buChar char="••"/>
          </a:pPr>
          <a:r>
            <a:rPr lang="es-AR" altLang="es-AR" sz="1600" kern="1200" dirty="0" smtClean="0"/>
            <a:t>Semántica: conceptos se usan de acuerdo a su definición. Errores más frecuentes:</a:t>
          </a:r>
          <a:endParaRPr lang="es-AR" altLang="es-AR" sz="1600" kern="1200" dirty="0"/>
        </a:p>
        <a:p>
          <a:pPr marL="342900" lvl="2" indent="-171450" algn="l" defTabSz="711200">
            <a:lnSpc>
              <a:spcPct val="90000"/>
            </a:lnSpc>
            <a:spcBef>
              <a:spcPct val="0"/>
            </a:spcBef>
            <a:spcAft>
              <a:spcPct val="20000"/>
            </a:spcAft>
            <a:buChar char="••"/>
          </a:pPr>
          <a:r>
            <a:rPr lang="es-AR" altLang="es-AR" sz="1600" kern="1200" dirty="0" smtClean="0"/>
            <a:t>Usar atributos en lugar de entidades</a:t>
          </a:r>
          <a:endParaRPr lang="es-AR" altLang="es-AR" sz="1600" kern="1200" dirty="0"/>
        </a:p>
        <a:p>
          <a:pPr marL="342900" lvl="2" indent="-171450" algn="l" defTabSz="711200">
            <a:lnSpc>
              <a:spcPct val="90000"/>
            </a:lnSpc>
            <a:spcBef>
              <a:spcPct val="0"/>
            </a:spcBef>
            <a:spcAft>
              <a:spcPct val="20000"/>
            </a:spcAft>
            <a:buChar char="••"/>
          </a:pPr>
          <a:r>
            <a:rPr lang="es-AR" altLang="es-AR" sz="1600" kern="1200" dirty="0" smtClean="0"/>
            <a:t>Olvidar una generalización</a:t>
          </a:r>
          <a:endParaRPr lang="es-AR" altLang="es-AR" sz="1600" kern="1200" dirty="0"/>
        </a:p>
        <a:p>
          <a:pPr marL="342900" lvl="2" indent="-171450" algn="l" defTabSz="711200">
            <a:lnSpc>
              <a:spcPct val="90000"/>
            </a:lnSpc>
            <a:spcBef>
              <a:spcPct val="0"/>
            </a:spcBef>
            <a:spcAft>
              <a:spcPct val="20000"/>
            </a:spcAft>
            <a:buChar char="••"/>
          </a:pPr>
          <a:r>
            <a:rPr lang="es-AR" altLang="es-AR" sz="1600" kern="1200" dirty="0" smtClean="0"/>
            <a:t>Olvidar una propiedad de herencia</a:t>
          </a:r>
          <a:endParaRPr lang="es-AR" altLang="es-AR" sz="1600" kern="1200" dirty="0"/>
        </a:p>
        <a:p>
          <a:pPr marL="342900" lvl="2" indent="-171450" algn="l" defTabSz="711200">
            <a:lnSpc>
              <a:spcPct val="90000"/>
            </a:lnSpc>
            <a:spcBef>
              <a:spcPct val="0"/>
            </a:spcBef>
            <a:spcAft>
              <a:spcPct val="20000"/>
            </a:spcAft>
            <a:buChar char="••"/>
          </a:pPr>
          <a:r>
            <a:rPr lang="es-AR" altLang="es-AR" sz="1600" kern="1200" dirty="0" smtClean="0"/>
            <a:t>Usar entidades en lugar de interrelaciones</a:t>
          </a:r>
          <a:endParaRPr lang="es-AR" altLang="es-AR" sz="1600" kern="1200" dirty="0"/>
        </a:p>
        <a:p>
          <a:pPr marL="342900" lvl="2" indent="-171450" algn="l" defTabSz="711200">
            <a:lnSpc>
              <a:spcPct val="90000"/>
            </a:lnSpc>
            <a:spcBef>
              <a:spcPct val="0"/>
            </a:spcBef>
            <a:spcAft>
              <a:spcPct val="20000"/>
            </a:spcAft>
            <a:buChar char="••"/>
          </a:pPr>
          <a:r>
            <a:rPr lang="es-AR" altLang="es-AR" sz="1600" kern="1200" dirty="0" smtClean="0"/>
            <a:t>Olvidar un identificador de una entidad</a:t>
          </a:r>
          <a:endParaRPr lang="es-AR" altLang="es-AR" sz="1600" kern="1200" dirty="0"/>
        </a:p>
        <a:p>
          <a:pPr marL="342900" lvl="2" indent="-171450" algn="l" defTabSz="711200">
            <a:lnSpc>
              <a:spcPct val="90000"/>
            </a:lnSpc>
            <a:spcBef>
              <a:spcPct val="0"/>
            </a:spcBef>
            <a:spcAft>
              <a:spcPct val="20000"/>
            </a:spcAft>
            <a:buChar char="••"/>
          </a:pPr>
          <a:r>
            <a:rPr lang="es-AR" altLang="es-AR" sz="1600" kern="1200" dirty="0" smtClean="0"/>
            <a:t>Omitir </a:t>
          </a:r>
          <a:r>
            <a:rPr lang="es-AR" altLang="es-AR" sz="1600" kern="1200" dirty="0" smtClean="0"/>
            <a:t>cardinalidades</a:t>
          </a:r>
          <a:endParaRPr lang="es-ES" altLang="es-AR" sz="1600" kern="1200" dirty="0"/>
        </a:p>
      </dsp:txBody>
      <dsp:txXfrm>
        <a:off x="0" y="1760559"/>
        <a:ext cx="9070506" cy="2216970"/>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17B774-B38C-4ABB-ACC3-DE6D8A5D332E}">
      <dsp:nvSpPr>
        <dsp:cNvPr id="0" name=""/>
        <dsp:cNvSpPr/>
      </dsp:nvSpPr>
      <dsp:spPr>
        <a:xfrm>
          <a:off x="0" y="38297"/>
          <a:ext cx="9289447" cy="100554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AR" altLang="es-AR" sz="1800" b="1" kern="1200" dirty="0" err="1" smtClean="0"/>
            <a:t>Minimalidad</a:t>
          </a:r>
          <a:r>
            <a:rPr lang="es-AR" altLang="es-AR" sz="1800" kern="1200" dirty="0" smtClean="0"/>
            <a:t>: cada aspecto aparece una sola vez en el esquema.</a:t>
          </a:r>
          <a:endParaRPr lang="es-AR" sz="1800" kern="1200" dirty="0"/>
        </a:p>
      </dsp:txBody>
      <dsp:txXfrm>
        <a:off x="0" y="38297"/>
        <a:ext cx="9289447" cy="1005543"/>
      </dsp:txXfrm>
    </dsp:sp>
    <dsp:sp modelId="{AF2A5C2F-F7DC-460B-842E-1901E075B907}">
      <dsp:nvSpPr>
        <dsp:cNvPr id="0" name=""/>
        <dsp:cNvSpPr/>
      </dsp:nvSpPr>
      <dsp:spPr>
        <a:xfrm>
          <a:off x="0" y="1043840"/>
          <a:ext cx="9289447"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94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AR" altLang="es-AR" sz="1400" kern="1200" smtClean="0"/>
            <a:t>Ciclo de relaciones</a:t>
          </a:r>
          <a:endParaRPr lang="es-AR" altLang="es-AR" sz="1400" kern="1200" dirty="0"/>
        </a:p>
        <a:p>
          <a:pPr marL="114300" lvl="1" indent="-114300" algn="l" defTabSz="622300">
            <a:lnSpc>
              <a:spcPct val="90000"/>
            </a:lnSpc>
            <a:spcBef>
              <a:spcPct val="0"/>
            </a:spcBef>
            <a:spcAft>
              <a:spcPct val="20000"/>
            </a:spcAft>
            <a:buChar char="••"/>
          </a:pPr>
          <a:r>
            <a:rPr lang="es-AR" altLang="es-AR" sz="1400" kern="1200" smtClean="0"/>
            <a:t>Atributos derivados</a:t>
          </a:r>
          <a:endParaRPr lang="es-AR" altLang="es-AR" sz="1400" kern="1200" dirty="0"/>
        </a:p>
      </dsp:txBody>
      <dsp:txXfrm>
        <a:off x="0" y="1043840"/>
        <a:ext cx="9289447" cy="484380"/>
      </dsp:txXfrm>
    </dsp:sp>
    <dsp:sp modelId="{E2E68E4A-C1DA-4ED0-8EB7-010BD64B24A1}">
      <dsp:nvSpPr>
        <dsp:cNvPr id="0" name=""/>
        <dsp:cNvSpPr/>
      </dsp:nvSpPr>
      <dsp:spPr>
        <a:xfrm>
          <a:off x="0" y="1528220"/>
          <a:ext cx="9289447" cy="100554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AR" altLang="es-AR" sz="1800" b="1" kern="1200" dirty="0" smtClean="0"/>
            <a:t>Expresividad</a:t>
          </a:r>
          <a:r>
            <a:rPr lang="es-AR" altLang="es-AR" sz="1800" kern="1200" dirty="0" smtClean="0"/>
            <a:t>: representa los requerimientos de manera natural y se puede entender con facilidad.</a:t>
          </a:r>
          <a:endParaRPr lang="es-AR" altLang="es-AR" sz="1800" kern="1200" dirty="0"/>
        </a:p>
      </dsp:txBody>
      <dsp:txXfrm>
        <a:off x="0" y="1528220"/>
        <a:ext cx="9289447" cy="1005543"/>
      </dsp:txXfrm>
    </dsp:sp>
    <dsp:sp modelId="{AF033676-6D2A-410F-B4EA-52737B34D9AE}">
      <dsp:nvSpPr>
        <dsp:cNvPr id="0" name=""/>
        <dsp:cNvSpPr/>
      </dsp:nvSpPr>
      <dsp:spPr>
        <a:xfrm>
          <a:off x="0" y="2585604"/>
          <a:ext cx="9289447" cy="100554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AR" altLang="es-AR" sz="1800" b="1" kern="1200" dirty="0" err="1" smtClean="0"/>
            <a:t>Autoexplicación</a:t>
          </a:r>
          <a:r>
            <a:rPr lang="es-AR" altLang="es-AR" sz="1800" kern="1200" dirty="0" smtClean="0"/>
            <a:t>: esquema se explica a si mismos cuando puede representarse un gran número de propiedades usando el modelo conceptual, sin otros formalismos.</a:t>
          </a:r>
          <a:endParaRPr lang="es-AR" altLang="es-AR" sz="1800" kern="1200" dirty="0"/>
        </a:p>
      </dsp:txBody>
      <dsp:txXfrm>
        <a:off x="0" y="2585604"/>
        <a:ext cx="9289447" cy="1005543"/>
      </dsp:txXfrm>
    </dsp:sp>
    <dsp:sp modelId="{72F9A579-6100-401C-A3D4-DB747EDA5370}">
      <dsp:nvSpPr>
        <dsp:cNvPr id="0" name=""/>
        <dsp:cNvSpPr/>
      </dsp:nvSpPr>
      <dsp:spPr>
        <a:xfrm>
          <a:off x="0" y="3591147"/>
          <a:ext cx="9289447"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94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AR" altLang="es-AR" sz="1400" kern="1200" smtClean="0"/>
            <a:t>Eliminar sub-entidades colgantes de la generalización</a:t>
          </a:r>
          <a:endParaRPr lang="es-AR" altLang="es-AR" sz="1400" kern="1200" dirty="0"/>
        </a:p>
        <a:p>
          <a:pPr marL="114300" lvl="1" indent="-114300" algn="l" defTabSz="622300">
            <a:lnSpc>
              <a:spcPct val="90000"/>
            </a:lnSpc>
            <a:spcBef>
              <a:spcPct val="0"/>
            </a:spcBef>
            <a:spcAft>
              <a:spcPct val="20000"/>
            </a:spcAft>
            <a:buChar char="••"/>
          </a:pPr>
          <a:r>
            <a:rPr lang="es-AR" altLang="es-AR" sz="1400" kern="1200" smtClean="0"/>
            <a:t>Eliminar entidades colgantes</a:t>
          </a:r>
          <a:endParaRPr lang="es-AR" altLang="es-AR" sz="1400" kern="1200" dirty="0"/>
        </a:p>
        <a:p>
          <a:pPr marL="114300" lvl="1" indent="-114300" algn="l" defTabSz="622300">
            <a:lnSpc>
              <a:spcPct val="90000"/>
            </a:lnSpc>
            <a:spcBef>
              <a:spcPct val="0"/>
            </a:spcBef>
            <a:spcAft>
              <a:spcPct val="20000"/>
            </a:spcAft>
            <a:buChar char="••"/>
          </a:pPr>
          <a:r>
            <a:rPr lang="es-AR" altLang="es-AR" sz="1400" kern="1200" smtClean="0"/>
            <a:t>Crear generalización: dos entidades similares, crea una jerarquía de generalización</a:t>
          </a:r>
          <a:endParaRPr lang="es-AR" altLang="es-AR" sz="1400" kern="1200" dirty="0"/>
        </a:p>
        <a:p>
          <a:pPr marL="114300" lvl="1" indent="-114300" algn="l" defTabSz="622300">
            <a:lnSpc>
              <a:spcPct val="90000"/>
            </a:lnSpc>
            <a:spcBef>
              <a:spcPct val="0"/>
            </a:spcBef>
            <a:spcAft>
              <a:spcPct val="20000"/>
            </a:spcAft>
            <a:buChar char="••"/>
          </a:pPr>
          <a:r>
            <a:rPr lang="es-AR" altLang="es-AR" sz="1400" kern="1200" smtClean="0"/>
            <a:t>Crear Subconjuntos</a:t>
          </a:r>
          <a:endParaRPr lang="es-AR" altLang="es-AR" sz="1400" kern="1200" dirty="0"/>
        </a:p>
      </dsp:txBody>
      <dsp:txXfrm>
        <a:off x="0" y="3591147"/>
        <a:ext cx="9289447" cy="96876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E69E8C-91F5-44F1-A6AF-0466ABA5ECD6}">
      <dsp:nvSpPr>
        <dsp:cNvPr id="0" name=""/>
        <dsp:cNvSpPr/>
      </dsp:nvSpPr>
      <dsp:spPr>
        <a:xfrm>
          <a:off x="0" y="309166"/>
          <a:ext cx="9418236" cy="14601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s-AR" altLang="es-AR" sz="2600" b="1" kern="1200" dirty="0" smtClean="0"/>
            <a:t>Extensibilidad</a:t>
          </a:r>
          <a:r>
            <a:rPr lang="es-AR" altLang="es-AR" sz="2600" kern="1200" dirty="0" smtClean="0"/>
            <a:t>: un esquema se adapta fácilmente a requerimientos cambiantes cuando puede descomponerse en partes, donde se hacen los cambios</a:t>
          </a:r>
          <a:endParaRPr lang="es-AR" sz="2600" kern="1200" dirty="0"/>
        </a:p>
      </dsp:txBody>
      <dsp:txXfrm>
        <a:off x="0" y="309166"/>
        <a:ext cx="9418236" cy="1460160"/>
      </dsp:txXfrm>
    </dsp:sp>
    <dsp:sp modelId="{561A58B0-1AFB-4F34-BF63-580C41AB66D0}">
      <dsp:nvSpPr>
        <dsp:cNvPr id="0" name=""/>
        <dsp:cNvSpPr/>
      </dsp:nvSpPr>
      <dsp:spPr>
        <a:xfrm>
          <a:off x="0" y="1844206"/>
          <a:ext cx="9418236" cy="67202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s-AR" altLang="es-AR" sz="2600" b="1" kern="1200" dirty="0" smtClean="0"/>
            <a:t>Legibilidad</a:t>
          </a:r>
          <a:r>
            <a:rPr lang="es-AR" altLang="es-AR" sz="2600" kern="1200" dirty="0" smtClean="0"/>
            <a:t>:</a:t>
          </a:r>
          <a:endParaRPr lang="es-AR" altLang="es-AR" sz="2600" kern="1200" dirty="0"/>
        </a:p>
      </dsp:txBody>
      <dsp:txXfrm>
        <a:off x="0" y="1844206"/>
        <a:ext cx="9418236" cy="672024"/>
      </dsp:txXfrm>
    </dsp:sp>
    <dsp:sp modelId="{21A16DF0-3E0E-45F9-A5A0-3425D52C0988}">
      <dsp:nvSpPr>
        <dsp:cNvPr id="0" name=""/>
        <dsp:cNvSpPr/>
      </dsp:nvSpPr>
      <dsp:spPr>
        <a:xfrm>
          <a:off x="0" y="2516231"/>
          <a:ext cx="9418236" cy="139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02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AR" altLang="es-AR" sz="2000" kern="1200" dirty="0" smtClean="0"/>
            <a:t>Utilizar herramientas automatizadas</a:t>
          </a:r>
          <a:endParaRPr lang="es-AR" altLang="es-AR" sz="2000" kern="1200" dirty="0"/>
        </a:p>
        <a:p>
          <a:pPr marL="228600" lvl="1" indent="-228600" algn="l" defTabSz="889000">
            <a:lnSpc>
              <a:spcPct val="90000"/>
            </a:lnSpc>
            <a:spcBef>
              <a:spcPct val="0"/>
            </a:spcBef>
            <a:spcAft>
              <a:spcPct val="20000"/>
            </a:spcAft>
            <a:buChar char="••"/>
          </a:pPr>
          <a:r>
            <a:rPr lang="es-AR" altLang="es-AR" sz="2000" kern="1200" dirty="0" smtClean="0"/>
            <a:t>Estructuras simétricas</a:t>
          </a:r>
          <a:endParaRPr lang="es-AR" altLang="es-AR" sz="2000" kern="1200" dirty="0"/>
        </a:p>
        <a:p>
          <a:pPr marL="228600" lvl="1" indent="-228600" algn="l" defTabSz="889000">
            <a:lnSpc>
              <a:spcPct val="90000"/>
            </a:lnSpc>
            <a:spcBef>
              <a:spcPct val="0"/>
            </a:spcBef>
            <a:spcAft>
              <a:spcPct val="20000"/>
            </a:spcAft>
            <a:buChar char="••"/>
          </a:pPr>
          <a:r>
            <a:rPr lang="es-AR" altLang="es-AR" sz="2000" kern="1200" smtClean="0"/>
            <a:t>Se minimiza el número de cruces</a:t>
          </a:r>
          <a:endParaRPr lang="es-AR" altLang="es-AR" sz="2000" kern="1200" dirty="0"/>
        </a:p>
        <a:p>
          <a:pPr marL="228600" lvl="1" indent="-228600" algn="l" defTabSz="889000">
            <a:lnSpc>
              <a:spcPct val="90000"/>
            </a:lnSpc>
            <a:spcBef>
              <a:spcPct val="0"/>
            </a:spcBef>
            <a:spcAft>
              <a:spcPct val="20000"/>
            </a:spcAft>
            <a:buChar char="••"/>
          </a:pPr>
          <a:r>
            <a:rPr lang="es-AR" altLang="es-AR" sz="2000" kern="1200" smtClean="0"/>
            <a:t>Generalización sobre los hijos</a:t>
          </a:r>
          <a:endParaRPr lang="es-ES" altLang="es-AR" sz="2000" kern="1200" dirty="0" smtClean="0"/>
        </a:p>
      </dsp:txBody>
      <dsp:txXfrm>
        <a:off x="0" y="2516231"/>
        <a:ext cx="9418236" cy="139932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BAFA59-20BB-4436-BA78-A4954E68E792}">
      <dsp:nvSpPr>
        <dsp:cNvPr id="0" name=""/>
        <dsp:cNvSpPr/>
      </dsp:nvSpPr>
      <dsp:spPr>
        <a:xfrm>
          <a:off x="0" y="43224"/>
          <a:ext cx="8915400"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s-AR" sz="4000" kern="1200" dirty="0" smtClean="0"/>
            <a:t>Decisiones</a:t>
          </a:r>
          <a:endParaRPr lang="es-AR" sz="4000" kern="1200" dirty="0"/>
        </a:p>
      </dsp:txBody>
      <dsp:txXfrm>
        <a:off x="0" y="43224"/>
        <a:ext cx="8915400" cy="959400"/>
      </dsp:txXfrm>
    </dsp:sp>
    <dsp:sp modelId="{3935CD56-0353-40FE-9C34-3A5F592F2162}">
      <dsp:nvSpPr>
        <dsp:cNvPr id="0" name=""/>
        <dsp:cNvSpPr/>
      </dsp:nvSpPr>
      <dsp:spPr>
        <a:xfrm>
          <a:off x="0" y="1002625"/>
          <a:ext cx="8915400" cy="273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s-AR" sz="3100" kern="1200" dirty="0" smtClean="0"/>
            <a:t>Atributos derivados</a:t>
          </a:r>
          <a:endParaRPr lang="es-AR" sz="3100" kern="1200" dirty="0"/>
        </a:p>
        <a:p>
          <a:pPr marL="285750" lvl="1" indent="-285750" algn="l" defTabSz="1377950">
            <a:lnSpc>
              <a:spcPct val="90000"/>
            </a:lnSpc>
            <a:spcBef>
              <a:spcPct val="0"/>
            </a:spcBef>
            <a:spcAft>
              <a:spcPct val="20000"/>
            </a:spcAft>
            <a:buChar char="••"/>
          </a:pPr>
          <a:r>
            <a:rPr lang="es-AR" sz="3100" kern="1200" dirty="0" smtClean="0"/>
            <a:t>Atributos polivalentes</a:t>
          </a:r>
          <a:endParaRPr lang="es-AR" sz="3100" kern="1200" dirty="0"/>
        </a:p>
        <a:p>
          <a:pPr marL="285750" lvl="1" indent="-285750" algn="l" defTabSz="1377950">
            <a:lnSpc>
              <a:spcPct val="90000"/>
            </a:lnSpc>
            <a:spcBef>
              <a:spcPct val="0"/>
            </a:spcBef>
            <a:spcAft>
              <a:spcPct val="20000"/>
            </a:spcAft>
            <a:buChar char="••"/>
          </a:pPr>
          <a:r>
            <a:rPr lang="es-AR" sz="3100" kern="1200" dirty="0" smtClean="0"/>
            <a:t>Atributos compuestos</a:t>
          </a:r>
          <a:endParaRPr lang="es-AR" sz="3100" kern="1200" dirty="0"/>
        </a:p>
        <a:p>
          <a:pPr marL="285750" lvl="1" indent="-285750" algn="l" defTabSz="1377950">
            <a:lnSpc>
              <a:spcPct val="90000"/>
            </a:lnSpc>
            <a:spcBef>
              <a:spcPct val="0"/>
            </a:spcBef>
            <a:spcAft>
              <a:spcPct val="20000"/>
            </a:spcAft>
            <a:buChar char="••"/>
          </a:pPr>
          <a:r>
            <a:rPr lang="es-AR" sz="3100" kern="1200" dirty="0" smtClean="0"/>
            <a:t>Ciclo de relaciones</a:t>
          </a:r>
          <a:endParaRPr lang="es-AR" sz="3100" kern="1200" dirty="0"/>
        </a:p>
        <a:p>
          <a:pPr marL="285750" lvl="1" indent="-285750" algn="l" defTabSz="1377950">
            <a:lnSpc>
              <a:spcPct val="90000"/>
            </a:lnSpc>
            <a:spcBef>
              <a:spcPct val="0"/>
            </a:spcBef>
            <a:spcAft>
              <a:spcPct val="20000"/>
            </a:spcAft>
            <a:buChar char="••"/>
          </a:pPr>
          <a:r>
            <a:rPr lang="es-AR" sz="3100" kern="1200" dirty="0" smtClean="0"/>
            <a:t>Jerarquías</a:t>
          </a:r>
          <a:endParaRPr lang="es-AR" sz="3100" kern="1200" dirty="0"/>
        </a:p>
      </dsp:txBody>
      <dsp:txXfrm>
        <a:off x="0" y="1002625"/>
        <a:ext cx="8915400" cy="27324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D3DD11-4B88-43B2-BA82-3828F4079284}">
      <dsp:nvSpPr>
        <dsp:cNvPr id="0" name=""/>
        <dsp:cNvSpPr/>
      </dsp:nvSpPr>
      <dsp:spPr>
        <a:xfrm>
          <a:off x="0" y="330653"/>
          <a:ext cx="9405356" cy="1034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s-AR" sz="2600" kern="1200" smtClean="0"/>
            <a:t>El modelo físico (relacional) representa la BD como una colección de </a:t>
          </a:r>
          <a:r>
            <a:rPr lang="es-AR" sz="2600" i="1" kern="1200" smtClean="0"/>
            <a:t>relaciones.</a:t>
          </a:r>
          <a:endParaRPr lang="es-AR" sz="2600" kern="1200"/>
        </a:p>
      </dsp:txBody>
      <dsp:txXfrm>
        <a:off x="0" y="330653"/>
        <a:ext cx="9405356" cy="1034280"/>
      </dsp:txXfrm>
    </dsp:sp>
    <dsp:sp modelId="{AE94CB44-9CAD-482D-83C9-D516C0E86CEC}">
      <dsp:nvSpPr>
        <dsp:cNvPr id="0" name=""/>
        <dsp:cNvSpPr/>
      </dsp:nvSpPr>
      <dsp:spPr>
        <a:xfrm>
          <a:off x="0" y="1364933"/>
          <a:ext cx="9405356" cy="2637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62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AR" sz="2000" kern="1200" smtClean="0"/>
            <a:t>En otros términos </a:t>
          </a:r>
          <a:r>
            <a:rPr lang="es-AR" sz="2000" kern="1200" smtClean="0">
              <a:sym typeface="Wingdings" pitchFamily="2" charset="2"/>
            </a:rPr>
            <a:t> cada relación se asemeja a una tabla de valores, o a un archivo plano de registros.</a:t>
          </a:r>
          <a:endParaRPr lang="es-AR" sz="2000" kern="1200" dirty="0">
            <a:sym typeface="Wingdings" pitchFamily="2" charset="2"/>
          </a:endParaRPr>
        </a:p>
        <a:p>
          <a:pPr marL="228600" lvl="1" indent="-228600" algn="l" defTabSz="889000">
            <a:lnSpc>
              <a:spcPct val="90000"/>
            </a:lnSpc>
            <a:spcBef>
              <a:spcPct val="0"/>
            </a:spcBef>
            <a:spcAft>
              <a:spcPct val="20000"/>
            </a:spcAft>
            <a:buChar char="••"/>
          </a:pPr>
          <a:r>
            <a:rPr lang="es-AR" sz="2000" kern="1200" dirty="0" smtClean="0">
              <a:sym typeface="Wingdings" pitchFamily="2" charset="2"/>
            </a:rPr>
            <a:t>Un registro o un elemento de una relación (tabla) se denomina </a:t>
          </a:r>
          <a:r>
            <a:rPr lang="es-AR" sz="2000" i="1" kern="1200" dirty="0" err="1" smtClean="0">
              <a:sym typeface="Wingdings" pitchFamily="2" charset="2"/>
            </a:rPr>
            <a:t>tupla</a:t>
          </a:r>
          <a:r>
            <a:rPr lang="es-AR" sz="2000" kern="1200" dirty="0" smtClean="0">
              <a:sym typeface="Wingdings" pitchFamily="2" charset="2"/>
            </a:rPr>
            <a:t>.</a:t>
          </a:r>
          <a:endParaRPr lang="es-AR" sz="2000" kern="1200" dirty="0">
            <a:sym typeface="Wingdings" pitchFamily="2" charset="2"/>
          </a:endParaRPr>
        </a:p>
        <a:p>
          <a:pPr marL="228600" lvl="1" indent="-228600" algn="l" defTabSz="889000">
            <a:lnSpc>
              <a:spcPct val="90000"/>
            </a:lnSpc>
            <a:spcBef>
              <a:spcPct val="0"/>
            </a:spcBef>
            <a:spcAft>
              <a:spcPct val="20000"/>
            </a:spcAft>
            <a:buChar char="••"/>
          </a:pPr>
          <a:r>
            <a:rPr lang="es-AR" sz="2000" kern="1200" dirty="0" smtClean="0">
              <a:sym typeface="Wingdings" pitchFamily="2" charset="2"/>
            </a:rPr>
            <a:t>Una atributo mantiene su nombre</a:t>
          </a:r>
          <a:endParaRPr lang="es-AR" sz="2000" kern="1200" dirty="0">
            <a:sym typeface="Wingdings" pitchFamily="2" charset="2"/>
          </a:endParaRPr>
        </a:p>
        <a:p>
          <a:pPr marL="228600" lvl="1" indent="-228600" algn="l" defTabSz="889000">
            <a:lnSpc>
              <a:spcPct val="90000"/>
            </a:lnSpc>
            <a:spcBef>
              <a:spcPct val="0"/>
            </a:spcBef>
            <a:spcAft>
              <a:spcPct val="20000"/>
            </a:spcAft>
            <a:buChar char="••"/>
          </a:pPr>
          <a:r>
            <a:rPr lang="es-AR" sz="2000" kern="1200" smtClean="0">
              <a:sym typeface="Wingdings" pitchFamily="2" charset="2"/>
            </a:rPr>
            <a:t>Cada tabla de valores resultante se denomina </a:t>
          </a:r>
          <a:r>
            <a:rPr lang="es-AR" sz="2000" i="1" kern="1200" smtClean="0">
              <a:sym typeface="Wingdings" pitchFamily="2" charset="2"/>
            </a:rPr>
            <a:t>relación</a:t>
          </a:r>
          <a:endParaRPr lang="es-AR" sz="2000" i="1" kern="1200" dirty="0">
            <a:sym typeface="Wingdings" pitchFamily="2" charset="2"/>
          </a:endParaRPr>
        </a:p>
        <a:p>
          <a:pPr marL="457200" lvl="2" indent="-228600" algn="l" defTabSz="889000">
            <a:lnSpc>
              <a:spcPct val="90000"/>
            </a:lnSpc>
            <a:spcBef>
              <a:spcPct val="0"/>
            </a:spcBef>
            <a:spcAft>
              <a:spcPct val="20000"/>
            </a:spcAft>
            <a:buChar char="••"/>
          </a:pPr>
          <a:r>
            <a:rPr lang="es-AR" sz="2000" kern="1200" smtClean="0"/>
            <a:t>Cada </a:t>
          </a:r>
          <a:r>
            <a:rPr lang="es-AR" sz="2000" i="1" kern="1200" smtClean="0"/>
            <a:t>relación </a:t>
          </a:r>
          <a:r>
            <a:rPr lang="es-AR" sz="2000" kern="1200" smtClean="0"/>
            <a:t>se obtiene a partir de una entidad o una relación ER.</a:t>
          </a:r>
          <a:endParaRPr lang="es-AR" sz="2000" kern="1200" dirty="0"/>
        </a:p>
        <a:p>
          <a:pPr marL="228600" lvl="1" indent="-228600" algn="l" defTabSz="889000">
            <a:lnSpc>
              <a:spcPct val="90000"/>
            </a:lnSpc>
            <a:spcBef>
              <a:spcPct val="0"/>
            </a:spcBef>
            <a:spcAft>
              <a:spcPct val="20000"/>
            </a:spcAft>
            <a:buChar char="••"/>
          </a:pPr>
          <a:r>
            <a:rPr lang="es-AR" sz="2000" kern="1200" smtClean="0"/>
            <a:t>El tipo de datos que describe los tipo de valores de un atributo se denomina </a:t>
          </a:r>
          <a:r>
            <a:rPr lang="es-AR" sz="2000" i="1" kern="1200" smtClean="0"/>
            <a:t>dominio</a:t>
          </a:r>
          <a:r>
            <a:rPr lang="es-AR" sz="2000" kern="1200" smtClean="0"/>
            <a:t>. </a:t>
          </a:r>
          <a:endParaRPr lang="es-AR" sz="2000" kern="1200" dirty="0"/>
        </a:p>
      </dsp:txBody>
      <dsp:txXfrm>
        <a:off x="0" y="1364933"/>
        <a:ext cx="9405356" cy="263718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C91841-DC21-4713-9730-776D9575B9C2}">
      <dsp:nvSpPr>
        <dsp:cNvPr id="0" name=""/>
        <dsp:cNvSpPr/>
      </dsp:nvSpPr>
      <dsp:spPr>
        <a:xfrm>
          <a:off x="0" y="4254"/>
          <a:ext cx="8915400" cy="8634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s-AR" sz="3600" kern="1200" dirty="0" smtClean="0"/>
            <a:t>Pasos</a:t>
          </a:r>
          <a:endParaRPr lang="es-AR" sz="3600" kern="1200" dirty="0"/>
        </a:p>
      </dsp:txBody>
      <dsp:txXfrm>
        <a:off x="0" y="4254"/>
        <a:ext cx="8915400" cy="863460"/>
      </dsp:txXfrm>
    </dsp:sp>
    <dsp:sp modelId="{8EA026C7-EED6-4403-AFBF-8764BE45BD16}">
      <dsp:nvSpPr>
        <dsp:cNvPr id="0" name=""/>
        <dsp:cNvSpPr/>
      </dsp:nvSpPr>
      <dsp:spPr>
        <a:xfrm>
          <a:off x="0" y="867714"/>
          <a:ext cx="8915400" cy="2906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s-AR" sz="2800" kern="1200" dirty="0" smtClean="0"/>
            <a:t>Eliminación de identificadores externos</a:t>
          </a:r>
          <a:endParaRPr lang="es-AR" sz="2800" kern="1200" dirty="0"/>
        </a:p>
        <a:p>
          <a:pPr marL="285750" lvl="1" indent="-285750" algn="l" defTabSz="1244600">
            <a:lnSpc>
              <a:spcPct val="90000"/>
            </a:lnSpc>
            <a:spcBef>
              <a:spcPct val="0"/>
            </a:spcBef>
            <a:spcAft>
              <a:spcPct val="20000"/>
            </a:spcAft>
            <a:buChar char="••"/>
          </a:pPr>
          <a:r>
            <a:rPr lang="es-AR" sz="2800" kern="1200" dirty="0" smtClean="0"/>
            <a:t>Selección de claves</a:t>
          </a:r>
          <a:endParaRPr lang="es-AR" sz="2800" kern="1200" dirty="0"/>
        </a:p>
        <a:p>
          <a:pPr marL="571500" lvl="2" indent="-285750" algn="l" defTabSz="1244600">
            <a:lnSpc>
              <a:spcPct val="90000"/>
            </a:lnSpc>
            <a:spcBef>
              <a:spcPct val="0"/>
            </a:spcBef>
            <a:spcAft>
              <a:spcPct val="20000"/>
            </a:spcAft>
            <a:buChar char="••"/>
          </a:pPr>
          <a:r>
            <a:rPr lang="es-AR" sz="2800" kern="1200" dirty="0" smtClean="0"/>
            <a:t>Primaria</a:t>
          </a:r>
          <a:endParaRPr lang="es-AR" sz="2800" kern="1200" dirty="0"/>
        </a:p>
        <a:p>
          <a:pPr marL="571500" lvl="2" indent="-285750" algn="l" defTabSz="1244600">
            <a:lnSpc>
              <a:spcPct val="90000"/>
            </a:lnSpc>
            <a:spcBef>
              <a:spcPct val="0"/>
            </a:spcBef>
            <a:spcAft>
              <a:spcPct val="20000"/>
            </a:spcAft>
            <a:buChar char="••"/>
          </a:pPr>
          <a:r>
            <a:rPr lang="es-AR" sz="2800" kern="1200" dirty="0" smtClean="0"/>
            <a:t>Candidata</a:t>
          </a:r>
          <a:endParaRPr lang="es-AR" sz="2800" kern="1200" dirty="0"/>
        </a:p>
        <a:p>
          <a:pPr marL="285750" lvl="1" indent="-285750" algn="l" defTabSz="1244600">
            <a:lnSpc>
              <a:spcPct val="90000"/>
            </a:lnSpc>
            <a:spcBef>
              <a:spcPct val="0"/>
            </a:spcBef>
            <a:spcAft>
              <a:spcPct val="20000"/>
            </a:spcAft>
            <a:buChar char="••"/>
          </a:pPr>
          <a:r>
            <a:rPr lang="es-AR" sz="2800" kern="1200" dirty="0" smtClean="0"/>
            <a:t>Conversión de entidades</a:t>
          </a:r>
          <a:endParaRPr lang="es-AR" sz="2800" kern="1200" dirty="0"/>
        </a:p>
        <a:p>
          <a:pPr marL="285750" lvl="1" indent="-285750" algn="l" defTabSz="1244600">
            <a:lnSpc>
              <a:spcPct val="90000"/>
            </a:lnSpc>
            <a:spcBef>
              <a:spcPct val="0"/>
            </a:spcBef>
            <a:spcAft>
              <a:spcPct val="20000"/>
            </a:spcAft>
            <a:buChar char="••"/>
          </a:pPr>
          <a:r>
            <a:rPr lang="es-AR" sz="2800" kern="1200" dirty="0" smtClean="0"/>
            <a:t>Relaciones</a:t>
          </a:r>
          <a:endParaRPr lang="es-AR" sz="2800" kern="1200" dirty="0"/>
        </a:p>
      </dsp:txBody>
      <dsp:txXfrm>
        <a:off x="0" y="867714"/>
        <a:ext cx="8915400" cy="290628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12BA968-3AAD-401E-8F19-23A30FC0E9A9}">
      <dsp:nvSpPr>
        <dsp:cNvPr id="0" name=""/>
        <dsp:cNvSpPr/>
      </dsp:nvSpPr>
      <dsp:spPr>
        <a:xfrm>
          <a:off x="0" y="407"/>
          <a:ext cx="8915400"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s-AR" sz="2700" kern="1200" dirty="0" smtClean="0"/>
            <a:t>Relaciones</a:t>
          </a:r>
          <a:endParaRPr lang="es-AR" sz="2700" kern="1200" dirty="0"/>
        </a:p>
      </dsp:txBody>
      <dsp:txXfrm>
        <a:off x="0" y="407"/>
        <a:ext cx="8915400" cy="647595"/>
      </dsp:txXfrm>
    </dsp:sp>
    <dsp:sp modelId="{8594F305-9FB8-4180-81F5-5CF0D218D6A6}">
      <dsp:nvSpPr>
        <dsp:cNvPr id="0" name=""/>
        <dsp:cNvSpPr/>
      </dsp:nvSpPr>
      <dsp:spPr>
        <a:xfrm>
          <a:off x="0" y="648002"/>
          <a:ext cx="8915400" cy="31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AR" sz="2100" kern="1200" smtClean="0"/>
            <a:t>Cardinalidad Muchos a muchos</a:t>
          </a:r>
          <a:endParaRPr lang="es-AR" sz="2100" kern="1200" dirty="0"/>
        </a:p>
        <a:p>
          <a:pPr marL="228600" lvl="1" indent="-228600" algn="l" defTabSz="933450">
            <a:lnSpc>
              <a:spcPct val="90000"/>
            </a:lnSpc>
            <a:spcBef>
              <a:spcPct val="0"/>
            </a:spcBef>
            <a:spcAft>
              <a:spcPct val="20000"/>
            </a:spcAft>
            <a:buChar char="••"/>
          </a:pPr>
          <a:r>
            <a:rPr lang="es-AR" sz="2100" kern="1200" dirty="0" err="1" smtClean="0"/>
            <a:t>Cardinalidad</a:t>
          </a:r>
          <a:r>
            <a:rPr lang="es-AR" sz="2100" kern="1200" dirty="0" smtClean="0"/>
            <a:t> Uno a Muchos</a:t>
          </a:r>
          <a:endParaRPr lang="es-AR" sz="2100" kern="1200" dirty="0"/>
        </a:p>
        <a:p>
          <a:pPr marL="457200" lvl="2" indent="-228600" algn="l" defTabSz="933450">
            <a:lnSpc>
              <a:spcPct val="90000"/>
            </a:lnSpc>
            <a:spcBef>
              <a:spcPct val="0"/>
            </a:spcBef>
            <a:spcAft>
              <a:spcPct val="20000"/>
            </a:spcAft>
            <a:buChar char="••"/>
          </a:pPr>
          <a:r>
            <a:rPr lang="es-AR" sz="2100" b="1" kern="1200" dirty="0" smtClean="0"/>
            <a:t>Clave foránea: atributo/s de una tabla que en otra tabla es/son CP y que sirven para establecer un nexo entre ambas estructuras</a:t>
          </a:r>
          <a:endParaRPr lang="es-AR" sz="2100" b="1" kern="1200" dirty="0"/>
        </a:p>
        <a:p>
          <a:pPr marL="457200" lvl="2" indent="-228600" algn="l" defTabSz="933450">
            <a:lnSpc>
              <a:spcPct val="90000"/>
            </a:lnSpc>
            <a:spcBef>
              <a:spcPct val="0"/>
            </a:spcBef>
            <a:spcAft>
              <a:spcPct val="20000"/>
            </a:spcAft>
            <a:buChar char="••"/>
          </a:pPr>
          <a:r>
            <a:rPr lang="es-AR" sz="2100" kern="1200" dirty="0" smtClean="0"/>
            <a:t>Cobertura total</a:t>
          </a:r>
          <a:endParaRPr lang="es-AR" sz="2100" kern="1200" dirty="0"/>
        </a:p>
        <a:p>
          <a:pPr marL="457200" lvl="2" indent="-228600" algn="l" defTabSz="933450">
            <a:lnSpc>
              <a:spcPct val="90000"/>
            </a:lnSpc>
            <a:spcBef>
              <a:spcPct val="0"/>
            </a:spcBef>
            <a:spcAft>
              <a:spcPct val="20000"/>
            </a:spcAft>
            <a:buChar char="••"/>
          </a:pPr>
          <a:r>
            <a:rPr lang="es-AR" sz="2100" kern="1200" dirty="0" smtClean="0"/>
            <a:t>Cobertura Parcial</a:t>
          </a:r>
          <a:endParaRPr lang="es-AR" sz="2100" kern="1200" dirty="0"/>
        </a:p>
        <a:p>
          <a:pPr marL="228600" lvl="1" indent="-228600" algn="l" defTabSz="933450">
            <a:lnSpc>
              <a:spcPct val="90000"/>
            </a:lnSpc>
            <a:spcBef>
              <a:spcPct val="0"/>
            </a:spcBef>
            <a:spcAft>
              <a:spcPct val="20000"/>
            </a:spcAft>
            <a:buChar char="••"/>
          </a:pPr>
          <a:r>
            <a:rPr lang="es-AR" sz="2100" kern="1200" dirty="0" smtClean="0"/>
            <a:t>Relaciones recursivas</a:t>
          </a:r>
          <a:endParaRPr lang="es-AR" sz="2100" kern="1200" dirty="0"/>
        </a:p>
        <a:p>
          <a:pPr marL="228600" lvl="1" indent="-228600" algn="l" defTabSz="933450">
            <a:lnSpc>
              <a:spcPct val="90000"/>
            </a:lnSpc>
            <a:spcBef>
              <a:spcPct val="0"/>
            </a:spcBef>
            <a:spcAft>
              <a:spcPct val="20000"/>
            </a:spcAft>
            <a:buChar char="••"/>
          </a:pPr>
          <a:r>
            <a:rPr lang="es-AR" sz="2100" kern="1200" dirty="0" smtClean="0"/>
            <a:t>Relaciones ternarias</a:t>
          </a:r>
          <a:endParaRPr lang="es-AR" sz="2100" kern="1200" dirty="0"/>
        </a:p>
      </dsp:txBody>
      <dsp:txXfrm>
        <a:off x="0" y="648002"/>
        <a:ext cx="8915400" cy="31298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98A73-BFC0-440F-AB9E-CBC58126C22B}" type="datetimeFigureOut">
              <a:rPr lang="es-AR" smtClean="0"/>
              <a:pPr/>
              <a:t>03/09/2015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1EBD0-B351-4773-9296-22C7F008DFB8}" type="slidenum">
              <a:rPr lang="es-AR" smtClean="0"/>
              <a:pPr/>
              <a:t>‹Nº›</a:t>
            </a:fld>
            <a:endParaRPr lang="es-AR"/>
          </a:p>
        </p:txBody>
      </p:sp>
    </p:spTree>
    <p:extLst>
      <p:ext uri="{BB962C8B-B14F-4D97-AF65-F5344CB8AC3E}">
        <p14:creationId xmlns:p14="http://schemas.microsoft.com/office/powerpoint/2010/main" xmlns="" val="32573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pPr/>
              <a:t>1</a:t>
            </a:fld>
            <a:endParaRPr lang="es-AR"/>
          </a:p>
        </p:txBody>
      </p:sp>
    </p:spTree>
    <p:extLst>
      <p:ext uri="{BB962C8B-B14F-4D97-AF65-F5344CB8AC3E}">
        <p14:creationId xmlns:p14="http://schemas.microsoft.com/office/powerpoint/2010/main" xmlns="" val="876460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pPr/>
              <a:t>2</a:t>
            </a:fld>
            <a:endParaRPr lang="es-AR"/>
          </a:p>
        </p:txBody>
      </p:sp>
    </p:spTree>
    <p:extLst>
      <p:ext uri="{BB962C8B-B14F-4D97-AF65-F5344CB8AC3E}">
        <p14:creationId xmlns:p14="http://schemas.microsoft.com/office/powerpoint/2010/main" xmlns="" val="182733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DBD  - CLASE 2</a:t>
            </a:r>
            <a:endParaRPr lang="es-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272527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DBD  - CLASE 2</a:t>
            </a:r>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264034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DBD  - CLASE 2</a:t>
            </a:r>
            <a:endParaRPr lang="es-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482724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UNLP - Facultad de Informática</a:t>
            </a:r>
            <a:endParaRPr lang="es-AR"/>
          </a:p>
        </p:txBody>
      </p:sp>
      <p:sp>
        <p:nvSpPr>
          <p:cNvPr id="6" name="Footer Placeholder 5"/>
          <p:cNvSpPr>
            <a:spLocks noGrp="1"/>
          </p:cNvSpPr>
          <p:nvPr>
            <p:ph type="ftr" sz="quarter" idx="11"/>
          </p:nvPr>
        </p:nvSpPr>
        <p:spPr/>
        <p:txBody>
          <a:bodyPr/>
          <a:lstStyle/>
          <a:p>
            <a:r>
              <a:rPr lang="es-AR" smtClean="0"/>
              <a:t>DBD  - CLASE 2</a:t>
            </a:r>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94705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UNLP - Facultad de Informática</a:t>
            </a:r>
            <a:endParaRPr lang="es-AR"/>
          </a:p>
        </p:txBody>
      </p:sp>
      <p:sp>
        <p:nvSpPr>
          <p:cNvPr id="6" name="Footer Placeholder 5"/>
          <p:cNvSpPr>
            <a:spLocks noGrp="1"/>
          </p:cNvSpPr>
          <p:nvPr>
            <p:ph type="ftr" sz="quarter" idx="11"/>
          </p:nvPr>
        </p:nvSpPr>
        <p:spPr/>
        <p:txBody>
          <a:bodyPr/>
          <a:lstStyle/>
          <a:p>
            <a:r>
              <a:rPr lang="es-AR" smtClean="0"/>
              <a:t>DBD  - CLASE 2</a:t>
            </a:r>
            <a:endParaRPr lang="es-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43504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UNLP - Facultad de Informática</a:t>
            </a:r>
            <a:endParaRPr lang="es-AR"/>
          </a:p>
        </p:txBody>
      </p:sp>
      <p:sp>
        <p:nvSpPr>
          <p:cNvPr id="6" name="Footer Placeholder 5"/>
          <p:cNvSpPr>
            <a:spLocks noGrp="1"/>
          </p:cNvSpPr>
          <p:nvPr>
            <p:ph type="ftr" sz="quarter" idx="11"/>
          </p:nvPr>
        </p:nvSpPr>
        <p:spPr/>
        <p:txBody>
          <a:bodyPr/>
          <a:lstStyle/>
          <a:p>
            <a:r>
              <a:rPr lang="es-AR" smtClean="0"/>
              <a:t>DBD  - CLASE 2</a:t>
            </a:r>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4278187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DBD  - CLASE 2</a:t>
            </a:r>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3334275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DBD  - CLASE 2</a:t>
            </a:r>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93735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DBD  - CLASE 2</a:t>
            </a:r>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278600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DBD  - CLASE 2</a:t>
            </a:r>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336877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r>
              <a:rPr lang="es-AR" smtClean="0"/>
              <a:t>UNLP - Facultad de Informática</a:t>
            </a:r>
            <a:endParaRPr lang="es-AR"/>
          </a:p>
        </p:txBody>
      </p:sp>
      <p:sp>
        <p:nvSpPr>
          <p:cNvPr id="6" name="Footer Placeholder 5"/>
          <p:cNvSpPr>
            <a:spLocks noGrp="1"/>
          </p:cNvSpPr>
          <p:nvPr>
            <p:ph type="ftr" sz="quarter" idx="11"/>
          </p:nvPr>
        </p:nvSpPr>
        <p:spPr/>
        <p:txBody>
          <a:bodyPr/>
          <a:lstStyle/>
          <a:p>
            <a:r>
              <a:rPr lang="es-AR" smtClean="0"/>
              <a:t>DBD  - CLASE 2</a:t>
            </a:r>
            <a:endParaRPr lang="es-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115684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r>
              <a:rPr lang="es-AR" smtClean="0"/>
              <a:t>UNLP - Facultad de Informática</a:t>
            </a:r>
            <a:endParaRPr lang="es-AR"/>
          </a:p>
        </p:txBody>
      </p:sp>
      <p:sp>
        <p:nvSpPr>
          <p:cNvPr id="8" name="Footer Placeholder 7"/>
          <p:cNvSpPr>
            <a:spLocks noGrp="1"/>
          </p:cNvSpPr>
          <p:nvPr>
            <p:ph type="ftr" sz="quarter" idx="11"/>
          </p:nvPr>
        </p:nvSpPr>
        <p:spPr/>
        <p:txBody>
          <a:bodyPr/>
          <a:lstStyle/>
          <a:p>
            <a:r>
              <a:rPr lang="es-AR" smtClean="0"/>
              <a:t>DBD  - CLASE 2</a:t>
            </a:r>
            <a:endParaRPr lang="es-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202968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AR" smtClean="0"/>
              <a:t>UNLP - Facultad de Informática</a:t>
            </a:r>
            <a:endParaRPr lang="es-AR"/>
          </a:p>
        </p:txBody>
      </p:sp>
      <p:sp>
        <p:nvSpPr>
          <p:cNvPr id="4" name="Footer Placeholder 3"/>
          <p:cNvSpPr>
            <a:spLocks noGrp="1"/>
          </p:cNvSpPr>
          <p:nvPr>
            <p:ph type="ftr" sz="quarter" idx="11"/>
          </p:nvPr>
        </p:nvSpPr>
        <p:spPr/>
        <p:txBody>
          <a:bodyPr/>
          <a:lstStyle/>
          <a:p>
            <a:r>
              <a:rPr lang="es-AR" smtClean="0"/>
              <a:t>DBD  - CLASE 2</a:t>
            </a:r>
            <a:endParaRPr lang="es-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104219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AR" smtClean="0"/>
              <a:t>UNLP - Facultad de Informática</a:t>
            </a:r>
            <a:endParaRPr lang="es-AR"/>
          </a:p>
        </p:txBody>
      </p:sp>
      <p:sp>
        <p:nvSpPr>
          <p:cNvPr id="3" name="Footer Placeholder 2"/>
          <p:cNvSpPr>
            <a:spLocks noGrp="1"/>
          </p:cNvSpPr>
          <p:nvPr>
            <p:ph type="ftr" sz="quarter" idx="11"/>
          </p:nvPr>
        </p:nvSpPr>
        <p:spPr/>
        <p:txBody>
          <a:bodyPr/>
          <a:lstStyle/>
          <a:p>
            <a:r>
              <a:rPr lang="es-AR" smtClean="0"/>
              <a:t>DBD  - CLASE 2</a:t>
            </a:r>
            <a:endParaRPr lang="es-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234464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UNLP - Facultad de Informática</a:t>
            </a:r>
            <a:endParaRPr lang="es-AR"/>
          </a:p>
        </p:txBody>
      </p:sp>
      <p:sp>
        <p:nvSpPr>
          <p:cNvPr id="6" name="Footer Placeholder 5"/>
          <p:cNvSpPr>
            <a:spLocks noGrp="1"/>
          </p:cNvSpPr>
          <p:nvPr>
            <p:ph type="ftr" sz="quarter" idx="11"/>
          </p:nvPr>
        </p:nvSpPr>
        <p:spPr/>
        <p:txBody>
          <a:bodyPr/>
          <a:lstStyle/>
          <a:p>
            <a:r>
              <a:rPr lang="es-AR" smtClean="0"/>
              <a:t>DBD  - CLASE 2</a:t>
            </a:r>
            <a:endParaRPr lang="es-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405756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UNLP - Facultad de Informática</a:t>
            </a:r>
            <a:endParaRPr lang="es-AR"/>
          </a:p>
        </p:txBody>
      </p:sp>
      <p:sp>
        <p:nvSpPr>
          <p:cNvPr id="6" name="Footer Placeholder 5"/>
          <p:cNvSpPr>
            <a:spLocks noGrp="1"/>
          </p:cNvSpPr>
          <p:nvPr>
            <p:ph type="ftr" sz="quarter" idx="11"/>
          </p:nvPr>
        </p:nvSpPr>
        <p:spPr/>
        <p:txBody>
          <a:bodyPr/>
          <a:lstStyle/>
          <a:p>
            <a:r>
              <a:rPr lang="es-AR" smtClean="0"/>
              <a:t>DBD  - CLASE 2</a:t>
            </a:r>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87446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s-AR" smtClean="0"/>
              <a:t>UNLP - Facultad de Informática</a:t>
            </a:r>
            <a:endParaRPr lang="es-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s-AR" smtClean="0"/>
              <a:t>DBD  - CLASE 2</a:t>
            </a:r>
            <a:endParaRPr lang="es-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29C196-6EC7-4118-A5C6-AEB17F0475D0}" type="slidenum">
              <a:rPr lang="es-AR" smtClean="0"/>
              <a:pPr/>
              <a:t>‹Nº›</a:t>
            </a:fld>
            <a:endParaRPr lang="es-AR"/>
          </a:p>
        </p:txBody>
      </p:sp>
    </p:spTree>
    <p:extLst>
      <p:ext uri="{BB962C8B-B14F-4D97-AF65-F5344CB8AC3E}">
        <p14:creationId xmlns:p14="http://schemas.microsoft.com/office/powerpoint/2010/main" xmlns="" val="31057351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Diseño de Bases de Datos	</a:t>
            </a:r>
            <a:endParaRPr lang="es-AR" dirty="0"/>
          </a:p>
        </p:txBody>
      </p:sp>
      <p:sp>
        <p:nvSpPr>
          <p:cNvPr id="3" name="Marcador de texto 2"/>
          <p:cNvSpPr>
            <a:spLocks noGrp="1"/>
          </p:cNvSpPr>
          <p:nvPr>
            <p:ph type="body" idx="1"/>
          </p:nvPr>
        </p:nvSpPr>
        <p:spPr/>
        <p:txBody>
          <a:bodyPr/>
          <a:lstStyle/>
          <a:p>
            <a:r>
              <a:rPr lang="es-AR" dirty="0" smtClean="0"/>
              <a:t>Clase </a:t>
            </a:r>
            <a:r>
              <a:rPr lang="es-AR" dirty="0" smtClean="0"/>
              <a:t>2</a:t>
            </a:r>
            <a:endParaRPr lang="es-AR" dirty="0"/>
          </a:p>
        </p:txBody>
      </p:sp>
      <p:sp>
        <p:nvSpPr>
          <p:cNvPr id="5" name="Marcador de pie de página 4"/>
          <p:cNvSpPr>
            <a:spLocks noGrp="1"/>
          </p:cNvSpPr>
          <p:nvPr>
            <p:ph type="ftr" sz="quarter" idx="11"/>
          </p:nvPr>
        </p:nvSpPr>
        <p:spPr/>
        <p:txBody>
          <a:bodyPr/>
          <a:lstStyle/>
          <a:p>
            <a:r>
              <a:rPr lang="es-AR" smtClean="0"/>
              <a:t>DBD  - CLASE 2</a:t>
            </a:r>
            <a:endParaRPr lang="es-AR"/>
          </a:p>
        </p:txBody>
      </p:sp>
      <p:sp>
        <p:nvSpPr>
          <p:cNvPr id="4" name="Marcador de número de diapositiva 3"/>
          <p:cNvSpPr>
            <a:spLocks noGrp="1"/>
          </p:cNvSpPr>
          <p:nvPr>
            <p:ph type="sldNum" sz="quarter" idx="12"/>
          </p:nvPr>
        </p:nvSpPr>
        <p:spPr/>
        <p:txBody>
          <a:bodyPr/>
          <a:lstStyle/>
          <a:p>
            <a:fld id="{7929C196-6EC7-4118-A5C6-AEB17F0475D0}" type="slidenum">
              <a:rPr lang="es-AR" smtClean="0"/>
              <a:pPr/>
              <a:t>1</a:t>
            </a:fld>
            <a:endParaRPr lang="es-AR"/>
          </a:p>
        </p:txBody>
      </p:sp>
    </p:spTree>
    <p:extLst>
      <p:ext uri="{BB962C8B-B14F-4D97-AF65-F5344CB8AC3E}">
        <p14:creationId xmlns:p14="http://schemas.microsoft.com/office/powerpoint/2010/main" xmlns="" val="2490520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físico</a:t>
            </a:r>
            <a:endParaRPr lang="es-AR"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xmlns="" val="3577518364"/>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10</a:t>
            </a:fld>
            <a:endParaRPr lang="es-AR"/>
          </a:p>
        </p:txBody>
      </p:sp>
    </p:spTree>
    <p:extLst>
      <p:ext uri="{BB962C8B-B14F-4D97-AF65-F5344CB8AC3E}">
        <p14:creationId xmlns:p14="http://schemas.microsoft.com/office/powerpoint/2010/main" xmlns="" val="332462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físico</a:t>
            </a:r>
            <a:endParaRPr lang="es-AR"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xmlns="" val="93387079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11</a:t>
            </a:fld>
            <a:endParaRPr lang="es-AR"/>
          </a:p>
        </p:txBody>
      </p:sp>
    </p:spTree>
    <p:extLst>
      <p:ext uri="{BB962C8B-B14F-4D97-AF65-F5344CB8AC3E}">
        <p14:creationId xmlns:p14="http://schemas.microsoft.com/office/powerpoint/2010/main" xmlns="" val="421652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físico</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777267135"/>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12</a:t>
            </a:fld>
            <a:endParaRPr lang="es-AR"/>
          </a:p>
        </p:txBody>
      </p:sp>
    </p:spTree>
    <p:extLst>
      <p:ext uri="{BB962C8B-B14F-4D97-AF65-F5344CB8AC3E}">
        <p14:creationId xmlns:p14="http://schemas.microsoft.com/office/powerpoint/2010/main" xmlns="" val="1221821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R</a:t>
            </a:r>
            <a:r>
              <a:rPr lang="es-AR" dirty="0" smtClean="0">
                <a:sym typeface="Wingdings" panose="05000000000000000000" pitchFamily="2" charset="2"/>
              </a:rPr>
              <a:t>estricciones</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1057625118"/>
              </p:ext>
            </p:extLst>
          </p:nvPr>
        </p:nvGraphicFramePr>
        <p:xfrm>
          <a:off x="2279561" y="1751527"/>
          <a:ext cx="9225052" cy="4160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13</a:t>
            </a:fld>
            <a:endParaRPr lang="es-AR"/>
          </a:p>
        </p:txBody>
      </p:sp>
    </p:spTree>
    <p:extLst>
      <p:ext uri="{BB962C8B-B14F-4D97-AF65-F5344CB8AC3E}">
        <p14:creationId xmlns:p14="http://schemas.microsoft.com/office/powerpoint/2010/main" xmlns="" val="281967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R</a:t>
            </a:r>
            <a:r>
              <a:rPr lang="es-AR" dirty="0">
                <a:sym typeface="Wingdings" panose="05000000000000000000" pitchFamily="2" charset="2"/>
              </a:rPr>
              <a:t>estricciones</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1487572202"/>
              </p:ext>
            </p:extLst>
          </p:nvPr>
        </p:nvGraphicFramePr>
        <p:xfrm>
          <a:off x="2021983" y="1700011"/>
          <a:ext cx="9482630" cy="4211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14</a:t>
            </a:fld>
            <a:endParaRPr lang="es-AR"/>
          </a:p>
        </p:txBody>
      </p:sp>
    </p:spTree>
    <p:extLst>
      <p:ext uri="{BB962C8B-B14F-4D97-AF65-F5344CB8AC3E}">
        <p14:creationId xmlns:p14="http://schemas.microsoft.com/office/powerpoint/2010/main" xmlns="" val="296958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R</a:t>
            </a:r>
            <a:r>
              <a:rPr lang="es-AR" dirty="0">
                <a:sym typeface="Wingdings" panose="05000000000000000000" pitchFamily="2" charset="2"/>
              </a:rPr>
              <a:t>estricciones</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4272802891"/>
              </p:ext>
            </p:extLst>
          </p:nvPr>
        </p:nvGraphicFramePr>
        <p:xfrm>
          <a:off x="2279561" y="1738648"/>
          <a:ext cx="9225052" cy="4173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15</a:t>
            </a:fld>
            <a:endParaRPr lang="es-AR"/>
          </a:p>
        </p:txBody>
      </p:sp>
    </p:spTree>
    <p:extLst>
      <p:ext uri="{BB962C8B-B14F-4D97-AF65-F5344CB8AC3E}">
        <p14:creationId xmlns:p14="http://schemas.microsoft.com/office/powerpoint/2010/main" xmlns="" val="203100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Dependencias Funcionales</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929460996"/>
              </p:ext>
            </p:extLst>
          </p:nvPr>
        </p:nvGraphicFramePr>
        <p:xfrm>
          <a:off x="2266682" y="1712890"/>
          <a:ext cx="9237931" cy="419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16</a:t>
            </a:fld>
            <a:endParaRPr lang="es-AR"/>
          </a:p>
        </p:txBody>
      </p:sp>
    </p:spTree>
    <p:extLst>
      <p:ext uri="{BB962C8B-B14F-4D97-AF65-F5344CB8AC3E}">
        <p14:creationId xmlns:p14="http://schemas.microsoft.com/office/powerpoint/2010/main" xmlns="" val="3474151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Dependencias Funcionales</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4118740681"/>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17</a:t>
            </a:fld>
            <a:endParaRPr lang="es-AR"/>
          </a:p>
        </p:txBody>
      </p:sp>
    </p:spTree>
    <p:extLst>
      <p:ext uri="{BB962C8B-B14F-4D97-AF65-F5344CB8AC3E}">
        <p14:creationId xmlns:p14="http://schemas.microsoft.com/office/powerpoint/2010/main" xmlns="" val="4008937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Dependencias Funcionales</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1922348203"/>
              </p:ext>
            </p:extLst>
          </p:nvPr>
        </p:nvGraphicFramePr>
        <p:xfrm>
          <a:off x="2589212" y="1429554"/>
          <a:ext cx="8383588" cy="4706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18</a:t>
            </a:fld>
            <a:endParaRPr lang="es-AR"/>
          </a:p>
        </p:txBody>
      </p:sp>
    </p:spTree>
    <p:extLst>
      <p:ext uri="{BB962C8B-B14F-4D97-AF65-F5344CB8AC3E}">
        <p14:creationId xmlns:p14="http://schemas.microsoft.com/office/powerpoint/2010/main" xmlns="" val="2772123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Dependencias Funcionales</a:t>
            </a:r>
            <a:endParaRPr lang="es-AR"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xmlns="" val="4088014845"/>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19</a:t>
            </a:fld>
            <a:endParaRPr lang="es-AR"/>
          </a:p>
        </p:txBody>
      </p:sp>
    </p:spTree>
    <p:extLst>
      <p:ext uri="{BB962C8B-B14F-4D97-AF65-F5344CB8AC3E}">
        <p14:creationId xmlns:p14="http://schemas.microsoft.com/office/powerpoint/2010/main" xmlns="" val="348572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AR" smtClean="0"/>
              <a:t>Agenda</a:t>
            </a:r>
            <a:endParaRPr lang="es-AR" dirty="0"/>
          </a:p>
        </p:txBody>
      </p:sp>
      <p:graphicFrame>
        <p:nvGraphicFramePr>
          <p:cNvPr id="9" name="Marcador de contenido 8"/>
          <p:cNvGraphicFramePr>
            <a:graphicFrameLocks noGrp="1"/>
          </p:cNvGraphicFramePr>
          <p:nvPr>
            <p:ph idx="1"/>
            <p:extLst>
              <p:ext uri="{D42A27DB-BD31-4B8C-83A1-F6EECF244321}">
                <p14:modId xmlns:p14="http://schemas.microsoft.com/office/powerpoint/2010/main" xmlns="" val="2466243013"/>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Marcador de pie de página 4"/>
          <p:cNvSpPr>
            <a:spLocks noGrp="1"/>
          </p:cNvSpPr>
          <p:nvPr>
            <p:ph type="ftr" sz="quarter" idx="11"/>
          </p:nvPr>
        </p:nvSpPr>
        <p:spPr/>
        <p:txBody>
          <a:bodyPr/>
          <a:lstStyle/>
          <a:p>
            <a:r>
              <a:rPr lang="es-AR" smtClean="0"/>
              <a:t>DBD  - CLASE 2</a:t>
            </a:r>
            <a:endParaRPr lang="es-AR"/>
          </a:p>
        </p:txBody>
      </p:sp>
      <p:sp>
        <p:nvSpPr>
          <p:cNvPr id="2" name="Marcador de número de diapositiva 1"/>
          <p:cNvSpPr>
            <a:spLocks noGrp="1"/>
          </p:cNvSpPr>
          <p:nvPr>
            <p:ph type="sldNum" sz="quarter" idx="12"/>
          </p:nvPr>
        </p:nvSpPr>
        <p:spPr/>
        <p:txBody>
          <a:bodyPr/>
          <a:lstStyle/>
          <a:p>
            <a:fld id="{7929C196-6EC7-4118-A5C6-AEB17F0475D0}" type="slidenum">
              <a:rPr lang="es-AR" smtClean="0"/>
              <a:pPr/>
              <a:t>2</a:t>
            </a:fld>
            <a:endParaRPr lang="es-AR"/>
          </a:p>
        </p:txBody>
      </p:sp>
    </p:spTree>
    <p:extLst>
      <p:ext uri="{BB962C8B-B14F-4D97-AF65-F5344CB8AC3E}">
        <p14:creationId xmlns:p14="http://schemas.microsoft.com/office/powerpoint/2010/main" xmlns="" val="2678382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Dependencias Funcionales</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4172585599"/>
              </p:ext>
            </p:extLst>
          </p:nvPr>
        </p:nvGraphicFramePr>
        <p:xfrm>
          <a:off x="2292439" y="1326524"/>
          <a:ext cx="9212174" cy="4585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20</a:t>
            </a:fld>
            <a:endParaRPr lang="es-AR"/>
          </a:p>
        </p:txBody>
      </p:sp>
    </p:spTree>
    <p:extLst>
      <p:ext uri="{BB962C8B-B14F-4D97-AF65-F5344CB8AC3E}">
        <p14:creationId xmlns:p14="http://schemas.microsoft.com/office/powerpoint/2010/main" xmlns="" val="3523549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Dependencias Funcionales</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1603620538"/>
              </p:ext>
            </p:extLst>
          </p:nvPr>
        </p:nvGraphicFramePr>
        <p:xfrm>
          <a:off x="2099256" y="1622738"/>
          <a:ext cx="9405357" cy="428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21</a:t>
            </a:fld>
            <a:endParaRPr lang="es-AR"/>
          </a:p>
        </p:txBody>
      </p:sp>
    </p:spTree>
    <p:extLst>
      <p:ext uri="{BB962C8B-B14F-4D97-AF65-F5344CB8AC3E}">
        <p14:creationId xmlns:p14="http://schemas.microsoft.com/office/powerpoint/2010/main" xmlns="" val="570195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Dependencias Funcionales</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1930339101"/>
              </p:ext>
            </p:extLst>
          </p:nvPr>
        </p:nvGraphicFramePr>
        <p:xfrm>
          <a:off x="1957589" y="1596980"/>
          <a:ext cx="9547024" cy="4314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22</a:t>
            </a:fld>
            <a:endParaRPr lang="es-AR"/>
          </a:p>
        </p:txBody>
      </p:sp>
    </p:spTree>
    <p:extLst>
      <p:ext uri="{BB962C8B-B14F-4D97-AF65-F5344CB8AC3E}">
        <p14:creationId xmlns:p14="http://schemas.microsoft.com/office/powerpoint/2010/main" xmlns="" val="2652709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Dependencias Funcionales</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1976982540"/>
              </p:ext>
            </p:extLst>
          </p:nvPr>
        </p:nvGraphicFramePr>
        <p:xfrm>
          <a:off x="2421228" y="1596980"/>
          <a:ext cx="9083385" cy="4314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23</a:t>
            </a:fld>
            <a:endParaRPr lang="es-AR"/>
          </a:p>
        </p:txBody>
      </p:sp>
    </p:spTree>
    <p:extLst>
      <p:ext uri="{BB962C8B-B14F-4D97-AF65-F5344CB8AC3E}">
        <p14:creationId xmlns:p14="http://schemas.microsoft.com/office/powerpoint/2010/main" xmlns="" val="1028143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Normalización</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3653862224"/>
              </p:ext>
            </p:extLst>
          </p:nvPr>
        </p:nvGraphicFramePr>
        <p:xfrm>
          <a:off x="2292439" y="1712890"/>
          <a:ext cx="9212174" cy="419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24</a:t>
            </a:fld>
            <a:endParaRPr lang="es-AR"/>
          </a:p>
        </p:txBody>
      </p:sp>
    </p:spTree>
    <p:extLst>
      <p:ext uri="{BB962C8B-B14F-4D97-AF65-F5344CB8AC3E}">
        <p14:creationId xmlns:p14="http://schemas.microsoft.com/office/powerpoint/2010/main" xmlns="" val="3500601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25</a:t>
            </a:fld>
            <a:endParaRPr lang="es-AR"/>
          </a:p>
        </p:txBody>
      </p:sp>
      <p:graphicFrame>
        <p:nvGraphicFramePr>
          <p:cNvPr id="11" name="Marcador de contenido 10"/>
          <p:cNvGraphicFramePr>
            <a:graphicFrameLocks noGrp="1"/>
          </p:cNvGraphicFramePr>
          <p:nvPr>
            <p:ph idx="1"/>
            <p:extLst>
              <p:ext uri="{D42A27DB-BD31-4B8C-83A1-F6EECF244321}">
                <p14:modId xmlns:p14="http://schemas.microsoft.com/office/powerpoint/2010/main" xmlns="" val="1129442706"/>
              </p:ext>
            </p:extLst>
          </p:nvPr>
        </p:nvGraphicFramePr>
        <p:xfrm>
          <a:off x="2150772" y="1481070"/>
          <a:ext cx="9353840" cy="465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198950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26</a:t>
            </a:fld>
            <a:endParaRPr lang="es-A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xmlns="" val="1699813472"/>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10275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27</a:t>
            </a:fld>
            <a:endParaRPr lang="es-A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xmlns="" val="98767249"/>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915665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28</a:t>
            </a:fld>
            <a:endParaRPr lang="es-A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xmlns="" val="842936213"/>
              </p:ext>
            </p:extLst>
          </p:nvPr>
        </p:nvGraphicFramePr>
        <p:xfrm>
          <a:off x="2292439" y="1751527"/>
          <a:ext cx="9212174" cy="4160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779616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29</a:t>
            </a:fld>
            <a:endParaRPr lang="es-A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xmlns="" val="328657250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2582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Revisiones del modelo conceptual</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650876657"/>
              </p:ext>
            </p:extLst>
          </p:nvPr>
        </p:nvGraphicFramePr>
        <p:xfrm>
          <a:off x="2434107" y="1905000"/>
          <a:ext cx="9070506" cy="400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a:t>
            </a:fld>
            <a:endParaRPr lang="es-AR"/>
          </a:p>
        </p:txBody>
      </p:sp>
    </p:spTree>
    <p:extLst>
      <p:ext uri="{BB962C8B-B14F-4D97-AF65-F5344CB8AC3E}">
        <p14:creationId xmlns:p14="http://schemas.microsoft.com/office/powerpoint/2010/main" xmlns="" val="1299477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30</a:t>
            </a:fld>
            <a:endParaRPr lang="es-A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xmlns="" val="418236978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65752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31</a:t>
            </a:fld>
            <a:endParaRPr lang="es-A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xmlns="" val="4016106444"/>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14773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32</a:t>
            </a:fld>
            <a:endParaRPr lang="es-A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xmlns="" val="319091140"/>
              </p:ext>
            </p:extLst>
          </p:nvPr>
        </p:nvGraphicFramePr>
        <p:xfrm>
          <a:off x="2228045" y="1558344"/>
          <a:ext cx="9276568" cy="4353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50058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33</a:t>
            </a:fld>
            <a:endParaRPr lang="es-AR"/>
          </a:p>
        </p:txBody>
      </p:sp>
      <p:sp>
        <p:nvSpPr>
          <p:cNvPr id="10" name="Marcador de contenido 9"/>
          <p:cNvSpPr>
            <a:spLocks noGrp="1"/>
          </p:cNvSpPr>
          <p:nvPr>
            <p:ph idx="1"/>
          </p:nvPr>
        </p:nvSpPr>
        <p:spPr>
          <a:xfrm>
            <a:off x="2318197" y="1905000"/>
            <a:ext cx="9186415" cy="4006222"/>
          </a:xfrm>
        </p:spPr>
        <p:txBody>
          <a:bodyPr>
            <a:normAutofit fontScale="92500" lnSpcReduction="20000"/>
          </a:bodyPr>
          <a:lstStyle/>
          <a:p>
            <a:pPr lvl="1"/>
            <a:r>
              <a:rPr lang="es-ES" altLang="es-AR" dirty="0"/>
              <a:t>#</a:t>
            </a:r>
            <a:r>
              <a:rPr lang="es-ES" altLang="es-AR" dirty="0" err="1"/>
              <a:t>depto</a:t>
            </a:r>
            <a:r>
              <a:rPr lang="es-ES" altLang="es-AR" dirty="0"/>
              <a:t> </a:t>
            </a:r>
            <a:r>
              <a:rPr lang="es-ES" altLang="es-AR" dirty="0">
                <a:sym typeface="Wingdings" panose="05000000000000000000" pitchFamily="2" charset="2"/>
              </a:rPr>
              <a:t> </a:t>
            </a:r>
            <a:r>
              <a:rPr lang="es-ES" altLang="es-AR" dirty="0" err="1">
                <a:sym typeface="Wingdings" panose="05000000000000000000" pitchFamily="2" charset="2"/>
              </a:rPr>
              <a:t>nombredepto</a:t>
            </a:r>
            <a:r>
              <a:rPr lang="es-ES" altLang="es-AR" dirty="0">
                <a:sym typeface="Wingdings" panose="05000000000000000000" pitchFamily="2" charset="2"/>
              </a:rPr>
              <a:t> (DT)</a:t>
            </a:r>
            <a:endParaRPr lang="es-AR" dirty="0"/>
          </a:p>
          <a:p>
            <a:pPr lvl="1"/>
            <a:r>
              <a:rPr lang="es-ES" altLang="es-AR" dirty="0"/>
              <a:t>Solución</a:t>
            </a:r>
          </a:p>
          <a:p>
            <a:pPr lvl="2"/>
            <a:r>
              <a:rPr lang="es-ES" altLang="es-AR" dirty="0"/>
              <a:t>Empleado = (</a:t>
            </a:r>
            <a:r>
              <a:rPr lang="es-ES" altLang="es-AR" u="sng" dirty="0" err="1"/>
              <a:t>dniempleado</a:t>
            </a:r>
            <a:r>
              <a:rPr lang="es-ES" altLang="es-AR" dirty="0"/>
              <a:t>, nombre, #</a:t>
            </a:r>
            <a:r>
              <a:rPr lang="es-ES" altLang="es-AR" dirty="0" err="1"/>
              <a:t>depto</a:t>
            </a:r>
            <a:r>
              <a:rPr lang="es-ES" altLang="es-AR" dirty="0"/>
              <a:t> )</a:t>
            </a:r>
          </a:p>
          <a:p>
            <a:pPr lvl="2"/>
            <a:r>
              <a:rPr lang="es-ES" altLang="es-AR" dirty="0"/>
              <a:t>Departamento = </a:t>
            </a:r>
            <a:r>
              <a:rPr lang="es-ES" altLang="es-AR" u="sng" dirty="0"/>
              <a:t>(#</a:t>
            </a:r>
            <a:r>
              <a:rPr lang="es-ES" altLang="es-AR" u="sng" dirty="0" err="1"/>
              <a:t>depto</a:t>
            </a:r>
            <a:r>
              <a:rPr lang="es-ES" altLang="es-AR" dirty="0"/>
              <a:t>, </a:t>
            </a:r>
            <a:r>
              <a:rPr lang="es-ES" altLang="es-AR" dirty="0" err="1"/>
              <a:t>nombredepto</a:t>
            </a:r>
            <a:r>
              <a:rPr lang="es-ES" altLang="es-AR" dirty="0"/>
              <a:t>)</a:t>
            </a:r>
          </a:p>
          <a:p>
            <a:pPr lvl="1"/>
            <a:r>
              <a:rPr lang="es-ES" altLang="es-AR" dirty="0"/>
              <a:t>Ej2 parcelas = (</a:t>
            </a:r>
            <a:r>
              <a:rPr lang="es-ES" altLang="es-AR" u="sng" dirty="0"/>
              <a:t>#propiedad</a:t>
            </a:r>
            <a:r>
              <a:rPr lang="es-ES" altLang="es-AR" dirty="0"/>
              <a:t>, municipio, </a:t>
            </a:r>
            <a:r>
              <a:rPr lang="es-ES" altLang="es-AR" dirty="0" err="1"/>
              <a:t>númeroparcela</a:t>
            </a:r>
            <a:r>
              <a:rPr lang="es-ES" altLang="es-AR" dirty="0"/>
              <a:t>, </a:t>
            </a:r>
            <a:r>
              <a:rPr lang="es-ES" altLang="es-AR" dirty="0" err="1"/>
              <a:t>area</a:t>
            </a:r>
            <a:r>
              <a:rPr lang="es-ES" altLang="es-AR" dirty="0"/>
              <a:t>, precio, tasa fiscal)</a:t>
            </a:r>
          </a:p>
          <a:p>
            <a:pPr lvl="1"/>
            <a:r>
              <a:rPr lang="es-ES" altLang="es-AR" dirty="0"/>
              <a:t>Dependencias</a:t>
            </a:r>
          </a:p>
          <a:p>
            <a:pPr lvl="2"/>
            <a:r>
              <a:rPr lang="es-ES" altLang="es-AR" dirty="0"/>
              <a:t>#propiedad </a:t>
            </a:r>
            <a:r>
              <a:rPr lang="es-ES" altLang="es-AR" dirty="0">
                <a:sym typeface="Wingdings" panose="05000000000000000000" pitchFamily="2" charset="2"/>
              </a:rPr>
              <a:t> municipio, </a:t>
            </a:r>
            <a:r>
              <a:rPr lang="es-ES" altLang="es-AR" dirty="0" err="1">
                <a:sym typeface="Wingdings" panose="05000000000000000000" pitchFamily="2" charset="2"/>
              </a:rPr>
              <a:t>numeroparcela</a:t>
            </a:r>
            <a:r>
              <a:rPr lang="es-ES" altLang="es-AR" dirty="0">
                <a:sym typeface="Wingdings" panose="05000000000000000000" pitchFamily="2" charset="2"/>
              </a:rPr>
              <a:t>, </a:t>
            </a:r>
            <a:r>
              <a:rPr lang="es-ES" altLang="es-AR" dirty="0" err="1">
                <a:sym typeface="Wingdings" panose="05000000000000000000" pitchFamily="2" charset="2"/>
              </a:rPr>
              <a:t>area</a:t>
            </a:r>
            <a:r>
              <a:rPr lang="es-ES" altLang="es-AR" dirty="0">
                <a:sym typeface="Wingdings" panose="05000000000000000000" pitchFamily="2" charset="2"/>
              </a:rPr>
              <a:t>, precio, tasa fiscal (DF)</a:t>
            </a:r>
          </a:p>
          <a:p>
            <a:pPr lvl="2"/>
            <a:r>
              <a:rPr lang="es-ES" altLang="es-AR" dirty="0">
                <a:sym typeface="Wingdings" panose="05000000000000000000" pitchFamily="2" charset="2"/>
              </a:rPr>
              <a:t>Municipio  tasa fiscal (DT)</a:t>
            </a:r>
          </a:p>
          <a:p>
            <a:pPr lvl="2"/>
            <a:r>
              <a:rPr lang="es-ES" altLang="es-AR" dirty="0" err="1">
                <a:sym typeface="Wingdings" panose="05000000000000000000" pitchFamily="2" charset="2"/>
              </a:rPr>
              <a:t>Area</a:t>
            </a:r>
            <a:r>
              <a:rPr lang="es-ES" altLang="es-AR" dirty="0">
                <a:sym typeface="Wingdings" panose="05000000000000000000" pitchFamily="2" charset="2"/>
              </a:rPr>
              <a:t>  precio (DT)</a:t>
            </a:r>
          </a:p>
          <a:p>
            <a:pPr lvl="1"/>
            <a:r>
              <a:rPr lang="es-ES" altLang="es-AR" dirty="0"/>
              <a:t>Solución</a:t>
            </a:r>
          </a:p>
          <a:p>
            <a:pPr lvl="2"/>
            <a:r>
              <a:rPr lang="es-ES" altLang="es-AR" dirty="0"/>
              <a:t>Parcela = (</a:t>
            </a:r>
            <a:r>
              <a:rPr lang="es-ES" altLang="es-AR" u="sng" dirty="0"/>
              <a:t>#propiedad, </a:t>
            </a:r>
            <a:r>
              <a:rPr lang="es-ES" altLang="es-AR" dirty="0"/>
              <a:t>municipio, </a:t>
            </a:r>
            <a:r>
              <a:rPr lang="es-ES" altLang="es-AR" dirty="0" err="1"/>
              <a:t>númeroparcela</a:t>
            </a:r>
            <a:r>
              <a:rPr lang="es-ES" altLang="es-AR" dirty="0"/>
              <a:t> , </a:t>
            </a:r>
            <a:r>
              <a:rPr lang="es-ES" altLang="es-AR" dirty="0" err="1"/>
              <a:t>area</a:t>
            </a:r>
            <a:r>
              <a:rPr lang="es-ES" altLang="es-AR" dirty="0"/>
              <a:t>)</a:t>
            </a:r>
          </a:p>
          <a:p>
            <a:pPr lvl="2"/>
            <a:r>
              <a:rPr lang="es-ES" altLang="es-AR" dirty="0"/>
              <a:t>Municipio = (</a:t>
            </a:r>
            <a:r>
              <a:rPr lang="es-ES" altLang="es-AR" u="sng" dirty="0"/>
              <a:t> municipio</a:t>
            </a:r>
            <a:r>
              <a:rPr lang="es-ES" altLang="es-AR" dirty="0"/>
              <a:t>, tasa fiscal)</a:t>
            </a:r>
          </a:p>
          <a:p>
            <a:pPr lvl="2"/>
            <a:r>
              <a:rPr lang="es-ES" altLang="es-AR" dirty="0" err="1"/>
              <a:t>Areas</a:t>
            </a:r>
            <a:r>
              <a:rPr lang="es-ES" altLang="es-AR" dirty="0"/>
              <a:t> = ( </a:t>
            </a:r>
            <a:r>
              <a:rPr lang="es-ES" altLang="es-AR" u="sng" dirty="0" err="1"/>
              <a:t>area</a:t>
            </a:r>
            <a:r>
              <a:rPr lang="es-ES" altLang="es-AR" dirty="0"/>
              <a:t>, precio )</a:t>
            </a:r>
          </a:p>
          <a:p>
            <a:endParaRPr lang="es-AR" dirty="0"/>
          </a:p>
        </p:txBody>
      </p:sp>
    </p:spTree>
    <p:extLst>
      <p:ext uri="{BB962C8B-B14F-4D97-AF65-F5344CB8AC3E}">
        <p14:creationId xmlns:p14="http://schemas.microsoft.com/office/powerpoint/2010/main" xmlns="" val="2181660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34</a:t>
            </a:fld>
            <a:endParaRPr lang="es-A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xmlns="" val="468423905"/>
              </p:ext>
            </p:extLst>
          </p:nvPr>
        </p:nvGraphicFramePr>
        <p:xfrm>
          <a:off x="2086376" y="1519707"/>
          <a:ext cx="9710671" cy="4803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25618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35</a:t>
            </a:fld>
            <a:endParaRPr lang="es-AR"/>
          </a:p>
        </p:txBody>
      </p:sp>
      <p:sp>
        <p:nvSpPr>
          <p:cNvPr id="10" name="Marcador de contenido 9"/>
          <p:cNvSpPr>
            <a:spLocks noGrp="1"/>
          </p:cNvSpPr>
          <p:nvPr>
            <p:ph idx="1"/>
          </p:nvPr>
        </p:nvSpPr>
        <p:spPr>
          <a:xfrm>
            <a:off x="2086377" y="1635617"/>
            <a:ext cx="9418235" cy="4275605"/>
          </a:xfrm>
        </p:spPr>
        <p:txBody>
          <a:bodyPr>
            <a:normAutofit fontScale="92500" lnSpcReduction="20000"/>
          </a:bodyPr>
          <a:lstStyle/>
          <a:p>
            <a:pPr>
              <a:lnSpc>
                <a:spcPct val="90000"/>
              </a:lnSpc>
            </a:pPr>
            <a:r>
              <a:rPr lang="es-ES" altLang="es-AR" sz="2400" dirty="0"/>
              <a:t>Ejemplo entrevista = </a:t>
            </a:r>
            <a:r>
              <a:rPr lang="es-ES" altLang="es-AR" sz="2400" u="sng" dirty="0"/>
              <a:t>(#cliente, </a:t>
            </a:r>
            <a:r>
              <a:rPr lang="es-ES" altLang="es-AR" sz="2400" u="sng" dirty="0" err="1"/>
              <a:t>fechaentrevista</a:t>
            </a:r>
            <a:r>
              <a:rPr lang="es-ES" altLang="es-AR" sz="2400" dirty="0"/>
              <a:t>, </a:t>
            </a:r>
            <a:r>
              <a:rPr lang="es-ES" altLang="es-AR" sz="2400" dirty="0" err="1"/>
              <a:t>horaentrevista</a:t>
            </a:r>
            <a:r>
              <a:rPr lang="es-ES" altLang="es-AR" sz="2400" dirty="0"/>
              <a:t>, empleado, </a:t>
            </a:r>
            <a:r>
              <a:rPr lang="es-ES" altLang="es-AR" sz="2400" dirty="0" err="1"/>
              <a:t>lugarentrevista</a:t>
            </a:r>
            <a:r>
              <a:rPr lang="es-ES" altLang="es-AR" sz="2400" dirty="0"/>
              <a:t>)</a:t>
            </a:r>
          </a:p>
          <a:p>
            <a:pPr lvl="1">
              <a:lnSpc>
                <a:spcPct val="90000"/>
              </a:lnSpc>
            </a:pPr>
            <a:r>
              <a:rPr lang="es-ES" altLang="es-AR" sz="2300" dirty="0"/>
              <a:t>las DF existentes son:</a:t>
            </a:r>
          </a:p>
          <a:p>
            <a:pPr lvl="2">
              <a:lnSpc>
                <a:spcPct val="90000"/>
              </a:lnSpc>
            </a:pPr>
            <a:r>
              <a:rPr lang="es-ES" altLang="es-AR" sz="2000" dirty="0"/>
              <a:t>#cliente, </a:t>
            </a:r>
            <a:r>
              <a:rPr lang="es-ES" altLang="es-AR" sz="2000" dirty="0" err="1"/>
              <a:t>fechaentrevista</a:t>
            </a:r>
            <a:r>
              <a:rPr lang="es-ES" altLang="es-AR" sz="2000" dirty="0"/>
              <a:t> </a:t>
            </a:r>
            <a:r>
              <a:rPr lang="es-ES" altLang="es-AR" sz="2000" dirty="0">
                <a:sym typeface="Wingdings" panose="05000000000000000000" pitchFamily="2" charset="2"/>
              </a:rPr>
              <a:t> hora entrevista, empleado, </a:t>
            </a:r>
            <a:r>
              <a:rPr lang="es-ES" altLang="es-AR" sz="2000" dirty="0" err="1">
                <a:sym typeface="Wingdings" panose="05000000000000000000" pitchFamily="2" charset="2"/>
              </a:rPr>
              <a:t>lugarentrevista</a:t>
            </a:r>
            <a:r>
              <a:rPr lang="es-ES" altLang="es-AR" sz="2000" dirty="0">
                <a:sym typeface="Wingdings" panose="05000000000000000000" pitchFamily="2" charset="2"/>
              </a:rPr>
              <a:t> (CP)</a:t>
            </a:r>
          </a:p>
          <a:p>
            <a:pPr lvl="2">
              <a:lnSpc>
                <a:spcPct val="90000"/>
              </a:lnSpc>
            </a:pPr>
            <a:r>
              <a:rPr lang="es-ES" altLang="es-AR" sz="2000" dirty="0">
                <a:sym typeface="Wingdings" panose="05000000000000000000" pitchFamily="2" charset="2"/>
              </a:rPr>
              <a:t>Empleado, </a:t>
            </a:r>
            <a:r>
              <a:rPr lang="es-ES" altLang="es-AR" sz="2000" dirty="0" err="1">
                <a:sym typeface="Wingdings" panose="05000000000000000000" pitchFamily="2" charset="2"/>
              </a:rPr>
              <a:t>fechaentrevista</a:t>
            </a:r>
            <a:r>
              <a:rPr lang="es-ES" altLang="es-AR" sz="2000" dirty="0">
                <a:sym typeface="Wingdings" panose="05000000000000000000" pitchFamily="2" charset="2"/>
              </a:rPr>
              <a:t>, </a:t>
            </a:r>
            <a:r>
              <a:rPr lang="es-ES" altLang="es-AR" sz="2000" dirty="0" err="1">
                <a:sym typeface="Wingdings" panose="05000000000000000000" pitchFamily="2" charset="2"/>
              </a:rPr>
              <a:t>horaentrevista</a:t>
            </a:r>
            <a:r>
              <a:rPr lang="es-ES" altLang="es-AR" sz="2000" dirty="0">
                <a:sym typeface="Wingdings" panose="05000000000000000000" pitchFamily="2" charset="2"/>
              </a:rPr>
              <a:t>  #cliente (CC)</a:t>
            </a:r>
          </a:p>
          <a:p>
            <a:pPr lvl="2">
              <a:lnSpc>
                <a:spcPct val="90000"/>
              </a:lnSpc>
            </a:pPr>
            <a:r>
              <a:rPr lang="es-ES" altLang="es-AR" sz="2000" dirty="0" err="1">
                <a:sym typeface="Wingdings" panose="05000000000000000000" pitchFamily="2" charset="2"/>
              </a:rPr>
              <a:t>Lugarentrevista</a:t>
            </a:r>
            <a:r>
              <a:rPr lang="es-ES" altLang="es-AR" sz="2000" dirty="0">
                <a:sym typeface="Wingdings" panose="05000000000000000000" pitchFamily="2" charset="2"/>
              </a:rPr>
              <a:t>, </a:t>
            </a:r>
            <a:r>
              <a:rPr lang="es-ES" altLang="es-AR" sz="2000" dirty="0" err="1">
                <a:sym typeface="Wingdings" panose="05000000000000000000" pitchFamily="2" charset="2"/>
              </a:rPr>
              <a:t>fechaentrevista</a:t>
            </a:r>
            <a:r>
              <a:rPr lang="es-ES" altLang="es-AR" sz="2000" dirty="0">
                <a:sym typeface="Wingdings" panose="05000000000000000000" pitchFamily="2" charset="2"/>
              </a:rPr>
              <a:t>, </a:t>
            </a:r>
            <a:r>
              <a:rPr lang="es-ES" altLang="es-AR" sz="2000" dirty="0" err="1">
                <a:sym typeface="Wingdings" panose="05000000000000000000" pitchFamily="2" charset="2"/>
              </a:rPr>
              <a:t>horaentrevista</a:t>
            </a:r>
            <a:r>
              <a:rPr lang="es-ES" altLang="es-AR" sz="2000" dirty="0">
                <a:sym typeface="Wingdings" panose="05000000000000000000" pitchFamily="2" charset="2"/>
              </a:rPr>
              <a:t>  empleado, #cliente (CC)</a:t>
            </a:r>
          </a:p>
          <a:p>
            <a:pPr lvl="2">
              <a:lnSpc>
                <a:spcPct val="90000"/>
              </a:lnSpc>
            </a:pPr>
            <a:r>
              <a:rPr lang="es-ES" altLang="es-AR" sz="2000" dirty="0">
                <a:sym typeface="Wingdings" panose="05000000000000000000" pitchFamily="2" charset="2"/>
              </a:rPr>
              <a:t>Empleado, </a:t>
            </a:r>
            <a:r>
              <a:rPr lang="es-ES" altLang="es-AR" sz="2000" dirty="0" err="1">
                <a:sym typeface="Wingdings" panose="05000000000000000000" pitchFamily="2" charset="2"/>
              </a:rPr>
              <a:t>fechaentrevista</a:t>
            </a:r>
            <a:r>
              <a:rPr lang="es-ES" altLang="es-AR" sz="2000" dirty="0">
                <a:sym typeface="Wingdings" panose="05000000000000000000" pitchFamily="2" charset="2"/>
              </a:rPr>
              <a:t>  </a:t>
            </a:r>
            <a:r>
              <a:rPr lang="es-ES" altLang="es-AR" sz="2000" dirty="0" err="1">
                <a:sym typeface="Wingdings" panose="05000000000000000000" pitchFamily="2" charset="2"/>
              </a:rPr>
              <a:t>lugarentrevista</a:t>
            </a:r>
            <a:endParaRPr lang="es-ES" altLang="es-AR" sz="2000" dirty="0">
              <a:sym typeface="Wingdings" panose="05000000000000000000" pitchFamily="2" charset="2"/>
            </a:endParaRPr>
          </a:p>
          <a:p>
            <a:pPr lvl="1">
              <a:lnSpc>
                <a:spcPct val="90000"/>
              </a:lnSpc>
            </a:pPr>
            <a:r>
              <a:rPr lang="es-ES" altLang="es-AR" sz="2300" dirty="0"/>
              <a:t>Como los tres primeros determinantes son CP o CC no generan inconvenientes.</a:t>
            </a:r>
          </a:p>
          <a:p>
            <a:pPr lvl="1">
              <a:lnSpc>
                <a:spcPct val="90000"/>
              </a:lnSpc>
            </a:pPr>
            <a:r>
              <a:rPr lang="es-ES" altLang="es-AR" sz="2300" dirty="0"/>
              <a:t>Debemos, entonces, analizar la cuarta DF.</a:t>
            </a:r>
          </a:p>
          <a:p>
            <a:pPr lvl="2">
              <a:lnSpc>
                <a:spcPct val="90000"/>
              </a:lnSpc>
            </a:pPr>
            <a:r>
              <a:rPr lang="es-ES" altLang="es-AR" sz="2000" dirty="0"/>
              <a:t>No hay problema con DP o DT</a:t>
            </a:r>
          </a:p>
          <a:p>
            <a:pPr lvl="2">
              <a:lnSpc>
                <a:spcPct val="90000"/>
              </a:lnSpc>
            </a:pPr>
            <a:r>
              <a:rPr lang="es-ES" altLang="es-AR" sz="2000" dirty="0"/>
              <a:t>Pero el determinante no es CC o CP </a:t>
            </a:r>
            <a:r>
              <a:rPr lang="es-ES" altLang="es-AR" sz="2000" dirty="0">
                <a:sym typeface="Wingdings" panose="05000000000000000000" pitchFamily="2" charset="2"/>
              </a:rPr>
              <a:t> no está en BCNF</a:t>
            </a:r>
            <a:endParaRPr lang="es-ES" altLang="es-AR" sz="2000" dirty="0"/>
          </a:p>
          <a:p>
            <a:endParaRPr lang="es-AR" dirty="0"/>
          </a:p>
        </p:txBody>
      </p:sp>
    </p:spTree>
    <p:extLst>
      <p:ext uri="{BB962C8B-B14F-4D97-AF65-F5344CB8AC3E}">
        <p14:creationId xmlns:p14="http://schemas.microsoft.com/office/powerpoint/2010/main" xmlns="" val="3940386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36</a:t>
            </a:fld>
            <a:endParaRPr lang="es-AR"/>
          </a:p>
        </p:txBody>
      </p:sp>
      <p:sp>
        <p:nvSpPr>
          <p:cNvPr id="10" name="Marcador de contenido 9"/>
          <p:cNvSpPr>
            <a:spLocks noGrp="1"/>
          </p:cNvSpPr>
          <p:nvPr>
            <p:ph idx="1"/>
          </p:nvPr>
        </p:nvSpPr>
        <p:spPr/>
        <p:txBody>
          <a:bodyPr>
            <a:normAutofit fontScale="92500" lnSpcReduction="10000"/>
          </a:bodyPr>
          <a:lstStyle/>
          <a:p>
            <a:pPr lvl="2"/>
            <a:r>
              <a:rPr lang="es-ES" altLang="es-AR" sz="2100" dirty="0"/>
              <a:t>Veamos los problemas que pueden surgir</a:t>
            </a:r>
          </a:p>
          <a:p>
            <a:pPr lvl="2"/>
            <a:endParaRPr lang="es-ES" altLang="es-AR" sz="2100" dirty="0"/>
          </a:p>
          <a:p>
            <a:pPr lvl="2"/>
            <a:endParaRPr lang="es-ES" altLang="es-AR" sz="2100" dirty="0"/>
          </a:p>
          <a:p>
            <a:pPr lvl="2"/>
            <a:endParaRPr lang="es-ES" altLang="es-AR" sz="2100" dirty="0"/>
          </a:p>
          <a:p>
            <a:pPr lvl="2"/>
            <a:endParaRPr lang="es-ES" altLang="es-AR" sz="2100" dirty="0"/>
          </a:p>
          <a:p>
            <a:pPr lvl="2"/>
            <a:endParaRPr lang="es-ES" altLang="es-AR" sz="2100" dirty="0"/>
          </a:p>
          <a:p>
            <a:pPr lvl="3"/>
            <a:endParaRPr lang="es-ES" altLang="es-AR" sz="1800" dirty="0"/>
          </a:p>
          <a:p>
            <a:pPr lvl="3"/>
            <a:r>
              <a:rPr lang="es-ES" altLang="es-AR" sz="1800" dirty="0"/>
              <a:t>Si el empleado </a:t>
            </a:r>
            <a:r>
              <a:rPr lang="es-ES" altLang="es-AR" sz="1800" dirty="0" err="1"/>
              <a:t>Perez</a:t>
            </a:r>
            <a:r>
              <a:rPr lang="es-ES" altLang="es-AR" sz="1800" dirty="0"/>
              <a:t> cambia su cita del día 12/12/2004 del aula 3 al aula 20, que pasa? Cuantos renglones hay que cambiar?  </a:t>
            </a:r>
          </a:p>
          <a:p>
            <a:pPr lvl="3"/>
            <a:r>
              <a:rPr lang="es-ES" altLang="es-AR" sz="1800" dirty="0"/>
              <a:t>Entonces es claramente visible que la información está repetida</a:t>
            </a:r>
          </a:p>
          <a:p>
            <a:endParaRPr lang="es-AR" dirty="0"/>
          </a:p>
        </p:txBody>
      </p:sp>
      <p:graphicFrame>
        <p:nvGraphicFramePr>
          <p:cNvPr id="6" name="Group 78"/>
          <p:cNvGraphicFramePr>
            <a:graphicFrameLocks/>
          </p:cNvGraphicFramePr>
          <p:nvPr>
            <p:extLst>
              <p:ext uri="{D42A27DB-BD31-4B8C-83A1-F6EECF244321}">
                <p14:modId xmlns:p14="http://schemas.microsoft.com/office/powerpoint/2010/main" xmlns="" val="1502021600"/>
              </p:ext>
            </p:extLst>
          </p:nvPr>
        </p:nvGraphicFramePr>
        <p:xfrm>
          <a:off x="3409659" y="2661634"/>
          <a:ext cx="7416800" cy="1676400"/>
        </p:xfrm>
        <a:graphic>
          <a:graphicData uri="http://schemas.openxmlformats.org/drawingml/2006/table">
            <a:tbl>
              <a:tblPr/>
              <a:tblGrid>
                <a:gridCol w="1152525"/>
                <a:gridCol w="1763712"/>
                <a:gridCol w="1612900"/>
                <a:gridCol w="1225550"/>
                <a:gridCol w="1662113"/>
              </a:tblGrid>
              <a:tr h="158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dirty="0" smtClean="0">
                          <a:ln>
                            <a:noFill/>
                          </a:ln>
                          <a:solidFill>
                            <a:schemeClr val="tx1"/>
                          </a:solidFill>
                          <a:effectLst/>
                          <a:latin typeface="Arial" charset="0"/>
                        </a:rPr>
                        <a:t>#cliente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smtClean="0">
                          <a:ln>
                            <a:noFill/>
                          </a:ln>
                          <a:solidFill>
                            <a:schemeClr val="tx1"/>
                          </a:solidFill>
                          <a:effectLst/>
                          <a:latin typeface="Arial" charset="0"/>
                        </a:rPr>
                        <a:t>fechaentrevista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smtClean="0">
                          <a:ln>
                            <a:noFill/>
                          </a:ln>
                          <a:solidFill>
                            <a:schemeClr val="tx1"/>
                          </a:solidFill>
                          <a:effectLst/>
                          <a:latin typeface="Arial" charset="0"/>
                        </a:rPr>
                        <a:t>Horaentrevista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smtClean="0">
                          <a:ln>
                            <a:noFill/>
                          </a:ln>
                          <a:solidFill>
                            <a:schemeClr val="tx1"/>
                          </a:solidFill>
                          <a:effectLst/>
                          <a:latin typeface="Arial" charset="0"/>
                        </a:rPr>
                        <a:t>Empleado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smtClean="0">
                          <a:ln>
                            <a:noFill/>
                          </a:ln>
                          <a:solidFill>
                            <a:schemeClr val="tx1"/>
                          </a:solidFill>
                          <a:effectLst/>
                          <a:latin typeface="Arial" charset="0"/>
                        </a:rPr>
                        <a:t>lugarentrevista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C123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12/12/2004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12:30 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Aula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C332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12/12/2004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12:30 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Aula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C340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15/12/2004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13:00 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Aula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C124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12/12/2004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13:00 hs.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smtClean="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Aula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4192270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10" name="Marcador de contenido 9"/>
          <p:cNvSpPr>
            <a:spLocks noGrp="1"/>
          </p:cNvSpPr>
          <p:nvPr>
            <p:ph idx="1"/>
          </p:nvPr>
        </p:nvSpPr>
        <p:spPr>
          <a:xfrm>
            <a:off x="2176530" y="1751527"/>
            <a:ext cx="9328082" cy="4159695"/>
          </a:xfrm>
        </p:spPr>
        <p:txBody>
          <a:bodyPr>
            <a:noAutofit/>
          </a:bodyPr>
          <a:lstStyle/>
          <a:p>
            <a:pPr lvl="2"/>
            <a:r>
              <a:rPr lang="es-ES" altLang="es-AR" sz="2000" dirty="0" smtClean="0"/>
              <a:t>Como resolvemos el problema anterior</a:t>
            </a:r>
          </a:p>
          <a:p>
            <a:pPr lvl="3"/>
            <a:r>
              <a:rPr lang="es-ES" altLang="es-AR" sz="1800" dirty="0" smtClean="0"/>
              <a:t>Entrevista= (#cliente, </a:t>
            </a:r>
            <a:r>
              <a:rPr lang="es-ES" altLang="es-AR" sz="1800" dirty="0" err="1" smtClean="0"/>
              <a:t>fechaentrevista</a:t>
            </a:r>
            <a:r>
              <a:rPr lang="es-ES" altLang="es-AR" sz="1800" dirty="0" smtClean="0"/>
              <a:t>, </a:t>
            </a:r>
            <a:r>
              <a:rPr lang="es-ES" altLang="es-AR" sz="1800" dirty="0" err="1" smtClean="0"/>
              <a:t>horaentrevista</a:t>
            </a:r>
            <a:r>
              <a:rPr lang="es-ES" altLang="es-AR" sz="1800" dirty="0" smtClean="0"/>
              <a:t>, empleado)</a:t>
            </a:r>
          </a:p>
          <a:p>
            <a:pPr lvl="3"/>
            <a:r>
              <a:rPr lang="es-ES" altLang="es-AR" sz="1800" dirty="0" err="1" smtClean="0"/>
              <a:t>lugarreunión</a:t>
            </a:r>
            <a:r>
              <a:rPr lang="es-ES" altLang="es-AR" sz="1800" dirty="0" smtClean="0"/>
              <a:t> = (empleado, </a:t>
            </a:r>
            <a:r>
              <a:rPr lang="es-ES" altLang="es-AR" sz="1800" dirty="0" err="1" smtClean="0"/>
              <a:t>fechaentrevista</a:t>
            </a:r>
            <a:r>
              <a:rPr lang="es-ES" altLang="es-AR" sz="1800" dirty="0" smtClean="0"/>
              <a:t>, </a:t>
            </a:r>
            <a:r>
              <a:rPr lang="es-ES" altLang="es-AR" sz="1800" dirty="0" err="1" smtClean="0"/>
              <a:t>lugarenrevista</a:t>
            </a:r>
            <a:r>
              <a:rPr lang="es-ES" altLang="es-AR" sz="1800" dirty="0" smtClean="0"/>
              <a:t>)</a:t>
            </a:r>
          </a:p>
          <a:p>
            <a:pPr lvl="2"/>
            <a:r>
              <a:rPr lang="es-ES" altLang="es-AR" sz="2000" dirty="0" smtClean="0"/>
              <a:t>En la conversión realizada</a:t>
            </a:r>
          </a:p>
          <a:p>
            <a:pPr lvl="3"/>
            <a:r>
              <a:rPr lang="es-ES" altLang="es-AR" sz="1800" dirty="0" smtClean="0"/>
              <a:t>#cliente, </a:t>
            </a:r>
            <a:r>
              <a:rPr lang="es-ES" altLang="es-AR" sz="1800" dirty="0" err="1" smtClean="0"/>
              <a:t>fechaentrevista</a:t>
            </a:r>
            <a:r>
              <a:rPr lang="es-ES" altLang="es-AR" sz="1800" dirty="0" smtClean="0"/>
              <a:t> </a:t>
            </a:r>
            <a:r>
              <a:rPr lang="es-ES" altLang="es-AR" sz="1800" dirty="0" smtClean="0">
                <a:sym typeface="Wingdings" panose="05000000000000000000" pitchFamily="2" charset="2"/>
              </a:rPr>
              <a:t> </a:t>
            </a:r>
            <a:r>
              <a:rPr lang="es-ES" altLang="es-AR" sz="1800" dirty="0" err="1" smtClean="0">
                <a:sym typeface="Wingdings" panose="05000000000000000000" pitchFamily="2" charset="2"/>
              </a:rPr>
              <a:t>hora_entrevista</a:t>
            </a:r>
            <a:r>
              <a:rPr lang="es-ES" altLang="es-AR" sz="1800" dirty="0" smtClean="0">
                <a:sym typeface="Wingdings" panose="05000000000000000000" pitchFamily="2" charset="2"/>
              </a:rPr>
              <a:t>, empleado (CP)</a:t>
            </a:r>
          </a:p>
          <a:p>
            <a:pPr lvl="3"/>
            <a:r>
              <a:rPr lang="es-ES" altLang="es-AR" sz="1800" dirty="0" smtClean="0">
                <a:sym typeface="Wingdings" panose="05000000000000000000" pitchFamily="2" charset="2"/>
              </a:rPr>
              <a:t>Empleado, </a:t>
            </a:r>
            <a:r>
              <a:rPr lang="es-ES" altLang="es-AR" sz="1800" dirty="0" err="1" smtClean="0">
                <a:sym typeface="Wingdings" panose="05000000000000000000" pitchFamily="2" charset="2"/>
              </a:rPr>
              <a:t>fechaentrevista</a:t>
            </a:r>
            <a:r>
              <a:rPr lang="es-ES" altLang="es-AR" sz="1800" dirty="0" smtClean="0">
                <a:sym typeface="Wingdings" panose="05000000000000000000" pitchFamily="2" charset="2"/>
              </a:rPr>
              <a:t>, </a:t>
            </a:r>
            <a:r>
              <a:rPr lang="es-ES" altLang="es-AR" sz="1800" dirty="0" err="1" smtClean="0">
                <a:sym typeface="Wingdings" panose="05000000000000000000" pitchFamily="2" charset="2"/>
              </a:rPr>
              <a:t>horaentrevista</a:t>
            </a:r>
            <a:r>
              <a:rPr lang="es-ES" altLang="es-AR" sz="1800" dirty="0" smtClean="0">
                <a:sym typeface="Wingdings" panose="05000000000000000000" pitchFamily="2" charset="2"/>
              </a:rPr>
              <a:t>  #cliente (CC)</a:t>
            </a:r>
          </a:p>
          <a:p>
            <a:pPr lvl="3"/>
            <a:r>
              <a:rPr lang="es-ES" altLang="es-AR" sz="1800" dirty="0" smtClean="0">
                <a:sym typeface="Wingdings" panose="05000000000000000000" pitchFamily="2" charset="2"/>
              </a:rPr>
              <a:t>Empleado, fecha entrevista  </a:t>
            </a:r>
            <a:r>
              <a:rPr lang="es-ES" altLang="es-AR" sz="1800" dirty="0" err="1" smtClean="0">
                <a:sym typeface="Wingdings" panose="05000000000000000000" pitchFamily="2" charset="2"/>
              </a:rPr>
              <a:t>lugarentrevista</a:t>
            </a:r>
            <a:r>
              <a:rPr lang="es-ES" altLang="es-AR" sz="1800" dirty="0" smtClean="0">
                <a:sym typeface="Wingdings" panose="05000000000000000000" pitchFamily="2" charset="2"/>
              </a:rPr>
              <a:t> (CP)</a:t>
            </a:r>
          </a:p>
          <a:p>
            <a:pPr lvl="3"/>
            <a:r>
              <a:rPr lang="es-ES" altLang="es-AR" sz="1800" dirty="0" smtClean="0">
                <a:sym typeface="Wingdings" panose="05000000000000000000" pitchFamily="2" charset="2"/>
              </a:rPr>
              <a:t>Pero se ha perdido una CC del problema</a:t>
            </a:r>
          </a:p>
          <a:p>
            <a:pPr lvl="4"/>
            <a:r>
              <a:rPr lang="es-ES" altLang="es-AR" sz="1800" dirty="0" err="1" smtClean="0">
                <a:sym typeface="Wingdings" panose="05000000000000000000" pitchFamily="2" charset="2"/>
              </a:rPr>
              <a:t>Lugarentrevista</a:t>
            </a:r>
            <a:r>
              <a:rPr lang="es-ES" altLang="es-AR" sz="1800" dirty="0" smtClean="0">
                <a:sym typeface="Wingdings" panose="05000000000000000000" pitchFamily="2" charset="2"/>
              </a:rPr>
              <a:t>, </a:t>
            </a:r>
            <a:r>
              <a:rPr lang="es-ES" altLang="es-AR" sz="1800" dirty="0" err="1" smtClean="0">
                <a:sym typeface="Wingdings" panose="05000000000000000000" pitchFamily="2" charset="2"/>
              </a:rPr>
              <a:t>fechaentrevista</a:t>
            </a:r>
            <a:r>
              <a:rPr lang="es-ES" altLang="es-AR" sz="1800" dirty="0" smtClean="0">
                <a:sym typeface="Wingdings" panose="05000000000000000000" pitchFamily="2" charset="2"/>
              </a:rPr>
              <a:t>, </a:t>
            </a:r>
            <a:r>
              <a:rPr lang="es-ES" altLang="es-AR" sz="1800" dirty="0" err="1" smtClean="0">
                <a:sym typeface="Wingdings" panose="05000000000000000000" pitchFamily="2" charset="2"/>
              </a:rPr>
              <a:t>horaentrevista</a:t>
            </a:r>
            <a:r>
              <a:rPr lang="es-ES" altLang="es-AR" sz="1800" dirty="0" smtClean="0">
                <a:sym typeface="Wingdings" panose="05000000000000000000" pitchFamily="2" charset="2"/>
              </a:rPr>
              <a:t>  empleado, #cliente (CC)</a:t>
            </a:r>
            <a:endParaRPr lang="es-ES" altLang="es-AR" sz="1800"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37</a:t>
            </a:fld>
            <a:endParaRPr lang="es-AR"/>
          </a:p>
        </p:txBody>
      </p:sp>
    </p:spTree>
    <p:extLst>
      <p:ext uri="{BB962C8B-B14F-4D97-AF65-F5344CB8AC3E}">
        <p14:creationId xmlns:p14="http://schemas.microsoft.com/office/powerpoint/2010/main" xmlns="" val="3309466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38</a:t>
            </a:fld>
            <a:endParaRPr lang="es-A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xmlns="" val="243655097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76587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39</a:t>
            </a:fld>
            <a:endParaRPr lang="es-AR"/>
          </a:p>
        </p:txBody>
      </p:sp>
      <p:sp>
        <p:nvSpPr>
          <p:cNvPr id="10" name="Marcador de contenido 9"/>
          <p:cNvSpPr>
            <a:spLocks noGrp="1"/>
          </p:cNvSpPr>
          <p:nvPr>
            <p:ph idx="1"/>
          </p:nvPr>
        </p:nvSpPr>
        <p:spPr/>
        <p:txBody>
          <a:bodyPr/>
          <a:lstStyle/>
          <a:p>
            <a:endParaRPr lang="es-AR"/>
          </a:p>
        </p:txBody>
      </p:sp>
    </p:spTree>
    <p:extLst>
      <p:ext uri="{BB962C8B-B14F-4D97-AF65-F5344CB8AC3E}">
        <p14:creationId xmlns:p14="http://schemas.microsoft.com/office/powerpoint/2010/main" xmlns="" val="86643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Revisiones del modelo conceptual</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2956604359"/>
              </p:ext>
            </p:extLst>
          </p:nvPr>
        </p:nvGraphicFramePr>
        <p:xfrm>
          <a:off x="2434107" y="1905000"/>
          <a:ext cx="9070506" cy="400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4</a:t>
            </a:fld>
            <a:endParaRPr lang="es-AR"/>
          </a:p>
        </p:txBody>
      </p:sp>
    </p:spTree>
    <p:extLst>
      <p:ext uri="{BB962C8B-B14F-4D97-AF65-F5344CB8AC3E}">
        <p14:creationId xmlns:p14="http://schemas.microsoft.com/office/powerpoint/2010/main" xmlns="" val="1116898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40</a:t>
            </a:fld>
            <a:endParaRPr lang="es-AR"/>
          </a:p>
        </p:txBody>
      </p:sp>
      <p:sp>
        <p:nvSpPr>
          <p:cNvPr id="10" name="Marcador de contenido 9"/>
          <p:cNvSpPr>
            <a:spLocks noGrp="1"/>
          </p:cNvSpPr>
          <p:nvPr>
            <p:ph idx="1"/>
          </p:nvPr>
        </p:nvSpPr>
        <p:spPr/>
        <p:txBody>
          <a:bodyPr/>
          <a:lstStyle/>
          <a:p>
            <a:endParaRPr lang="es-AR"/>
          </a:p>
        </p:txBody>
      </p:sp>
    </p:spTree>
    <p:extLst>
      <p:ext uri="{BB962C8B-B14F-4D97-AF65-F5344CB8AC3E}">
        <p14:creationId xmlns:p14="http://schemas.microsoft.com/office/powerpoint/2010/main" xmlns="" val="165553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41</a:t>
            </a:fld>
            <a:endParaRPr lang="es-AR"/>
          </a:p>
        </p:txBody>
      </p:sp>
      <p:sp>
        <p:nvSpPr>
          <p:cNvPr id="10" name="Marcador de contenido 9"/>
          <p:cNvSpPr>
            <a:spLocks noGrp="1"/>
          </p:cNvSpPr>
          <p:nvPr>
            <p:ph idx="1"/>
          </p:nvPr>
        </p:nvSpPr>
        <p:spPr/>
        <p:txBody>
          <a:bodyPr/>
          <a:lstStyle/>
          <a:p>
            <a:endParaRPr lang="es-AR"/>
          </a:p>
        </p:txBody>
      </p:sp>
    </p:spTree>
    <p:extLst>
      <p:ext uri="{BB962C8B-B14F-4D97-AF65-F5344CB8AC3E}">
        <p14:creationId xmlns:p14="http://schemas.microsoft.com/office/powerpoint/2010/main" xmlns="" val="688937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42</a:t>
            </a:fld>
            <a:endParaRPr lang="es-AR"/>
          </a:p>
        </p:txBody>
      </p:sp>
      <p:sp>
        <p:nvSpPr>
          <p:cNvPr id="10" name="Marcador de contenido 9"/>
          <p:cNvSpPr>
            <a:spLocks noGrp="1"/>
          </p:cNvSpPr>
          <p:nvPr>
            <p:ph idx="1"/>
          </p:nvPr>
        </p:nvSpPr>
        <p:spPr/>
        <p:txBody>
          <a:bodyPr/>
          <a:lstStyle/>
          <a:p>
            <a:endParaRPr lang="es-AR"/>
          </a:p>
        </p:txBody>
      </p:sp>
    </p:spTree>
    <p:extLst>
      <p:ext uri="{BB962C8B-B14F-4D97-AF65-F5344CB8AC3E}">
        <p14:creationId xmlns:p14="http://schemas.microsoft.com/office/powerpoint/2010/main" xmlns="" val="2194401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Normalización</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43</a:t>
            </a:fld>
            <a:endParaRPr lang="es-AR"/>
          </a:p>
        </p:txBody>
      </p:sp>
      <p:sp>
        <p:nvSpPr>
          <p:cNvPr id="10" name="Marcador de contenido 9"/>
          <p:cNvSpPr>
            <a:spLocks noGrp="1"/>
          </p:cNvSpPr>
          <p:nvPr>
            <p:ph idx="1"/>
          </p:nvPr>
        </p:nvSpPr>
        <p:spPr/>
        <p:txBody>
          <a:bodyPr/>
          <a:lstStyle/>
          <a:p>
            <a:endParaRPr lang="es-AR"/>
          </a:p>
        </p:txBody>
      </p:sp>
    </p:spTree>
    <p:extLst>
      <p:ext uri="{BB962C8B-B14F-4D97-AF65-F5344CB8AC3E}">
        <p14:creationId xmlns:p14="http://schemas.microsoft.com/office/powerpoint/2010/main" xmlns="" val="4267096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Revisiones del modelo conceptual</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318646263"/>
              </p:ext>
            </p:extLst>
          </p:nvPr>
        </p:nvGraphicFramePr>
        <p:xfrm>
          <a:off x="2215166" y="1313645"/>
          <a:ext cx="9289447" cy="4598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5</a:t>
            </a:fld>
            <a:endParaRPr lang="es-AR"/>
          </a:p>
        </p:txBody>
      </p:sp>
    </p:spTree>
    <p:extLst>
      <p:ext uri="{BB962C8B-B14F-4D97-AF65-F5344CB8AC3E}">
        <p14:creationId xmlns:p14="http://schemas.microsoft.com/office/powerpoint/2010/main" xmlns="" val="384472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Revisiones del modelo conceptual</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910640117"/>
              </p:ext>
            </p:extLst>
          </p:nvPr>
        </p:nvGraphicFramePr>
        <p:xfrm>
          <a:off x="2086377" y="1687132"/>
          <a:ext cx="9418236" cy="4224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6</a:t>
            </a:fld>
            <a:endParaRPr lang="es-AR"/>
          </a:p>
        </p:txBody>
      </p:sp>
    </p:spTree>
    <p:extLst>
      <p:ext uri="{BB962C8B-B14F-4D97-AF65-F5344CB8AC3E}">
        <p14:creationId xmlns:p14="http://schemas.microsoft.com/office/powerpoint/2010/main" xmlns="" val="196002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lógico</a:t>
            </a:r>
            <a:endParaRPr lang="es-AR" dirty="0"/>
          </a:p>
        </p:txBody>
      </p:sp>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7</a:t>
            </a:fld>
            <a:endParaRPr lang="es-AR"/>
          </a:p>
        </p:txBody>
      </p:sp>
      <p:sp>
        <p:nvSpPr>
          <p:cNvPr id="6" name="Rectangle 3"/>
          <p:cNvSpPr>
            <a:spLocks noGrp="1" noChangeArrowheads="1"/>
          </p:cNvSpPr>
          <p:nvPr>
            <p:ph idx="1"/>
          </p:nvPr>
        </p:nvSpPr>
        <p:spPr>
          <a:xfrm>
            <a:off x="2434107" y="1803042"/>
            <a:ext cx="9070505" cy="4108180"/>
          </a:xfrm>
        </p:spPr>
        <p:txBody>
          <a:bodyPr/>
          <a:lstStyle/>
          <a:p>
            <a:pPr eaLnBrk="1" hangingPunct="1">
              <a:lnSpc>
                <a:spcPct val="90000"/>
              </a:lnSpc>
            </a:pPr>
            <a:r>
              <a:rPr lang="es-AR" altLang="es-AR" dirty="0" smtClean="0"/>
              <a:t>Diseño lógico de alto nivel usando E-R</a:t>
            </a:r>
          </a:p>
          <a:p>
            <a:pPr lvl="1" eaLnBrk="1" hangingPunct="1">
              <a:lnSpc>
                <a:spcPct val="90000"/>
              </a:lnSpc>
            </a:pPr>
            <a:r>
              <a:rPr lang="es-AR" altLang="es-AR" dirty="0" smtClean="0"/>
              <a:t>Convertir el esquema conceptual en un esquema lógico</a:t>
            </a:r>
          </a:p>
          <a:p>
            <a:pPr lvl="1" eaLnBrk="1" hangingPunct="1">
              <a:lnSpc>
                <a:spcPct val="90000"/>
              </a:lnSpc>
            </a:pPr>
            <a:r>
              <a:rPr lang="es-AR" altLang="es-AR" dirty="0" smtClean="0"/>
              <a:t>Enfoque global del diseño lógico</a:t>
            </a:r>
            <a:endParaRPr lang="es-ES" altLang="es-AR" dirty="0" smtClean="0"/>
          </a:p>
        </p:txBody>
      </p:sp>
      <p:grpSp>
        <p:nvGrpSpPr>
          <p:cNvPr id="7" name="Group 4"/>
          <p:cNvGrpSpPr>
            <a:grpSpLocks/>
          </p:cNvGrpSpPr>
          <p:nvPr/>
        </p:nvGrpSpPr>
        <p:grpSpPr bwMode="auto">
          <a:xfrm>
            <a:off x="2815997" y="3486956"/>
            <a:ext cx="7327900" cy="1828801"/>
            <a:chOff x="328" y="2544"/>
            <a:chExt cx="4616" cy="1152"/>
          </a:xfrm>
        </p:grpSpPr>
        <p:sp>
          <p:nvSpPr>
            <p:cNvPr id="8" name="Rectangle 5"/>
            <p:cNvSpPr>
              <a:spLocks noChangeArrowheads="1"/>
            </p:cNvSpPr>
            <p:nvPr/>
          </p:nvSpPr>
          <p:spPr bwMode="auto">
            <a:xfrm>
              <a:off x="328" y="3135"/>
              <a:ext cx="816" cy="432"/>
            </a:xfrm>
            <a:prstGeom prst="rect">
              <a:avLst/>
            </a:prstGeom>
            <a:solidFill>
              <a:srgbClr val="B2B2B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sz="1400" dirty="0">
                  <a:latin typeface="+mj-lt"/>
                </a:rPr>
                <a:t>Esquema </a:t>
              </a:r>
            </a:p>
            <a:p>
              <a:pPr algn="ctr" eaLnBrk="1" hangingPunct="1"/>
              <a:r>
                <a:rPr lang="es-AR" altLang="es-AR" sz="1400" dirty="0">
                  <a:latin typeface="+mj-lt"/>
                </a:rPr>
                <a:t>conceptual</a:t>
              </a:r>
              <a:endParaRPr lang="es-ES" altLang="es-AR" sz="1400" dirty="0">
                <a:latin typeface="+mj-lt"/>
              </a:endParaRPr>
            </a:p>
          </p:txBody>
        </p:sp>
        <p:sp>
          <p:nvSpPr>
            <p:cNvPr id="9" name="Rectangle 6"/>
            <p:cNvSpPr>
              <a:spLocks noChangeArrowheads="1"/>
            </p:cNvSpPr>
            <p:nvPr/>
          </p:nvSpPr>
          <p:spPr bwMode="auto">
            <a:xfrm>
              <a:off x="2208" y="3264"/>
              <a:ext cx="816" cy="432"/>
            </a:xfrm>
            <a:prstGeom prst="rect">
              <a:avLst/>
            </a:prstGeom>
            <a:solidFill>
              <a:srgbClr val="B2B2B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sz="1400" b="1" dirty="0">
                  <a:latin typeface="+mj-lt"/>
                </a:rPr>
                <a:t>Diseño</a:t>
              </a:r>
            </a:p>
            <a:p>
              <a:pPr algn="ctr" eaLnBrk="1" hangingPunct="1"/>
              <a:r>
                <a:rPr lang="es-AR" altLang="es-AR" sz="1400" b="1" dirty="0">
                  <a:latin typeface="+mj-lt"/>
                </a:rPr>
                <a:t>Lógico</a:t>
              </a:r>
              <a:endParaRPr lang="es-ES" altLang="es-AR" sz="1400" b="1" dirty="0">
                <a:latin typeface="+mj-lt"/>
              </a:endParaRPr>
            </a:p>
          </p:txBody>
        </p:sp>
        <p:sp>
          <p:nvSpPr>
            <p:cNvPr id="10" name="Rectangle 7"/>
            <p:cNvSpPr>
              <a:spLocks noChangeArrowheads="1"/>
            </p:cNvSpPr>
            <p:nvPr/>
          </p:nvSpPr>
          <p:spPr bwMode="auto">
            <a:xfrm>
              <a:off x="4128" y="2976"/>
              <a:ext cx="816" cy="432"/>
            </a:xfrm>
            <a:prstGeom prst="rect">
              <a:avLst/>
            </a:prstGeom>
            <a:solidFill>
              <a:srgbClr val="B2B2B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sz="1400">
                  <a:latin typeface="+mj-lt"/>
                </a:rPr>
                <a:t>Criterios de</a:t>
              </a:r>
            </a:p>
            <a:p>
              <a:pPr algn="ctr" eaLnBrk="1" hangingPunct="1"/>
              <a:r>
                <a:rPr lang="es-AR" altLang="es-AR" sz="1400">
                  <a:latin typeface="+mj-lt"/>
                </a:rPr>
                <a:t>rendimiento</a:t>
              </a:r>
              <a:endParaRPr lang="es-ES" altLang="es-AR" sz="1400">
                <a:latin typeface="+mj-lt"/>
              </a:endParaRPr>
            </a:p>
          </p:txBody>
        </p:sp>
        <p:sp>
          <p:nvSpPr>
            <p:cNvPr id="11" name="Rectangle 8"/>
            <p:cNvSpPr>
              <a:spLocks noChangeArrowheads="1"/>
            </p:cNvSpPr>
            <p:nvPr/>
          </p:nvSpPr>
          <p:spPr bwMode="auto">
            <a:xfrm>
              <a:off x="2578" y="2544"/>
              <a:ext cx="1514" cy="432"/>
            </a:xfrm>
            <a:prstGeom prst="rect">
              <a:avLst/>
            </a:prstGeom>
            <a:solidFill>
              <a:srgbClr val="B2B2B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sz="1400" dirty="0" smtClean="0">
                  <a:latin typeface="+mj-lt"/>
                </a:rPr>
                <a:t>Descr</a:t>
              </a:r>
              <a:r>
                <a:rPr lang="es-AR" altLang="es-AR" sz="1400" dirty="0" smtClean="0">
                  <a:latin typeface="+mj-lt"/>
                </a:rPr>
                <a:t>ipción</a:t>
              </a:r>
              <a:r>
                <a:rPr lang="es-AR" altLang="es-AR" sz="1400" dirty="0" smtClean="0">
                  <a:latin typeface="+mj-lt"/>
                </a:rPr>
                <a:t> </a:t>
              </a:r>
              <a:r>
                <a:rPr lang="es-AR" altLang="es-AR" sz="1400" dirty="0">
                  <a:latin typeface="+mj-lt"/>
                </a:rPr>
                <a:t>del modelo</a:t>
              </a:r>
            </a:p>
            <a:p>
              <a:pPr algn="ctr" eaLnBrk="1" hangingPunct="1"/>
              <a:r>
                <a:rPr lang="es-AR" altLang="es-AR" sz="1400" dirty="0">
                  <a:latin typeface="+mj-lt"/>
                </a:rPr>
                <a:t>lógico objetivo</a:t>
              </a:r>
              <a:endParaRPr lang="es-ES" altLang="es-AR" sz="1400" dirty="0">
                <a:latin typeface="+mj-lt"/>
              </a:endParaRPr>
            </a:p>
          </p:txBody>
        </p:sp>
        <p:sp>
          <p:nvSpPr>
            <p:cNvPr id="12" name="Rectangle 9"/>
            <p:cNvSpPr>
              <a:spLocks noChangeArrowheads="1"/>
            </p:cNvSpPr>
            <p:nvPr/>
          </p:nvSpPr>
          <p:spPr bwMode="auto">
            <a:xfrm>
              <a:off x="982" y="2544"/>
              <a:ext cx="1322" cy="432"/>
            </a:xfrm>
            <a:prstGeom prst="rect">
              <a:avLst/>
            </a:prstGeom>
            <a:solidFill>
              <a:srgbClr val="B2B2B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sz="1400" dirty="0" smtClean="0">
                  <a:latin typeface="+mj-lt"/>
                </a:rPr>
                <a:t>Información </a:t>
              </a:r>
              <a:r>
                <a:rPr lang="es-AR" altLang="es-AR" sz="1400" dirty="0">
                  <a:latin typeface="+mj-lt"/>
                </a:rPr>
                <a:t>de carga</a:t>
              </a:r>
            </a:p>
            <a:p>
              <a:pPr algn="ctr" eaLnBrk="1" hangingPunct="1"/>
              <a:r>
                <a:rPr lang="es-AR" altLang="es-AR" sz="1400" dirty="0">
                  <a:latin typeface="+mj-lt"/>
                </a:rPr>
                <a:t>de BD</a:t>
              </a:r>
              <a:endParaRPr lang="es-ES" altLang="es-AR" sz="1400" dirty="0">
                <a:latin typeface="+mj-lt"/>
              </a:endParaRPr>
            </a:p>
          </p:txBody>
        </p:sp>
        <p:sp>
          <p:nvSpPr>
            <p:cNvPr id="13" name="Line 10"/>
            <p:cNvSpPr>
              <a:spLocks noChangeShapeType="1"/>
            </p:cNvSpPr>
            <p:nvPr/>
          </p:nvSpPr>
          <p:spPr bwMode="auto">
            <a:xfrm>
              <a:off x="1154" y="3302"/>
              <a:ext cx="1054" cy="1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s-AR" sz="1400">
                <a:latin typeface="+mj-lt"/>
              </a:endParaRPr>
            </a:p>
          </p:txBody>
        </p:sp>
        <p:sp>
          <p:nvSpPr>
            <p:cNvPr id="14" name="Line 11"/>
            <p:cNvSpPr>
              <a:spLocks noChangeShapeType="1"/>
            </p:cNvSpPr>
            <p:nvPr/>
          </p:nvSpPr>
          <p:spPr bwMode="auto">
            <a:xfrm>
              <a:off x="1872" y="2976"/>
              <a:ext cx="432"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s-AR" sz="1400">
                <a:latin typeface="+mj-lt"/>
              </a:endParaRPr>
            </a:p>
          </p:txBody>
        </p:sp>
        <p:sp>
          <p:nvSpPr>
            <p:cNvPr id="15" name="Line 12"/>
            <p:cNvSpPr>
              <a:spLocks noChangeShapeType="1"/>
            </p:cNvSpPr>
            <p:nvPr/>
          </p:nvSpPr>
          <p:spPr bwMode="auto">
            <a:xfrm flipH="1">
              <a:off x="2784" y="2976"/>
              <a:ext cx="288"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s-AR" sz="1400">
                <a:latin typeface="+mj-lt"/>
              </a:endParaRPr>
            </a:p>
          </p:txBody>
        </p:sp>
        <p:sp>
          <p:nvSpPr>
            <p:cNvPr id="16" name="Line 13"/>
            <p:cNvSpPr>
              <a:spLocks noChangeShapeType="1"/>
            </p:cNvSpPr>
            <p:nvPr/>
          </p:nvSpPr>
          <p:spPr bwMode="auto">
            <a:xfrm flipH="1">
              <a:off x="3024" y="3264"/>
              <a:ext cx="1104"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s-AR" sz="1400">
                <a:latin typeface="+mj-lt"/>
              </a:endParaRPr>
            </a:p>
          </p:txBody>
        </p:sp>
      </p:grpSp>
    </p:spTree>
    <p:extLst>
      <p:ext uri="{BB962C8B-B14F-4D97-AF65-F5344CB8AC3E}">
        <p14:creationId xmlns:p14="http://schemas.microsoft.com/office/powerpoint/2010/main" xmlns="" val="257517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lógico</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578543325"/>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8</a:t>
            </a:fld>
            <a:endParaRPr lang="es-AR"/>
          </a:p>
        </p:txBody>
      </p:sp>
    </p:spTree>
    <p:extLst>
      <p:ext uri="{BB962C8B-B14F-4D97-AF65-F5344CB8AC3E}">
        <p14:creationId xmlns:p14="http://schemas.microsoft.com/office/powerpoint/2010/main" xmlns="" val="60878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físico</a:t>
            </a:r>
            <a:endParaRPr lang="es-AR"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xmlns="" val="1115220326"/>
              </p:ext>
            </p:extLst>
          </p:nvPr>
        </p:nvGraphicFramePr>
        <p:xfrm>
          <a:off x="2099256" y="1803042"/>
          <a:ext cx="9405357" cy="4332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smtClean="0"/>
              <a:t>DBD  - CLASE 2</a:t>
            </a:r>
            <a:endParaRPr lang="es-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9</a:t>
            </a:fld>
            <a:endParaRPr lang="es-AR"/>
          </a:p>
        </p:txBody>
      </p:sp>
    </p:spTree>
    <p:extLst>
      <p:ext uri="{BB962C8B-B14F-4D97-AF65-F5344CB8AC3E}">
        <p14:creationId xmlns:p14="http://schemas.microsoft.com/office/powerpoint/2010/main" xmlns="" val="1556432112"/>
      </p:ext>
    </p:extLst>
  </p:cSld>
  <p:clrMapOvr>
    <a:masterClrMapping/>
  </p:clrMapOvr>
</p:sld>
</file>

<file path=ppt/theme/theme1.xml><?xml version="1.0" encoding="utf-8"?>
<a:theme xmlns:a="http://schemas.openxmlformats.org/drawingml/2006/main" name="Espiral">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1301</TotalTime>
  <Words>2734</Words>
  <Application>Microsoft Office PowerPoint</Application>
  <PresentationFormat>Personalizado</PresentationFormat>
  <Paragraphs>454</Paragraphs>
  <Slides>43</Slides>
  <Notes>2</Notes>
  <HiddenSlides>0</HiddenSlides>
  <MMClips>0</MMClips>
  <ScaleCrop>false</ScaleCrop>
  <HeadingPairs>
    <vt:vector size="4" baseType="variant">
      <vt:variant>
        <vt:lpstr>Tema</vt:lpstr>
      </vt:variant>
      <vt:variant>
        <vt:i4>1</vt:i4>
      </vt:variant>
      <vt:variant>
        <vt:lpstr>Títulos de diapositiva</vt:lpstr>
      </vt:variant>
      <vt:variant>
        <vt:i4>43</vt:i4>
      </vt:variant>
    </vt:vector>
  </HeadingPairs>
  <TitlesOfParts>
    <vt:vector size="44" baseType="lpstr">
      <vt:lpstr>Espiral</vt:lpstr>
      <vt:lpstr>Diseño de Bases de Datos </vt:lpstr>
      <vt:lpstr>Agenda</vt:lpstr>
      <vt:lpstr>Revisiones del modelo conceptual</vt:lpstr>
      <vt:lpstr>Revisiones del modelo conceptual</vt:lpstr>
      <vt:lpstr>Revisiones del modelo conceptual</vt:lpstr>
      <vt:lpstr>Revisiones del modelo conceptual</vt:lpstr>
      <vt:lpstr>Modelo lógico</vt:lpstr>
      <vt:lpstr>Modelo lógico</vt:lpstr>
      <vt:lpstr>Modelo físico</vt:lpstr>
      <vt:lpstr>Modelo físico</vt:lpstr>
      <vt:lpstr>Modelo físico</vt:lpstr>
      <vt:lpstr>Modelo físico</vt:lpstr>
      <vt:lpstr>Restricciones</vt:lpstr>
      <vt:lpstr>Restricciones</vt:lpstr>
      <vt:lpstr>Restricciones</vt:lpstr>
      <vt:lpstr>Dependencias Funcionales</vt:lpstr>
      <vt:lpstr>Dependencias Funcionales</vt:lpstr>
      <vt:lpstr>Dependencias Funcionales</vt:lpstr>
      <vt:lpstr>Dependencias Funcionales</vt:lpstr>
      <vt:lpstr>Dependencias Funcionales</vt:lpstr>
      <vt:lpstr>Dependencias Funcionales</vt:lpstr>
      <vt:lpstr>Dependencias Funcionales</vt:lpstr>
      <vt:lpstr>Dependencias Funcionales</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Bases de Datos</dc:title>
  <dc:creator>Pampa</dc:creator>
  <cp:lastModifiedBy>Lucho</cp:lastModifiedBy>
  <cp:revision>75</cp:revision>
  <dcterms:created xsi:type="dcterms:W3CDTF">2014-08-28T15:33:23Z</dcterms:created>
  <dcterms:modified xsi:type="dcterms:W3CDTF">2015-09-03T16:50:53Z</dcterms:modified>
</cp:coreProperties>
</file>