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rawing19.xml" ContentType="application/vnd.ms-office.drawingml.diagramDrawing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drawing20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4"/>
  </p:notesMasterIdLst>
  <p:sldIdLst>
    <p:sldId id="256" r:id="rId2"/>
    <p:sldId id="28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10" r:id="rId16"/>
    <p:sldId id="300" r:id="rId17"/>
    <p:sldId id="301" r:id="rId18"/>
    <p:sldId id="302" r:id="rId19"/>
    <p:sldId id="303" r:id="rId20"/>
    <p:sldId id="304" r:id="rId21"/>
    <p:sldId id="305" r:id="rId22"/>
    <p:sldId id="306" r:id="rId23"/>
  </p:sldIdLst>
  <p:sldSz cx="12192000" cy="6858000"/>
  <p:notesSz cx="6881813" cy="9296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>
    <p:extLst>
      <p:ext uri="{19B8F6BF-5375-455C-9EA6-DF929625EA0E}">
        <p15:presenceInfo xmlns:p15="http://schemas.microsoft.com/office/powerpoint/2012/main" xmlns="" userId="1ea024f407072e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 smtClean="0"/>
            <a:t>Lenguaje de Consultas 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/>
      <dgm:spPr/>
      <dgm:t>
        <a:bodyPr/>
        <a:lstStyle/>
        <a:p>
          <a:r>
            <a:rPr lang="es-AR" dirty="0" smtClean="0"/>
            <a:t>Algebra Relacional</a:t>
          </a:r>
          <a:endParaRPr lang="es-AR" dirty="0"/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57DFB3BA-4557-4B55-A175-5E3D7E11464A}">
      <dgm:prSet phldrT="[Texto]"/>
      <dgm:spPr/>
      <dgm:t>
        <a:bodyPr/>
        <a:lstStyle/>
        <a:p>
          <a:r>
            <a:rPr lang="es-AR" dirty="0" smtClean="0"/>
            <a:t>Calculo de </a:t>
          </a:r>
          <a:r>
            <a:rPr lang="es-AR" dirty="0" err="1" smtClean="0"/>
            <a:t>Tuplas</a:t>
          </a:r>
          <a:endParaRPr lang="es-AR" dirty="0"/>
        </a:p>
      </dgm:t>
    </dgm:pt>
    <dgm:pt modelId="{9164A1F4-193E-4727-8EA6-D9C384F2ACF9}" type="parTrans" cxnId="{9519F06F-3386-49D7-B94C-3174C15FF812}">
      <dgm:prSet/>
      <dgm:spPr/>
      <dgm:t>
        <a:bodyPr/>
        <a:lstStyle/>
        <a:p>
          <a:endParaRPr lang="es-AR"/>
        </a:p>
      </dgm:t>
    </dgm:pt>
    <dgm:pt modelId="{BA06F195-BEB1-4D57-83E6-DFB54CC657BB}" type="sibTrans" cxnId="{9519F06F-3386-49D7-B94C-3174C15FF812}">
      <dgm:prSet/>
      <dgm:spPr/>
      <dgm:t>
        <a:bodyPr/>
        <a:lstStyle/>
        <a:p>
          <a:endParaRPr lang="es-AR"/>
        </a:p>
      </dgm:t>
    </dgm:pt>
    <dgm:pt modelId="{574463C2-5EAC-4435-B512-77C14EDA3613}">
      <dgm:prSet phldrT="[Texto]"/>
      <dgm:spPr/>
      <dgm:t>
        <a:bodyPr/>
        <a:lstStyle/>
        <a:p>
          <a:r>
            <a:rPr lang="es-AR" dirty="0" smtClean="0"/>
            <a:t>Calculo de Dominios</a:t>
          </a:r>
          <a:endParaRPr lang="es-AR" dirty="0"/>
        </a:p>
      </dgm:t>
    </dgm:pt>
    <dgm:pt modelId="{B1180F53-57C4-481D-BE66-40450878DF4F}" type="parTrans" cxnId="{F0C9D16A-8852-460D-A937-3576F814E33F}">
      <dgm:prSet/>
      <dgm:spPr/>
    </dgm:pt>
    <dgm:pt modelId="{A063FC35-2104-4ED5-93FF-7EA8D9201064}" type="sibTrans" cxnId="{F0C9D16A-8852-460D-A937-3576F814E33F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E1D1331-8F3F-4607-A99D-B7446B0C3843}" type="pres">
      <dgm:prSet presAssocID="{9219E759-7CC1-4DA0-B800-AC63B8DD937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7ACF33ED-29FF-4F29-A56F-3FCFFD5235B3}" type="presOf" srcId="{574463C2-5EAC-4435-B512-77C14EDA3613}" destId="{6E1D1331-8F3F-4607-A99D-B7446B0C3843}" srcOrd="0" destOrd="2" presId="urn:microsoft.com/office/officeart/2005/8/layout/vList5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F0C9D16A-8852-460D-A937-3576F814E33F}" srcId="{9219E759-7CC1-4DA0-B800-AC63B8DD9376}" destId="{574463C2-5EAC-4435-B512-77C14EDA3613}" srcOrd="2" destOrd="0" parTransId="{B1180F53-57C4-481D-BE66-40450878DF4F}" sibTransId="{A063FC35-2104-4ED5-93FF-7EA8D9201064}"/>
    <dgm:cxn modelId="{4616E219-94BA-49FC-AE97-DC21F88E0751}" type="presOf" srcId="{57DFB3BA-4557-4B55-A175-5E3D7E11464A}" destId="{6E1D1331-8F3F-4607-A99D-B7446B0C3843}" srcOrd="0" destOrd="1" presId="urn:microsoft.com/office/officeart/2005/8/layout/vList5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519F06F-3386-49D7-B94C-3174C15FF812}" srcId="{9219E759-7CC1-4DA0-B800-AC63B8DD9376}" destId="{57DFB3BA-4557-4B55-A175-5E3D7E11464A}" srcOrd="1" destOrd="0" parTransId="{9164A1F4-193E-4727-8EA6-D9C384F2ACF9}" sibTransId="{BA06F195-BEB1-4D57-83E6-DFB54CC657BB}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BF3C01F-3A8B-45E1-AB20-FB38A64CEB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42D96F8-2EF5-44DE-A607-4D1D7FF05B2C}">
      <dgm:prSet phldrT="[Texto]"/>
      <dgm:spPr/>
      <dgm:t>
        <a:bodyPr/>
        <a:lstStyle/>
        <a:p>
          <a:r>
            <a:rPr lang="es-AR" altLang="es-AR" dirty="0" smtClean="0"/>
            <a:t>Definición formal de Álgebra Relacional:</a:t>
          </a:r>
          <a:endParaRPr lang="es-AR" dirty="0"/>
        </a:p>
      </dgm:t>
    </dgm:pt>
    <dgm:pt modelId="{96732A29-5650-4B97-AE32-9ED229633288}" type="parTrans" cxnId="{957A22E9-21CA-483C-B6CF-43A7B2767BE8}">
      <dgm:prSet/>
      <dgm:spPr/>
      <dgm:t>
        <a:bodyPr/>
        <a:lstStyle/>
        <a:p>
          <a:endParaRPr lang="es-AR"/>
        </a:p>
      </dgm:t>
    </dgm:pt>
    <dgm:pt modelId="{85E32140-9883-488F-8A0D-44F81FDF26CD}" type="sibTrans" cxnId="{957A22E9-21CA-483C-B6CF-43A7B2767BE8}">
      <dgm:prSet/>
      <dgm:spPr/>
      <dgm:t>
        <a:bodyPr/>
        <a:lstStyle/>
        <a:p>
          <a:endParaRPr lang="es-AR"/>
        </a:p>
      </dgm:t>
    </dgm:pt>
    <dgm:pt modelId="{37A4EF40-F3CF-47CD-A8CA-C0141BBB12FF}">
      <dgm:prSet/>
      <dgm:spPr/>
      <dgm:t>
        <a:bodyPr/>
        <a:lstStyle/>
        <a:p>
          <a:r>
            <a:rPr lang="es-AR" altLang="es-AR" smtClean="0"/>
            <a:t>Una expresión básica en AR consta de</a:t>
          </a:r>
          <a:endParaRPr lang="es-AR" altLang="es-AR" dirty="0" smtClean="0"/>
        </a:p>
      </dgm:t>
    </dgm:pt>
    <dgm:pt modelId="{DC0F1FF2-DBDE-4946-83D0-781DAC71812F}" type="parTrans" cxnId="{C7E853D7-DBCE-4056-AC86-8EE8963DA31C}">
      <dgm:prSet/>
      <dgm:spPr/>
      <dgm:t>
        <a:bodyPr/>
        <a:lstStyle/>
        <a:p>
          <a:endParaRPr lang="es-AR"/>
        </a:p>
      </dgm:t>
    </dgm:pt>
    <dgm:pt modelId="{599A5A3D-6735-40B5-A323-59AB85B01602}" type="sibTrans" cxnId="{C7E853D7-DBCE-4056-AC86-8EE8963DA31C}">
      <dgm:prSet/>
      <dgm:spPr/>
      <dgm:t>
        <a:bodyPr/>
        <a:lstStyle/>
        <a:p>
          <a:endParaRPr lang="es-AR"/>
        </a:p>
      </dgm:t>
    </dgm:pt>
    <dgm:pt modelId="{6793AA01-7076-4366-8E47-2CFB77BEF70E}">
      <dgm:prSet/>
      <dgm:spPr/>
      <dgm:t>
        <a:bodyPr/>
        <a:lstStyle/>
        <a:p>
          <a:r>
            <a:rPr lang="es-AR" altLang="es-AR" smtClean="0"/>
            <a:t>Una relación de una Base de Datos</a:t>
          </a:r>
          <a:endParaRPr lang="es-AR" altLang="es-AR" dirty="0" smtClean="0"/>
        </a:p>
      </dgm:t>
    </dgm:pt>
    <dgm:pt modelId="{A23B2C29-6241-4890-98BD-EA4B41600732}" type="parTrans" cxnId="{E6792226-5333-431D-92BE-91517C06A75F}">
      <dgm:prSet/>
      <dgm:spPr/>
      <dgm:t>
        <a:bodyPr/>
        <a:lstStyle/>
        <a:p>
          <a:endParaRPr lang="es-AR"/>
        </a:p>
      </dgm:t>
    </dgm:pt>
    <dgm:pt modelId="{8D384249-3091-4EBA-9E50-8565E52DD0F8}" type="sibTrans" cxnId="{E6792226-5333-431D-92BE-91517C06A75F}">
      <dgm:prSet/>
      <dgm:spPr/>
      <dgm:t>
        <a:bodyPr/>
        <a:lstStyle/>
        <a:p>
          <a:endParaRPr lang="es-AR"/>
        </a:p>
      </dgm:t>
    </dgm:pt>
    <dgm:pt modelId="{1FB489F8-68B4-4AD7-BA00-BAB1217951A6}">
      <dgm:prSet/>
      <dgm:spPr/>
      <dgm:t>
        <a:bodyPr/>
        <a:lstStyle/>
        <a:p>
          <a:r>
            <a:rPr lang="es-AR" altLang="es-AR" smtClean="0"/>
            <a:t>Relación constante</a:t>
          </a:r>
          <a:endParaRPr lang="es-AR" altLang="es-AR" dirty="0" smtClean="0"/>
        </a:p>
      </dgm:t>
    </dgm:pt>
    <dgm:pt modelId="{5B964A9F-0FA6-4479-907A-1E67F81EB58B}" type="parTrans" cxnId="{094DD278-AD65-484B-BA43-F52474DC0EED}">
      <dgm:prSet/>
      <dgm:spPr/>
      <dgm:t>
        <a:bodyPr/>
        <a:lstStyle/>
        <a:p>
          <a:endParaRPr lang="es-AR"/>
        </a:p>
      </dgm:t>
    </dgm:pt>
    <dgm:pt modelId="{B1F21B63-00C9-4819-A4BD-B498DB795FA3}" type="sibTrans" cxnId="{094DD278-AD65-484B-BA43-F52474DC0EED}">
      <dgm:prSet/>
      <dgm:spPr/>
      <dgm:t>
        <a:bodyPr/>
        <a:lstStyle/>
        <a:p>
          <a:endParaRPr lang="es-AR"/>
        </a:p>
      </dgm:t>
    </dgm:pt>
    <dgm:pt modelId="{F19DDBC7-F7CF-4C29-A974-1E2F3D6A72FE}">
      <dgm:prSet/>
      <dgm:spPr/>
      <dgm:t>
        <a:bodyPr/>
        <a:lstStyle/>
        <a:p>
          <a:r>
            <a:rPr lang="es-AR" altLang="es-AR" smtClean="0"/>
            <a:t>Una expresión general se construye a partir de sub-expresiones (E1,E2,...En)</a:t>
          </a:r>
          <a:endParaRPr lang="es-AR" altLang="es-AR" dirty="0" smtClean="0"/>
        </a:p>
      </dgm:t>
    </dgm:pt>
    <dgm:pt modelId="{CE522F8A-2A32-408A-BE1F-7208534B28A2}" type="parTrans" cxnId="{CDBCD307-998C-4A19-B010-13942B50F7AD}">
      <dgm:prSet/>
      <dgm:spPr/>
      <dgm:t>
        <a:bodyPr/>
        <a:lstStyle/>
        <a:p>
          <a:endParaRPr lang="es-AR"/>
        </a:p>
      </dgm:t>
    </dgm:pt>
    <dgm:pt modelId="{095F86F6-1751-41D5-991F-F39B8FC2798D}" type="sibTrans" cxnId="{CDBCD307-998C-4A19-B010-13942B50F7AD}">
      <dgm:prSet/>
      <dgm:spPr/>
      <dgm:t>
        <a:bodyPr/>
        <a:lstStyle/>
        <a:p>
          <a:endParaRPr lang="es-AR"/>
        </a:p>
      </dgm:t>
    </dgm:pt>
    <dgm:pt modelId="{CBC6BF60-5E93-4EB8-9DCD-D269E44CCCEC}">
      <dgm:prSet/>
      <dgm:spPr/>
      <dgm:t>
        <a:bodyPr/>
        <a:lstStyle/>
        <a:p>
          <a:r>
            <a:rPr lang="es-AR" altLang="es-AR" smtClean="0"/>
            <a:t>Expresiones:</a:t>
          </a:r>
          <a:endParaRPr lang="es-AR" altLang="es-AR" dirty="0" smtClean="0"/>
        </a:p>
      </dgm:t>
    </dgm:pt>
    <dgm:pt modelId="{938BEDB9-3232-4427-B1F9-EE85D778AA24}" type="parTrans" cxnId="{32D26EBE-7DD7-4424-B0DD-90D595E193E9}">
      <dgm:prSet/>
      <dgm:spPr/>
      <dgm:t>
        <a:bodyPr/>
        <a:lstStyle/>
        <a:p>
          <a:endParaRPr lang="es-AR"/>
        </a:p>
      </dgm:t>
    </dgm:pt>
    <dgm:pt modelId="{CB23B0C3-00E7-4C81-BD89-F2EA205273AA}" type="sibTrans" cxnId="{32D26EBE-7DD7-4424-B0DD-90D595E193E9}">
      <dgm:prSet/>
      <dgm:spPr/>
      <dgm:t>
        <a:bodyPr/>
        <a:lstStyle/>
        <a:p>
          <a:endParaRPr lang="es-AR"/>
        </a:p>
      </dgm:t>
    </dgm:pt>
    <dgm:pt modelId="{8CC3D3B1-CD93-43D6-9B12-6B5B1E2D31BF}">
      <dgm:prSet/>
      <dgm:spPr/>
      <dgm:t>
        <a:bodyPr/>
        <a:lstStyle/>
        <a:p>
          <a:r>
            <a:rPr lang="es-AR" altLang="es-AR" smtClean="0"/>
            <a:t>E1 </a:t>
          </a:r>
          <a:r>
            <a:rPr lang="es-AR" altLang="es-AR" smtClean="0">
              <a:sym typeface="Symbol" panose="05050102010706020507" pitchFamily="18" charset="2"/>
            </a:rPr>
            <a:t></a:t>
          </a:r>
          <a:r>
            <a:rPr lang="es-AR" altLang="es-AR" smtClean="0"/>
            <a:t>   E2</a:t>
          </a:r>
          <a:endParaRPr lang="es-AR" altLang="es-AR" dirty="0" smtClean="0"/>
        </a:p>
      </dgm:t>
    </dgm:pt>
    <dgm:pt modelId="{940D7356-810C-4637-BED8-0C8ECF6B7860}" type="parTrans" cxnId="{EC08329A-0EBF-4246-B9B0-E509BAB6FE27}">
      <dgm:prSet/>
      <dgm:spPr/>
      <dgm:t>
        <a:bodyPr/>
        <a:lstStyle/>
        <a:p>
          <a:endParaRPr lang="es-AR"/>
        </a:p>
      </dgm:t>
    </dgm:pt>
    <dgm:pt modelId="{C2912832-1DC5-4FDF-BB51-972C0C547203}" type="sibTrans" cxnId="{EC08329A-0EBF-4246-B9B0-E509BAB6FE27}">
      <dgm:prSet/>
      <dgm:spPr/>
      <dgm:t>
        <a:bodyPr/>
        <a:lstStyle/>
        <a:p>
          <a:endParaRPr lang="es-AR"/>
        </a:p>
      </dgm:t>
    </dgm:pt>
    <dgm:pt modelId="{B9ED396B-76A7-45D7-B8A6-821D568972F6}">
      <dgm:prSet/>
      <dgm:spPr/>
      <dgm:t>
        <a:bodyPr/>
        <a:lstStyle/>
        <a:p>
          <a:r>
            <a:rPr lang="es-AR" altLang="es-AR" smtClean="0"/>
            <a:t>E1 -  E2</a:t>
          </a:r>
          <a:endParaRPr lang="es-AR" altLang="es-AR" dirty="0" smtClean="0"/>
        </a:p>
      </dgm:t>
    </dgm:pt>
    <dgm:pt modelId="{9AFA14B5-CDFD-4866-8659-5CDD8E6F26A9}" type="parTrans" cxnId="{8347CA63-EF3D-44C5-8792-C9676E3D46BA}">
      <dgm:prSet/>
      <dgm:spPr/>
      <dgm:t>
        <a:bodyPr/>
        <a:lstStyle/>
        <a:p>
          <a:endParaRPr lang="es-AR"/>
        </a:p>
      </dgm:t>
    </dgm:pt>
    <dgm:pt modelId="{E4BF6492-8BBE-424B-85B9-767ECCA312C2}" type="sibTrans" cxnId="{8347CA63-EF3D-44C5-8792-C9676E3D46BA}">
      <dgm:prSet/>
      <dgm:spPr/>
      <dgm:t>
        <a:bodyPr/>
        <a:lstStyle/>
        <a:p>
          <a:endParaRPr lang="es-AR"/>
        </a:p>
      </dgm:t>
    </dgm:pt>
    <dgm:pt modelId="{24864CF5-63C0-4C8D-8027-DB9236358423}">
      <dgm:prSet/>
      <dgm:spPr/>
      <dgm:t>
        <a:bodyPr/>
        <a:lstStyle/>
        <a:p>
          <a:r>
            <a:rPr lang="es-AR" altLang="es-AR" dirty="0" smtClean="0"/>
            <a:t>E1 x  E2</a:t>
          </a:r>
        </a:p>
      </dgm:t>
    </dgm:pt>
    <dgm:pt modelId="{3F448349-F440-42E7-898F-3D8689864B90}" type="parTrans" cxnId="{3648ABE1-F0C2-4560-8757-076020FEAC28}">
      <dgm:prSet/>
      <dgm:spPr/>
      <dgm:t>
        <a:bodyPr/>
        <a:lstStyle/>
        <a:p>
          <a:endParaRPr lang="es-AR"/>
        </a:p>
      </dgm:t>
    </dgm:pt>
    <dgm:pt modelId="{8D3DA4CF-AFD9-447B-9B76-8B3FA0D44C61}" type="sibTrans" cxnId="{3648ABE1-F0C2-4560-8757-076020FEAC28}">
      <dgm:prSet/>
      <dgm:spPr/>
      <dgm:t>
        <a:bodyPr/>
        <a:lstStyle/>
        <a:p>
          <a:endParaRPr lang="es-AR"/>
        </a:p>
      </dgm:t>
    </dgm:pt>
    <dgm:pt modelId="{10E0DA16-7C42-483F-B52E-48C26BA7FF77}">
      <dgm:prSet/>
      <dgm:spPr/>
      <dgm:t>
        <a:bodyPr/>
        <a:lstStyle/>
        <a:p>
          <a:r>
            <a:rPr lang="es-AR" altLang="es-AR" smtClean="0">
              <a:sym typeface="Symbol" panose="05050102010706020507" pitchFamily="18" charset="2"/>
            </a:rPr>
            <a:t></a:t>
          </a:r>
          <a:r>
            <a:rPr lang="es-AR" altLang="es-AR" baseline="-25000" smtClean="0">
              <a:sym typeface="Symbol" panose="05050102010706020507" pitchFamily="18" charset="2"/>
            </a:rPr>
            <a:t>p</a:t>
          </a:r>
          <a:r>
            <a:rPr lang="es-AR" altLang="es-AR" smtClean="0">
              <a:sym typeface="Symbol" panose="05050102010706020507" pitchFamily="18" charset="2"/>
            </a:rPr>
            <a:t>(E1)   P predicado con atributos en E1</a:t>
          </a:r>
          <a:endParaRPr lang="es-AR" altLang="es-AR" dirty="0" smtClean="0">
            <a:sym typeface="Symbol" panose="05050102010706020507" pitchFamily="18" charset="2"/>
          </a:endParaRPr>
        </a:p>
      </dgm:t>
    </dgm:pt>
    <dgm:pt modelId="{4D30EAE3-766D-4B25-88AD-9D47317E4749}" type="parTrans" cxnId="{2F2E06ED-9657-4795-80A1-8FFB90BEFCDE}">
      <dgm:prSet/>
      <dgm:spPr/>
      <dgm:t>
        <a:bodyPr/>
        <a:lstStyle/>
        <a:p>
          <a:endParaRPr lang="es-AR"/>
        </a:p>
      </dgm:t>
    </dgm:pt>
    <dgm:pt modelId="{C66E4AAC-7699-4E2D-867E-147CC8F02C01}" type="sibTrans" cxnId="{2F2E06ED-9657-4795-80A1-8FFB90BEFCDE}">
      <dgm:prSet/>
      <dgm:spPr/>
      <dgm:t>
        <a:bodyPr/>
        <a:lstStyle/>
        <a:p>
          <a:endParaRPr lang="es-AR"/>
        </a:p>
      </dgm:t>
    </dgm:pt>
    <dgm:pt modelId="{79A40F16-1779-4D6B-94C2-2AE14F652D76}">
      <dgm:prSet/>
      <dgm:spPr/>
      <dgm:t>
        <a:bodyPr/>
        <a:lstStyle/>
        <a:p>
          <a:r>
            <a:rPr lang="es-AR" altLang="es-AR" smtClean="0">
              <a:sym typeface="Symbol" panose="05050102010706020507" pitchFamily="18" charset="2"/>
            </a:rPr>
            <a:t></a:t>
          </a:r>
          <a:r>
            <a:rPr lang="es-AR" altLang="es-AR" baseline="-25000" smtClean="0">
              <a:sym typeface="Symbol" panose="05050102010706020507" pitchFamily="18" charset="2"/>
            </a:rPr>
            <a:t>s </a:t>
          </a:r>
          <a:r>
            <a:rPr lang="es-AR" altLang="es-AR" smtClean="0">
              <a:sym typeface="Symbol" panose="05050102010706020507" pitchFamily="18" charset="2"/>
            </a:rPr>
            <a:t>(E1)  S lista de atributos de E1</a:t>
          </a:r>
          <a:endParaRPr lang="es-AR" altLang="es-AR" dirty="0" smtClean="0">
            <a:sym typeface="Symbol" panose="05050102010706020507" pitchFamily="18" charset="2"/>
          </a:endParaRPr>
        </a:p>
      </dgm:t>
    </dgm:pt>
    <dgm:pt modelId="{97D7FE95-540E-4C61-96CB-BBE88B354781}" type="parTrans" cxnId="{0F1A1D5D-6AB8-4A34-A325-6114BD9823D3}">
      <dgm:prSet/>
      <dgm:spPr/>
      <dgm:t>
        <a:bodyPr/>
        <a:lstStyle/>
        <a:p>
          <a:endParaRPr lang="es-AR"/>
        </a:p>
      </dgm:t>
    </dgm:pt>
    <dgm:pt modelId="{BD3C4C0B-DF23-45A7-9268-DA71D41C4227}" type="sibTrans" cxnId="{0F1A1D5D-6AB8-4A34-A325-6114BD9823D3}">
      <dgm:prSet/>
      <dgm:spPr/>
      <dgm:t>
        <a:bodyPr/>
        <a:lstStyle/>
        <a:p>
          <a:endParaRPr lang="es-AR"/>
        </a:p>
      </dgm:t>
    </dgm:pt>
    <dgm:pt modelId="{AB396DCE-A3DF-4EA1-92C0-31C0AAC586E4}">
      <dgm:prSet/>
      <dgm:spPr/>
      <dgm:t>
        <a:bodyPr/>
        <a:lstStyle/>
        <a:p>
          <a:r>
            <a:rPr lang="es-AR" altLang="es-AR" smtClean="0">
              <a:sym typeface="Symbol" panose="05050102010706020507" pitchFamily="18" charset="2"/>
            </a:rPr>
            <a:t></a:t>
          </a:r>
          <a:r>
            <a:rPr lang="es-AR" altLang="es-AR" baseline="-25000" smtClean="0">
              <a:sym typeface="Symbol" panose="05050102010706020507" pitchFamily="18" charset="2"/>
            </a:rPr>
            <a:t>x </a:t>
          </a:r>
          <a:r>
            <a:rPr lang="es-AR" altLang="es-AR" smtClean="0">
              <a:sym typeface="Symbol" panose="05050102010706020507" pitchFamily="18" charset="2"/>
            </a:rPr>
            <a:t>(E1)  X nuevo nombre de E1</a:t>
          </a:r>
          <a:endParaRPr lang="es-AR" altLang="es-AR" dirty="0" smtClean="0">
            <a:sym typeface="Symbol" panose="05050102010706020507" pitchFamily="18" charset="2"/>
          </a:endParaRPr>
        </a:p>
      </dgm:t>
    </dgm:pt>
    <dgm:pt modelId="{E150BB77-86E3-438F-B10E-4D95F0B97818}" type="parTrans" cxnId="{B8F2AA62-1DB1-42B2-9AC1-DD1FD2FE5431}">
      <dgm:prSet/>
      <dgm:spPr/>
      <dgm:t>
        <a:bodyPr/>
        <a:lstStyle/>
        <a:p>
          <a:endParaRPr lang="es-AR"/>
        </a:p>
      </dgm:t>
    </dgm:pt>
    <dgm:pt modelId="{1CC5C364-610F-4741-80B3-266766110555}" type="sibTrans" cxnId="{B8F2AA62-1DB1-42B2-9AC1-DD1FD2FE5431}">
      <dgm:prSet/>
      <dgm:spPr/>
      <dgm:t>
        <a:bodyPr/>
        <a:lstStyle/>
        <a:p>
          <a:endParaRPr lang="es-AR"/>
        </a:p>
      </dgm:t>
    </dgm:pt>
    <dgm:pt modelId="{E578872C-36ED-4A21-8F9A-305B2AA37F3A}" type="pres">
      <dgm:prSet presAssocID="{FBF3C01F-3A8B-45E1-AB20-FB38A64CEB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D018D34-0E60-4918-86E7-995A8869B289}" type="pres">
      <dgm:prSet presAssocID="{742D96F8-2EF5-44DE-A607-4D1D7FF05B2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2630BF-1C70-47CD-9BBD-2B8A40E54C45}" type="pres">
      <dgm:prSet presAssocID="{742D96F8-2EF5-44DE-A607-4D1D7FF05B2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7E853D7-DBCE-4056-AC86-8EE8963DA31C}" srcId="{742D96F8-2EF5-44DE-A607-4D1D7FF05B2C}" destId="{37A4EF40-F3CF-47CD-A8CA-C0141BBB12FF}" srcOrd="0" destOrd="0" parTransId="{DC0F1FF2-DBDE-4946-83D0-781DAC71812F}" sibTransId="{599A5A3D-6735-40B5-A323-59AB85B01602}"/>
    <dgm:cxn modelId="{486C391B-2239-4721-B770-55DB62E14721}" type="presOf" srcId="{10E0DA16-7C42-483F-B52E-48C26BA7FF77}" destId="{342630BF-1C70-47CD-9BBD-2B8A40E54C45}" srcOrd="0" destOrd="8" presId="urn:microsoft.com/office/officeart/2005/8/layout/vList2"/>
    <dgm:cxn modelId="{E6792226-5333-431D-92BE-91517C06A75F}" srcId="{37A4EF40-F3CF-47CD-A8CA-C0141BBB12FF}" destId="{6793AA01-7076-4366-8E47-2CFB77BEF70E}" srcOrd="0" destOrd="0" parTransId="{A23B2C29-6241-4890-98BD-EA4B41600732}" sibTransId="{8D384249-3091-4EBA-9E50-8565E52DD0F8}"/>
    <dgm:cxn modelId="{8CC1DE19-2443-4539-B7CD-69D0ED978C11}" type="presOf" srcId="{742D96F8-2EF5-44DE-A607-4D1D7FF05B2C}" destId="{ED018D34-0E60-4918-86E7-995A8869B289}" srcOrd="0" destOrd="0" presId="urn:microsoft.com/office/officeart/2005/8/layout/vList2"/>
    <dgm:cxn modelId="{CDBCD307-998C-4A19-B010-13942B50F7AD}" srcId="{742D96F8-2EF5-44DE-A607-4D1D7FF05B2C}" destId="{F19DDBC7-F7CF-4C29-A974-1E2F3D6A72FE}" srcOrd="1" destOrd="0" parTransId="{CE522F8A-2A32-408A-BE1F-7208534B28A2}" sibTransId="{095F86F6-1751-41D5-991F-F39B8FC2798D}"/>
    <dgm:cxn modelId="{32D26EBE-7DD7-4424-B0DD-90D595E193E9}" srcId="{742D96F8-2EF5-44DE-A607-4D1D7FF05B2C}" destId="{CBC6BF60-5E93-4EB8-9DCD-D269E44CCCEC}" srcOrd="2" destOrd="0" parTransId="{938BEDB9-3232-4427-B1F9-EE85D778AA24}" sibTransId="{CB23B0C3-00E7-4C81-BD89-F2EA205273AA}"/>
    <dgm:cxn modelId="{AFAC64F5-076E-401E-BB21-2955F8A9E127}" type="presOf" srcId="{1FB489F8-68B4-4AD7-BA00-BAB1217951A6}" destId="{342630BF-1C70-47CD-9BBD-2B8A40E54C45}" srcOrd="0" destOrd="2" presId="urn:microsoft.com/office/officeart/2005/8/layout/vList2"/>
    <dgm:cxn modelId="{FDBF4E92-7B89-47C0-9A8B-7C88CA652C20}" type="presOf" srcId="{37A4EF40-F3CF-47CD-A8CA-C0141BBB12FF}" destId="{342630BF-1C70-47CD-9BBD-2B8A40E54C45}" srcOrd="0" destOrd="0" presId="urn:microsoft.com/office/officeart/2005/8/layout/vList2"/>
    <dgm:cxn modelId="{16AFCC02-15A6-4704-818F-21704FFBCCC7}" type="presOf" srcId="{79A40F16-1779-4D6B-94C2-2AE14F652D76}" destId="{342630BF-1C70-47CD-9BBD-2B8A40E54C45}" srcOrd="0" destOrd="9" presId="urn:microsoft.com/office/officeart/2005/8/layout/vList2"/>
    <dgm:cxn modelId="{D2D97E60-D6F8-4553-8EF3-35C683F09DBE}" type="presOf" srcId="{B9ED396B-76A7-45D7-B8A6-821D568972F6}" destId="{342630BF-1C70-47CD-9BBD-2B8A40E54C45}" srcOrd="0" destOrd="6" presId="urn:microsoft.com/office/officeart/2005/8/layout/vList2"/>
    <dgm:cxn modelId="{E66B1096-039A-43CF-AEF3-7B06A903CC95}" type="presOf" srcId="{24864CF5-63C0-4C8D-8027-DB9236358423}" destId="{342630BF-1C70-47CD-9BBD-2B8A40E54C45}" srcOrd="0" destOrd="7" presId="urn:microsoft.com/office/officeart/2005/8/layout/vList2"/>
    <dgm:cxn modelId="{FB4DB53C-6B08-40BD-9768-DFB7E25344C4}" type="presOf" srcId="{8CC3D3B1-CD93-43D6-9B12-6B5B1E2D31BF}" destId="{342630BF-1C70-47CD-9BBD-2B8A40E54C45}" srcOrd="0" destOrd="5" presId="urn:microsoft.com/office/officeart/2005/8/layout/vList2"/>
    <dgm:cxn modelId="{5FC1A10D-F700-4D8A-9EE0-7856C1218FDD}" type="presOf" srcId="{AB396DCE-A3DF-4EA1-92C0-31C0AAC586E4}" destId="{342630BF-1C70-47CD-9BBD-2B8A40E54C45}" srcOrd="0" destOrd="10" presId="urn:microsoft.com/office/officeart/2005/8/layout/vList2"/>
    <dgm:cxn modelId="{1C01956F-5CAE-4458-9521-3B343645A9EE}" type="presOf" srcId="{CBC6BF60-5E93-4EB8-9DCD-D269E44CCCEC}" destId="{342630BF-1C70-47CD-9BBD-2B8A40E54C45}" srcOrd="0" destOrd="4" presId="urn:microsoft.com/office/officeart/2005/8/layout/vList2"/>
    <dgm:cxn modelId="{C6C1E3CF-BED7-4156-B5C8-B4875CCD1DF2}" type="presOf" srcId="{FBF3C01F-3A8B-45E1-AB20-FB38A64CEB1B}" destId="{E578872C-36ED-4A21-8F9A-305B2AA37F3A}" srcOrd="0" destOrd="0" presId="urn:microsoft.com/office/officeart/2005/8/layout/vList2"/>
    <dgm:cxn modelId="{094DD278-AD65-484B-BA43-F52474DC0EED}" srcId="{37A4EF40-F3CF-47CD-A8CA-C0141BBB12FF}" destId="{1FB489F8-68B4-4AD7-BA00-BAB1217951A6}" srcOrd="1" destOrd="0" parTransId="{5B964A9F-0FA6-4479-907A-1E67F81EB58B}" sibTransId="{B1F21B63-00C9-4819-A4BD-B498DB795FA3}"/>
    <dgm:cxn modelId="{EC08329A-0EBF-4246-B9B0-E509BAB6FE27}" srcId="{CBC6BF60-5E93-4EB8-9DCD-D269E44CCCEC}" destId="{8CC3D3B1-CD93-43D6-9B12-6B5B1E2D31BF}" srcOrd="0" destOrd="0" parTransId="{940D7356-810C-4637-BED8-0C8ECF6B7860}" sibTransId="{C2912832-1DC5-4FDF-BB51-972C0C547203}"/>
    <dgm:cxn modelId="{0F1A1D5D-6AB8-4A34-A325-6114BD9823D3}" srcId="{CBC6BF60-5E93-4EB8-9DCD-D269E44CCCEC}" destId="{79A40F16-1779-4D6B-94C2-2AE14F652D76}" srcOrd="4" destOrd="0" parTransId="{97D7FE95-540E-4C61-96CB-BBE88B354781}" sibTransId="{BD3C4C0B-DF23-45A7-9268-DA71D41C4227}"/>
    <dgm:cxn modelId="{646C7D1D-F625-4057-AA18-C30884057D0C}" type="presOf" srcId="{6793AA01-7076-4366-8E47-2CFB77BEF70E}" destId="{342630BF-1C70-47CD-9BBD-2B8A40E54C45}" srcOrd="0" destOrd="1" presId="urn:microsoft.com/office/officeart/2005/8/layout/vList2"/>
    <dgm:cxn modelId="{957A22E9-21CA-483C-B6CF-43A7B2767BE8}" srcId="{FBF3C01F-3A8B-45E1-AB20-FB38A64CEB1B}" destId="{742D96F8-2EF5-44DE-A607-4D1D7FF05B2C}" srcOrd="0" destOrd="0" parTransId="{96732A29-5650-4B97-AE32-9ED229633288}" sibTransId="{85E32140-9883-488F-8A0D-44F81FDF26CD}"/>
    <dgm:cxn modelId="{2F2E06ED-9657-4795-80A1-8FFB90BEFCDE}" srcId="{CBC6BF60-5E93-4EB8-9DCD-D269E44CCCEC}" destId="{10E0DA16-7C42-483F-B52E-48C26BA7FF77}" srcOrd="3" destOrd="0" parTransId="{4D30EAE3-766D-4B25-88AD-9D47317E4749}" sibTransId="{C66E4AAC-7699-4E2D-867E-147CC8F02C01}"/>
    <dgm:cxn modelId="{84358EB5-D6B9-4B32-8D53-C7EE3132AC00}" type="presOf" srcId="{F19DDBC7-F7CF-4C29-A974-1E2F3D6A72FE}" destId="{342630BF-1C70-47CD-9BBD-2B8A40E54C45}" srcOrd="0" destOrd="3" presId="urn:microsoft.com/office/officeart/2005/8/layout/vList2"/>
    <dgm:cxn modelId="{3648ABE1-F0C2-4560-8757-076020FEAC28}" srcId="{CBC6BF60-5E93-4EB8-9DCD-D269E44CCCEC}" destId="{24864CF5-63C0-4C8D-8027-DB9236358423}" srcOrd="2" destOrd="0" parTransId="{3F448349-F440-42E7-898F-3D8689864B90}" sibTransId="{8D3DA4CF-AFD9-447B-9B76-8B3FA0D44C61}"/>
    <dgm:cxn modelId="{B8F2AA62-1DB1-42B2-9AC1-DD1FD2FE5431}" srcId="{CBC6BF60-5E93-4EB8-9DCD-D269E44CCCEC}" destId="{AB396DCE-A3DF-4EA1-92C0-31C0AAC586E4}" srcOrd="5" destOrd="0" parTransId="{E150BB77-86E3-438F-B10E-4D95F0B97818}" sibTransId="{1CC5C364-610F-4741-80B3-266766110555}"/>
    <dgm:cxn modelId="{8347CA63-EF3D-44C5-8792-C9676E3D46BA}" srcId="{CBC6BF60-5E93-4EB8-9DCD-D269E44CCCEC}" destId="{B9ED396B-76A7-45D7-B8A6-821D568972F6}" srcOrd="1" destOrd="0" parTransId="{9AFA14B5-CDFD-4866-8659-5CDD8E6F26A9}" sibTransId="{E4BF6492-8BBE-424B-85B9-767ECCA312C2}"/>
    <dgm:cxn modelId="{1FB1ED50-F8A9-4C3D-BB2C-91CD236F5BD2}" type="presParOf" srcId="{E578872C-36ED-4A21-8F9A-305B2AA37F3A}" destId="{ED018D34-0E60-4918-86E7-995A8869B289}" srcOrd="0" destOrd="0" presId="urn:microsoft.com/office/officeart/2005/8/layout/vList2"/>
    <dgm:cxn modelId="{2AC57104-4173-429D-B5FA-89F7FF10262E}" type="presParOf" srcId="{E578872C-36ED-4A21-8F9A-305B2AA37F3A}" destId="{342630BF-1C70-47CD-9BBD-2B8A40E54C4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FF0414-3F29-475E-AAB0-124B5972AD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7A6FCD9-521E-4E58-BE92-53AC947BAEFD}">
      <dgm:prSet phldrT="[Texto]"/>
      <dgm:spPr/>
      <dgm:t>
        <a:bodyPr/>
        <a:lstStyle/>
        <a:p>
          <a:r>
            <a:rPr lang="es-AR" dirty="0" smtClean="0"/>
            <a:t>Operaciones adicionales </a:t>
          </a:r>
          <a:endParaRPr lang="es-AR" dirty="0"/>
        </a:p>
      </dgm:t>
    </dgm:pt>
    <dgm:pt modelId="{C9535AB2-0A1B-4F5B-B9F9-0CEE973BF098}" type="parTrans" cxnId="{94DDE2ED-7AEE-484E-9AF0-BB0E35310678}">
      <dgm:prSet/>
      <dgm:spPr/>
      <dgm:t>
        <a:bodyPr/>
        <a:lstStyle/>
        <a:p>
          <a:endParaRPr lang="es-AR"/>
        </a:p>
      </dgm:t>
    </dgm:pt>
    <dgm:pt modelId="{A24B75C8-FB4F-4E05-AC4B-5B0C2A8A51D3}" type="sibTrans" cxnId="{94DDE2ED-7AEE-484E-9AF0-BB0E35310678}">
      <dgm:prSet/>
      <dgm:spPr/>
      <dgm:t>
        <a:bodyPr/>
        <a:lstStyle/>
        <a:p>
          <a:endParaRPr lang="es-AR"/>
        </a:p>
      </dgm:t>
    </dgm:pt>
    <dgm:pt modelId="{A5793131-C6AA-4493-A769-DB3FC1E2E933}">
      <dgm:prSet phldrT="[Texto]"/>
      <dgm:spPr/>
      <dgm:t>
        <a:bodyPr/>
        <a:lstStyle/>
        <a:p>
          <a:r>
            <a:rPr lang="es-AR" dirty="0" smtClean="0"/>
            <a:t>Intersección</a:t>
          </a:r>
          <a:endParaRPr lang="es-AR" dirty="0"/>
        </a:p>
      </dgm:t>
    </dgm:pt>
    <dgm:pt modelId="{40E4CFB6-4344-4BEC-9A92-8ACC005DAD7E}" type="parTrans" cxnId="{A7EAFE30-D15D-4E98-B0CE-6116938A37B4}">
      <dgm:prSet/>
      <dgm:spPr/>
    </dgm:pt>
    <dgm:pt modelId="{DF827053-220C-47CC-8304-22BB636201C1}" type="sibTrans" cxnId="{A7EAFE30-D15D-4E98-B0CE-6116938A37B4}">
      <dgm:prSet/>
      <dgm:spPr/>
    </dgm:pt>
    <dgm:pt modelId="{01975A2B-0002-4357-8754-5A9EECF9F22F}">
      <dgm:prSet phldrT="[Texto]"/>
      <dgm:spPr/>
      <dgm:t>
        <a:bodyPr/>
        <a:lstStyle/>
        <a:p>
          <a:r>
            <a:rPr lang="es-AR" dirty="0" smtClean="0"/>
            <a:t>Producto Natural</a:t>
          </a:r>
          <a:endParaRPr lang="es-AR" dirty="0"/>
        </a:p>
      </dgm:t>
    </dgm:pt>
    <dgm:pt modelId="{20AF5F15-9702-4072-BEBE-FC51B70B4DC8}" type="parTrans" cxnId="{B170550C-841A-4610-8A2E-3D7AF5B9A083}">
      <dgm:prSet/>
      <dgm:spPr/>
    </dgm:pt>
    <dgm:pt modelId="{1EFFC760-98F1-49DF-9FBA-C53B8CF3A3D7}" type="sibTrans" cxnId="{B170550C-841A-4610-8A2E-3D7AF5B9A083}">
      <dgm:prSet/>
      <dgm:spPr/>
    </dgm:pt>
    <dgm:pt modelId="{5637F687-FB22-47A1-B040-1D2EDDFE8C64}">
      <dgm:prSet phldrT="[Texto]"/>
      <dgm:spPr/>
      <dgm:t>
        <a:bodyPr/>
        <a:lstStyle/>
        <a:p>
          <a:r>
            <a:rPr lang="es-AR" dirty="0" smtClean="0"/>
            <a:t>Asignación temporal</a:t>
          </a:r>
          <a:endParaRPr lang="es-AR" dirty="0"/>
        </a:p>
      </dgm:t>
    </dgm:pt>
    <dgm:pt modelId="{92B2ADE2-AC40-4C60-B043-B8F43BB5F374}" type="parTrans" cxnId="{39DEBC92-EB5A-4CB2-915B-85016AA59F71}">
      <dgm:prSet/>
      <dgm:spPr/>
    </dgm:pt>
    <dgm:pt modelId="{ED5871D6-FFA5-4076-A227-F327C1085AF6}" type="sibTrans" cxnId="{39DEBC92-EB5A-4CB2-915B-85016AA59F71}">
      <dgm:prSet/>
      <dgm:spPr/>
    </dgm:pt>
    <dgm:pt modelId="{6F4673FC-A6AE-4A7E-A82F-B1AA6F4CB329}">
      <dgm:prSet phldrT="[Texto]"/>
      <dgm:spPr/>
      <dgm:t>
        <a:bodyPr/>
        <a:lstStyle/>
        <a:p>
          <a:r>
            <a:rPr lang="es-AR" dirty="0" smtClean="0"/>
            <a:t>Producto Tita</a:t>
          </a:r>
          <a:endParaRPr lang="es-AR" dirty="0"/>
        </a:p>
      </dgm:t>
    </dgm:pt>
    <dgm:pt modelId="{A4406844-3980-426D-A7DC-CB3E005271CD}" type="parTrans" cxnId="{67109DD3-F087-4DE3-96E1-B5DBC3108BA5}">
      <dgm:prSet/>
      <dgm:spPr/>
    </dgm:pt>
    <dgm:pt modelId="{C62EB68B-506C-41DD-B83F-FB664D32B53C}" type="sibTrans" cxnId="{67109DD3-F087-4DE3-96E1-B5DBC3108BA5}">
      <dgm:prSet/>
      <dgm:spPr/>
    </dgm:pt>
    <dgm:pt modelId="{240F3120-7BC1-4222-8EC7-C0613FA1A045}" type="pres">
      <dgm:prSet presAssocID="{CDFF0414-3F29-475E-AAB0-124B5972AD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D980EC3-4FBB-4B06-BC77-0850C667C1EE}" type="pres">
      <dgm:prSet presAssocID="{87A6FCD9-521E-4E58-BE92-53AC947BAEF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A2A51DF-6D02-48A4-81E4-DCC41FD2C4D3}" type="pres">
      <dgm:prSet presAssocID="{87A6FCD9-521E-4E58-BE92-53AC947BAEF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4DDE2ED-7AEE-484E-9AF0-BB0E35310678}" srcId="{CDFF0414-3F29-475E-AAB0-124B5972AD8E}" destId="{87A6FCD9-521E-4E58-BE92-53AC947BAEFD}" srcOrd="0" destOrd="0" parTransId="{C9535AB2-0A1B-4F5B-B9F9-0CEE973BF098}" sibTransId="{A24B75C8-FB4F-4E05-AC4B-5B0C2A8A51D3}"/>
    <dgm:cxn modelId="{15916A2C-7482-4D61-BBB6-9E6400DC88D7}" type="presOf" srcId="{A5793131-C6AA-4493-A769-DB3FC1E2E933}" destId="{DA2A51DF-6D02-48A4-81E4-DCC41FD2C4D3}" srcOrd="0" destOrd="0" presId="urn:microsoft.com/office/officeart/2005/8/layout/vList2"/>
    <dgm:cxn modelId="{B170550C-841A-4610-8A2E-3D7AF5B9A083}" srcId="{87A6FCD9-521E-4E58-BE92-53AC947BAEFD}" destId="{01975A2B-0002-4357-8754-5A9EECF9F22F}" srcOrd="1" destOrd="0" parTransId="{20AF5F15-9702-4072-BEBE-FC51B70B4DC8}" sibTransId="{1EFFC760-98F1-49DF-9FBA-C53B8CF3A3D7}"/>
    <dgm:cxn modelId="{445FFE76-600A-4483-9EA3-ECF014DAA783}" type="presOf" srcId="{5637F687-FB22-47A1-B040-1D2EDDFE8C64}" destId="{DA2A51DF-6D02-48A4-81E4-DCC41FD2C4D3}" srcOrd="0" destOrd="2" presId="urn:microsoft.com/office/officeart/2005/8/layout/vList2"/>
    <dgm:cxn modelId="{1A0736E6-0817-4408-892F-0B7F2B2124A3}" type="presOf" srcId="{CDFF0414-3F29-475E-AAB0-124B5972AD8E}" destId="{240F3120-7BC1-4222-8EC7-C0613FA1A045}" srcOrd="0" destOrd="0" presId="urn:microsoft.com/office/officeart/2005/8/layout/vList2"/>
    <dgm:cxn modelId="{213AAED8-C376-41FB-9CD9-5624883092BF}" type="presOf" srcId="{6F4673FC-A6AE-4A7E-A82F-B1AA6F4CB329}" destId="{DA2A51DF-6D02-48A4-81E4-DCC41FD2C4D3}" srcOrd="0" destOrd="3" presId="urn:microsoft.com/office/officeart/2005/8/layout/vList2"/>
    <dgm:cxn modelId="{39DEBC92-EB5A-4CB2-915B-85016AA59F71}" srcId="{87A6FCD9-521E-4E58-BE92-53AC947BAEFD}" destId="{5637F687-FB22-47A1-B040-1D2EDDFE8C64}" srcOrd="2" destOrd="0" parTransId="{92B2ADE2-AC40-4C60-B043-B8F43BB5F374}" sibTransId="{ED5871D6-FFA5-4076-A227-F327C1085AF6}"/>
    <dgm:cxn modelId="{260EA6FC-2300-48C2-936E-3257098C7EF1}" type="presOf" srcId="{01975A2B-0002-4357-8754-5A9EECF9F22F}" destId="{DA2A51DF-6D02-48A4-81E4-DCC41FD2C4D3}" srcOrd="0" destOrd="1" presId="urn:microsoft.com/office/officeart/2005/8/layout/vList2"/>
    <dgm:cxn modelId="{ADB4267A-5D12-4883-879C-3142E8A26405}" type="presOf" srcId="{87A6FCD9-521E-4E58-BE92-53AC947BAEFD}" destId="{7D980EC3-4FBB-4B06-BC77-0850C667C1EE}" srcOrd="0" destOrd="0" presId="urn:microsoft.com/office/officeart/2005/8/layout/vList2"/>
    <dgm:cxn modelId="{67109DD3-F087-4DE3-96E1-B5DBC3108BA5}" srcId="{87A6FCD9-521E-4E58-BE92-53AC947BAEFD}" destId="{6F4673FC-A6AE-4A7E-A82F-B1AA6F4CB329}" srcOrd="3" destOrd="0" parTransId="{A4406844-3980-426D-A7DC-CB3E005271CD}" sibTransId="{C62EB68B-506C-41DD-B83F-FB664D32B53C}"/>
    <dgm:cxn modelId="{A7EAFE30-D15D-4E98-B0CE-6116938A37B4}" srcId="{87A6FCD9-521E-4E58-BE92-53AC947BAEFD}" destId="{A5793131-C6AA-4493-A769-DB3FC1E2E933}" srcOrd="0" destOrd="0" parTransId="{40E4CFB6-4344-4BEC-9A92-8ACC005DAD7E}" sibTransId="{DF827053-220C-47CC-8304-22BB636201C1}"/>
    <dgm:cxn modelId="{A37DE6B5-8889-4B0B-B940-B8B7D17A5DB4}" type="presParOf" srcId="{240F3120-7BC1-4222-8EC7-C0613FA1A045}" destId="{7D980EC3-4FBB-4B06-BC77-0850C667C1EE}" srcOrd="0" destOrd="0" presId="urn:microsoft.com/office/officeart/2005/8/layout/vList2"/>
    <dgm:cxn modelId="{56988ED7-6C31-459D-B606-70C51DF34299}" type="presParOf" srcId="{240F3120-7BC1-4222-8EC7-C0613FA1A045}" destId="{DA2A51DF-6D02-48A4-81E4-DCC41FD2C4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1C4452C-A7EE-4EB3-AEC4-6EA3A64B9B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6DE3E8E-B79B-457E-ACA5-9C281816520F}">
      <dgm:prSet phldrT="[Texto]"/>
      <dgm:spPr/>
      <dgm:t>
        <a:bodyPr/>
        <a:lstStyle/>
        <a:p>
          <a:r>
            <a:rPr lang="es-AR" dirty="0" smtClean="0"/>
            <a:t>Producto Natural:</a:t>
          </a:r>
          <a:endParaRPr lang="es-AR" dirty="0"/>
        </a:p>
      </dgm:t>
    </dgm:pt>
    <dgm:pt modelId="{CA4708B6-0AA9-4AA5-9183-A105236FAE3A}" type="parTrans" cxnId="{28C45011-31A7-4F59-B38C-F9BDDDCE553C}">
      <dgm:prSet/>
      <dgm:spPr/>
      <dgm:t>
        <a:bodyPr/>
        <a:lstStyle/>
        <a:p>
          <a:endParaRPr lang="es-AR"/>
        </a:p>
      </dgm:t>
    </dgm:pt>
    <dgm:pt modelId="{5DAD1999-702C-49D3-B277-638C0AE7625C}" type="sibTrans" cxnId="{28C45011-31A7-4F59-B38C-F9BDDDCE553C}">
      <dgm:prSet/>
      <dgm:spPr/>
      <dgm:t>
        <a:bodyPr/>
        <a:lstStyle/>
        <a:p>
          <a:endParaRPr lang="es-AR"/>
        </a:p>
      </dgm:t>
    </dgm:pt>
    <dgm:pt modelId="{7B19A15B-D2A0-40DE-8F76-1DAE3DFB0BA6}">
      <dgm:prSet phldrT="[Texto]"/>
      <dgm:spPr/>
      <dgm:t>
        <a:bodyPr/>
        <a:lstStyle/>
        <a:p>
          <a:r>
            <a:rPr lang="es-AR" dirty="0" smtClean="0"/>
            <a:t>hace el producto cartesiano con una selección de </a:t>
          </a:r>
          <a:r>
            <a:rPr lang="es-AR" dirty="0" err="1" smtClean="0"/>
            <a:t>tuplas</a:t>
          </a:r>
          <a:r>
            <a:rPr lang="es-AR" dirty="0" smtClean="0"/>
            <a:t> “con sentido” eliminando las columnas (atributos) repetidas.  Si R y S dos relaciones no tienen atributos en común es igual al </a:t>
          </a:r>
          <a:r>
            <a:rPr lang="es-AR" dirty="0" err="1" smtClean="0"/>
            <a:t>prod.cart</a:t>
          </a:r>
          <a:r>
            <a:rPr lang="es-AR" dirty="0" smtClean="0"/>
            <a:t>. Operación </a:t>
          </a:r>
          <a:r>
            <a:rPr lang="es-AR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rPr>
            <a:t>|x|</a:t>
          </a:r>
          <a:endParaRPr lang="es-AR" dirty="0"/>
        </a:p>
      </dgm:t>
    </dgm:pt>
    <dgm:pt modelId="{A86B0275-9769-4DD9-861F-CC76BB2B654E}" type="parTrans" cxnId="{DC9FA68A-5B76-4491-8D2F-5B37882D71F7}">
      <dgm:prSet/>
      <dgm:spPr/>
    </dgm:pt>
    <dgm:pt modelId="{302FECB3-FE68-4CCD-B78F-4DA7AD09B534}" type="sibTrans" cxnId="{DC9FA68A-5B76-4491-8D2F-5B37882D71F7}">
      <dgm:prSet/>
      <dgm:spPr/>
    </dgm:pt>
    <dgm:pt modelId="{E1807987-8BA9-4A69-9547-0FD5DE6C2176}">
      <dgm:prSet phldrT="[Texto]"/>
      <dgm:spPr/>
      <dgm:t>
        <a:bodyPr/>
        <a:lstStyle/>
        <a:p>
          <a:r>
            <a:rPr lang="es-AR" dirty="0" smtClean="0"/>
            <a:t>Ejemplo11: asociados que practican futbol</a:t>
          </a:r>
          <a:endParaRPr lang="es-AR" dirty="0"/>
        </a:p>
      </dgm:t>
    </dgm:pt>
    <dgm:pt modelId="{CB6E5F8C-CE98-4CDA-BA53-4C2EBD0E49A7}" type="parTrans" cxnId="{E79E4C3F-5DAD-4494-90A5-B4947018A434}">
      <dgm:prSet/>
      <dgm:spPr/>
    </dgm:pt>
    <dgm:pt modelId="{CA3C3B3D-0548-4DF3-B301-0E1DA34A329A}" type="sibTrans" cxnId="{E79E4C3F-5DAD-4494-90A5-B4947018A434}">
      <dgm:prSet/>
      <dgm:spPr/>
    </dgm:pt>
    <dgm:pt modelId="{EB9C4C1B-37FF-404E-9678-27C9BD690EFF}">
      <dgm:prSet/>
      <dgm:spPr/>
      <dgm:t>
        <a:bodyPr/>
        <a:lstStyle/>
        <a:p>
          <a:r>
            <a:rPr lang="es-AR" dirty="0" smtClean="0"/>
            <a:t>Ejemplo 12:  nombre y dirección de los asociados que son de La Plata</a:t>
          </a:r>
        </a:p>
      </dgm:t>
    </dgm:pt>
    <dgm:pt modelId="{8B967223-638D-4FCF-B773-024F39844CEA}" type="parTrans" cxnId="{01260EA7-A488-4B16-85C7-DEF56094BCB4}">
      <dgm:prSet/>
      <dgm:spPr/>
      <dgm:t>
        <a:bodyPr/>
        <a:lstStyle/>
        <a:p>
          <a:endParaRPr lang="es-AR"/>
        </a:p>
      </dgm:t>
    </dgm:pt>
    <dgm:pt modelId="{418CD441-E931-4ED9-BB03-0180CD24E28F}" type="sibTrans" cxnId="{01260EA7-A488-4B16-85C7-DEF56094BCB4}">
      <dgm:prSet/>
      <dgm:spPr/>
      <dgm:t>
        <a:bodyPr/>
        <a:lstStyle/>
        <a:p>
          <a:endParaRPr lang="es-AR"/>
        </a:p>
      </dgm:t>
    </dgm:pt>
    <dgm:pt modelId="{BABB895A-78D1-409D-B53E-6672292D81B2}" type="pres">
      <dgm:prSet presAssocID="{71C4452C-A7EE-4EB3-AEC4-6EA3A64B9B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9D74A5F-018C-4BAD-B6FC-566FDD5741EB}" type="pres">
      <dgm:prSet presAssocID="{06DE3E8E-B79B-457E-ACA5-9C28181652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A9B4208-752C-42E1-A313-E2E8F11B227F}" type="pres">
      <dgm:prSet presAssocID="{06DE3E8E-B79B-457E-ACA5-9C281816520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E5977C7-F20C-4DB1-9076-33DBD5212EED}" type="presOf" srcId="{06DE3E8E-B79B-457E-ACA5-9C281816520F}" destId="{19D74A5F-018C-4BAD-B6FC-566FDD5741EB}" srcOrd="0" destOrd="0" presId="urn:microsoft.com/office/officeart/2005/8/layout/vList2"/>
    <dgm:cxn modelId="{01260EA7-A488-4B16-85C7-DEF56094BCB4}" srcId="{06DE3E8E-B79B-457E-ACA5-9C281816520F}" destId="{EB9C4C1B-37FF-404E-9678-27C9BD690EFF}" srcOrd="2" destOrd="0" parTransId="{8B967223-638D-4FCF-B773-024F39844CEA}" sibTransId="{418CD441-E931-4ED9-BB03-0180CD24E28F}"/>
    <dgm:cxn modelId="{DC9FA68A-5B76-4491-8D2F-5B37882D71F7}" srcId="{06DE3E8E-B79B-457E-ACA5-9C281816520F}" destId="{7B19A15B-D2A0-40DE-8F76-1DAE3DFB0BA6}" srcOrd="0" destOrd="0" parTransId="{A86B0275-9769-4DD9-861F-CC76BB2B654E}" sibTransId="{302FECB3-FE68-4CCD-B78F-4DA7AD09B534}"/>
    <dgm:cxn modelId="{CC61FD13-A7AA-432A-84CF-021E4BE73C63}" type="presOf" srcId="{71C4452C-A7EE-4EB3-AEC4-6EA3A64B9BC0}" destId="{BABB895A-78D1-409D-B53E-6672292D81B2}" srcOrd="0" destOrd="0" presId="urn:microsoft.com/office/officeart/2005/8/layout/vList2"/>
    <dgm:cxn modelId="{2D868ABF-2241-480E-AC4D-25DABD971CE6}" type="presOf" srcId="{E1807987-8BA9-4A69-9547-0FD5DE6C2176}" destId="{0A9B4208-752C-42E1-A313-E2E8F11B227F}" srcOrd="0" destOrd="1" presId="urn:microsoft.com/office/officeart/2005/8/layout/vList2"/>
    <dgm:cxn modelId="{A799BC04-8D84-48AD-9DF9-38991B13BE75}" type="presOf" srcId="{7B19A15B-D2A0-40DE-8F76-1DAE3DFB0BA6}" destId="{0A9B4208-752C-42E1-A313-E2E8F11B227F}" srcOrd="0" destOrd="0" presId="urn:microsoft.com/office/officeart/2005/8/layout/vList2"/>
    <dgm:cxn modelId="{E79E4C3F-5DAD-4494-90A5-B4947018A434}" srcId="{06DE3E8E-B79B-457E-ACA5-9C281816520F}" destId="{E1807987-8BA9-4A69-9547-0FD5DE6C2176}" srcOrd="1" destOrd="0" parTransId="{CB6E5F8C-CE98-4CDA-BA53-4C2EBD0E49A7}" sibTransId="{CA3C3B3D-0548-4DF3-B301-0E1DA34A329A}"/>
    <dgm:cxn modelId="{C579F999-DFF0-4A08-B4F1-686AA292429A}" type="presOf" srcId="{EB9C4C1B-37FF-404E-9678-27C9BD690EFF}" destId="{0A9B4208-752C-42E1-A313-E2E8F11B227F}" srcOrd="0" destOrd="2" presId="urn:microsoft.com/office/officeart/2005/8/layout/vList2"/>
    <dgm:cxn modelId="{28C45011-31A7-4F59-B38C-F9BDDDCE553C}" srcId="{71C4452C-A7EE-4EB3-AEC4-6EA3A64B9BC0}" destId="{06DE3E8E-B79B-457E-ACA5-9C281816520F}" srcOrd="0" destOrd="0" parTransId="{CA4708B6-0AA9-4AA5-9183-A105236FAE3A}" sibTransId="{5DAD1999-702C-49D3-B277-638C0AE7625C}"/>
    <dgm:cxn modelId="{A2A200DB-A5A0-44D3-A2D6-6904DC0FB17C}" type="presParOf" srcId="{BABB895A-78D1-409D-B53E-6672292D81B2}" destId="{19D74A5F-018C-4BAD-B6FC-566FDD5741EB}" srcOrd="0" destOrd="0" presId="urn:microsoft.com/office/officeart/2005/8/layout/vList2"/>
    <dgm:cxn modelId="{6A7E083F-056E-4886-9F93-FA2C5090F941}" type="presParOf" srcId="{BABB895A-78D1-409D-B53E-6672292D81B2}" destId="{0A9B4208-752C-42E1-A313-E2E8F11B227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9F6DED-9C55-410D-8F4D-35C2992FC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F4A756A-C8F3-475F-936A-CBCC53AC1F05}">
      <dgm:prSet phldrT="[Texto]"/>
      <dgm:spPr/>
      <dgm:t>
        <a:bodyPr/>
        <a:lstStyle/>
        <a:p>
          <a:r>
            <a:rPr lang="es-AR" dirty="0" smtClean="0"/>
            <a:t>Intersección:</a:t>
          </a:r>
          <a:endParaRPr lang="es-AR" dirty="0"/>
        </a:p>
      </dgm:t>
    </dgm:pt>
    <dgm:pt modelId="{F8D896D8-30A7-437E-98D7-8D34112DB49F}" type="parTrans" cxnId="{B111B771-7E6D-42D4-AC30-4433D3825590}">
      <dgm:prSet/>
      <dgm:spPr/>
      <dgm:t>
        <a:bodyPr/>
        <a:lstStyle/>
        <a:p>
          <a:endParaRPr lang="es-AR"/>
        </a:p>
      </dgm:t>
    </dgm:pt>
    <dgm:pt modelId="{E410C26C-EB5A-4A2D-AF28-2D289175C597}" type="sibTrans" cxnId="{B111B771-7E6D-42D4-AC30-4433D3825590}">
      <dgm:prSet/>
      <dgm:spPr/>
      <dgm:t>
        <a:bodyPr/>
        <a:lstStyle/>
        <a:p>
          <a:endParaRPr lang="es-AR"/>
        </a:p>
      </dgm:t>
    </dgm:pt>
    <dgm:pt modelId="{F4D1F397-6667-422F-8E7C-9C45EB636E46}">
      <dgm:prSet phldrT="[Texto]"/>
      <dgm:spPr/>
      <dgm:t>
        <a:bodyPr/>
        <a:lstStyle/>
        <a:p>
          <a:r>
            <a:rPr lang="es-AR" dirty="0" smtClean="0"/>
            <a:t>equivalente a la intersección matemática.  Operación </a:t>
          </a:r>
          <a:r>
            <a:rPr lang="es-AR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</a:t>
          </a:r>
          <a:endParaRPr lang="es-AR" dirty="0"/>
        </a:p>
      </dgm:t>
    </dgm:pt>
    <dgm:pt modelId="{44D76C23-5A0C-4ADD-8F5D-A29B8ABA8831}" type="parTrans" cxnId="{DB58511A-6530-483A-A13A-DDD862D391C9}">
      <dgm:prSet/>
      <dgm:spPr/>
    </dgm:pt>
    <dgm:pt modelId="{EF21ECC0-748C-456C-AAED-393ADF6C8956}" type="sibTrans" cxnId="{DB58511A-6530-483A-A13A-DDD862D391C9}">
      <dgm:prSet/>
      <dgm:spPr/>
    </dgm:pt>
    <dgm:pt modelId="{3BCA46EB-CA4D-4FB1-928E-0642AC0B7C02}">
      <dgm:prSet phldrT="[Texto]"/>
      <dgm:spPr/>
      <dgm:t>
        <a:bodyPr/>
        <a:lstStyle/>
        <a:p>
          <a:r>
            <a:rPr lang="es-AR" dirty="0" smtClean="0"/>
            <a:t>Asignación:</a:t>
          </a:r>
          <a:endParaRPr lang="es-AR" dirty="0"/>
        </a:p>
      </dgm:t>
    </dgm:pt>
    <dgm:pt modelId="{C32B2CA6-4595-4488-B14E-1BC732F1742D}" type="parTrans" cxnId="{1E9E77B9-C60D-43E8-A41E-E6BB2C2DB5A6}">
      <dgm:prSet/>
      <dgm:spPr/>
    </dgm:pt>
    <dgm:pt modelId="{010D8646-7313-4B19-BC19-C5A815CAB2E4}" type="sibTrans" cxnId="{1E9E77B9-C60D-43E8-A41E-E6BB2C2DB5A6}">
      <dgm:prSet/>
      <dgm:spPr/>
    </dgm:pt>
    <dgm:pt modelId="{72648B01-83BB-4B50-9BE3-29FFA9BC2A00}">
      <dgm:prSet/>
      <dgm:spPr/>
      <dgm:t>
        <a:bodyPr/>
        <a:lstStyle/>
        <a:p>
          <a:r>
            <a:rPr lang="es-AR" dirty="0" err="1" smtClean="0"/>
            <a:t>Temp</a:t>
          </a:r>
          <a:r>
            <a:rPr lang="es-AR" dirty="0" smtClean="0"/>
            <a:t>  </a:t>
          </a:r>
          <a:r>
            <a:rPr lang="es-AR" dirty="0" smtClean="0">
              <a:sym typeface="Symbol" pitchFamily="18" charset="2"/>
            </a:rPr>
            <a:t> Operación del Álgebra</a:t>
          </a:r>
        </a:p>
      </dgm:t>
    </dgm:pt>
    <dgm:pt modelId="{95A0C2F0-FC8B-4187-B260-041EF9BF5F34}" type="parTrans" cxnId="{0DDD6EA4-8509-4E1F-A85C-43FB33E5C89C}">
      <dgm:prSet/>
      <dgm:spPr/>
      <dgm:t>
        <a:bodyPr/>
        <a:lstStyle/>
        <a:p>
          <a:endParaRPr lang="es-AR"/>
        </a:p>
      </dgm:t>
    </dgm:pt>
    <dgm:pt modelId="{8977DE62-14F9-4254-B2B1-CD79C79469CD}" type="sibTrans" cxnId="{0DDD6EA4-8509-4E1F-A85C-43FB33E5C89C}">
      <dgm:prSet/>
      <dgm:spPr/>
      <dgm:t>
        <a:bodyPr/>
        <a:lstStyle/>
        <a:p>
          <a:endParaRPr lang="es-AR"/>
        </a:p>
      </dgm:t>
    </dgm:pt>
    <dgm:pt modelId="{B351DD04-CA1A-4576-9C11-01465B0C3AA0}">
      <dgm:prSet/>
      <dgm:spPr/>
      <dgm:t>
        <a:bodyPr/>
        <a:lstStyle/>
        <a:p>
          <a:r>
            <a:rPr lang="es-AR" dirty="0" smtClean="0"/>
            <a:t>Producto </a:t>
          </a:r>
          <a:r>
            <a:rPr lang="es-AR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</a:t>
          </a:r>
        </a:p>
      </dgm:t>
    </dgm:pt>
    <dgm:pt modelId="{3EA495B7-D5D2-4909-9319-BE1C499B152F}" type="parTrans" cxnId="{37060A5A-2999-495B-9BCE-982CBAD71205}">
      <dgm:prSet/>
      <dgm:spPr/>
      <dgm:t>
        <a:bodyPr/>
        <a:lstStyle/>
        <a:p>
          <a:endParaRPr lang="es-AR"/>
        </a:p>
      </dgm:t>
    </dgm:pt>
    <dgm:pt modelId="{8D88E8F9-887F-43A0-B7A3-CBF31E43F5F6}" type="sibTrans" cxnId="{37060A5A-2999-495B-9BCE-982CBAD71205}">
      <dgm:prSet/>
      <dgm:spPr/>
      <dgm:t>
        <a:bodyPr/>
        <a:lstStyle/>
        <a:p>
          <a:endParaRPr lang="es-AR"/>
        </a:p>
      </dgm:t>
    </dgm:pt>
    <dgm:pt modelId="{80716CF2-3A6B-49DC-82AB-6E70EA70A712}">
      <dgm:prSet/>
      <dgm:spPr/>
      <dgm:t>
        <a:bodyPr/>
        <a:lstStyle/>
        <a:p>
          <a:r>
            <a:rPr lang="en-US" smtClean="0"/>
            <a:t>r |x|</a:t>
          </a:r>
          <a:r>
            <a:rPr lang="es-AR" baseline="-25000" smtClean="0">
              <a:sym typeface="Symbol" pitchFamily="18" charset="2"/>
            </a:rPr>
            <a:t></a:t>
          </a:r>
          <a:r>
            <a:rPr lang="en-US" baseline="-25000" smtClean="0">
              <a:sym typeface="Symbol" pitchFamily="18" charset="2"/>
            </a:rPr>
            <a:t> </a:t>
          </a:r>
          <a:r>
            <a:rPr lang="en-US" smtClean="0">
              <a:sym typeface="Symbol" pitchFamily="18" charset="2"/>
            </a:rPr>
            <a:t>s  = </a:t>
          </a:r>
          <a:r>
            <a:rPr lang="es-AR" baseline="-25000" smtClean="0">
              <a:sym typeface="Symbol" pitchFamily="18" charset="2"/>
            </a:rPr>
            <a:t></a:t>
          </a:r>
          <a:r>
            <a:rPr lang="en-US" baseline="-25000" smtClean="0">
              <a:sym typeface="Symbol" pitchFamily="18" charset="2"/>
            </a:rPr>
            <a:t> </a:t>
          </a:r>
          <a:r>
            <a:rPr lang="en-US" smtClean="0">
              <a:sym typeface="Symbol" pitchFamily="18" charset="2"/>
            </a:rPr>
            <a:t>(r |x| s)</a:t>
          </a:r>
          <a:endParaRPr lang="es-AR" baseline="-25000" dirty="0" smtClean="0">
            <a:sym typeface="Symbol" pitchFamily="18" charset="2"/>
          </a:endParaRPr>
        </a:p>
      </dgm:t>
    </dgm:pt>
    <dgm:pt modelId="{CCC23DE5-EC80-40E9-AD14-35C23A2D3A67}" type="parTrans" cxnId="{F3842222-8335-489A-9917-522FFCE2F3FB}">
      <dgm:prSet/>
      <dgm:spPr/>
      <dgm:t>
        <a:bodyPr/>
        <a:lstStyle/>
        <a:p>
          <a:endParaRPr lang="es-AR"/>
        </a:p>
      </dgm:t>
    </dgm:pt>
    <dgm:pt modelId="{D0F5F7A4-1A5D-4C24-ADEB-03E2A8BC8EAB}" type="sibTrans" cxnId="{F3842222-8335-489A-9917-522FFCE2F3FB}">
      <dgm:prSet/>
      <dgm:spPr/>
      <dgm:t>
        <a:bodyPr/>
        <a:lstStyle/>
        <a:p>
          <a:endParaRPr lang="es-AR"/>
        </a:p>
      </dgm:t>
    </dgm:pt>
    <dgm:pt modelId="{358268FE-99EF-49CA-9852-B5E280B7C1CD}">
      <dgm:prSet phldrT="[Texto]"/>
      <dgm:spPr/>
      <dgm:t>
        <a:bodyPr/>
        <a:lstStyle/>
        <a:p>
          <a:r>
            <a:rPr lang="es-AR" dirty="0" smtClean="0"/>
            <a:t>expresión que asigna a una variable temporal el resultado de una operación. Operación </a:t>
          </a:r>
          <a:r>
            <a:rPr lang="es-AR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</a:t>
          </a:r>
          <a:endParaRPr lang="es-AR" dirty="0"/>
        </a:p>
      </dgm:t>
    </dgm:pt>
    <dgm:pt modelId="{BB9939B1-C596-49B6-B5E6-F6F0D15ECB93}" type="parTrans" cxnId="{ECACEA4A-F5C8-4F15-AFEA-CEE09C4D05A1}">
      <dgm:prSet/>
      <dgm:spPr/>
    </dgm:pt>
    <dgm:pt modelId="{F3D132BC-9F80-4ACF-A540-724BAA86CADF}" type="sibTrans" cxnId="{ECACEA4A-F5C8-4F15-AFEA-CEE09C4D05A1}">
      <dgm:prSet/>
      <dgm:spPr/>
    </dgm:pt>
    <dgm:pt modelId="{F085D34F-B239-4005-9C92-5241E7551154}" type="pres">
      <dgm:prSet presAssocID="{459F6DED-9C55-410D-8F4D-35C2992FC4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53F86D7-4C5D-4713-87E3-C110E23E2C4B}" type="pres">
      <dgm:prSet presAssocID="{4F4A756A-C8F3-475F-936A-CBCC53AC1F0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AE1BDA7-71DE-433B-ABCD-8332764268BE}" type="pres">
      <dgm:prSet presAssocID="{4F4A756A-C8F3-475F-936A-CBCC53AC1F0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E0ADCC1-E336-4DBF-8485-8C489309126C}" type="pres">
      <dgm:prSet presAssocID="{3BCA46EB-CA4D-4FB1-928E-0642AC0B7C0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F170D68-6D99-4C83-8B70-93255D20C10A}" type="pres">
      <dgm:prSet presAssocID="{3BCA46EB-CA4D-4FB1-928E-0642AC0B7C0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E6F234-F166-4B72-B8CA-45F5813A546C}" type="pres">
      <dgm:prSet presAssocID="{B351DD04-CA1A-4576-9C11-01465B0C3AA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535886C-9E03-471C-AE39-B73699FC6EB7}" type="pres">
      <dgm:prSet presAssocID="{B351DD04-CA1A-4576-9C11-01465B0C3AA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4C8A596-C23B-4B18-BE5C-3ECD7ED76166}" type="presOf" srcId="{4F4A756A-C8F3-475F-936A-CBCC53AC1F05}" destId="{553F86D7-4C5D-4713-87E3-C110E23E2C4B}" srcOrd="0" destOrd="0" presId="urn:microsoft.com/office/officeart/2005/8/layout/vList2"/>
    <dgm:cxn modelId="{ECACEA4A-F5C8-4F15-AFEA-CEE09C4D05A1}" srcId="{3BCA46EB-CA4D-4FB1-928E-0642AC0B7C02}" destId="{358268FE-99EF-49CA-9852-B5E280B7C1CD}" srcOrd="0" destOrd="0" parTransId="{BB9939B1-C596-49B6-B5E6-F6F0D15ECB93}" sibTransId="{F3D132BC-9F80-4ACF-A540-724BAA86CADF}"/>
    <dgm:cxn modelId="{37060A5A-2999-495B-9BCE-982CBAD71205}" srcId="{459F6DED-9C55-410D-8F4D-35C2992FC4B7}" destId="{B351DD04-CA1A-4576-9C11-01465B0C3AA0}" srcOrd="2" destOrd="0" parTransId="{3EA495B7-D5D2-4909-9319-BE1C499B152F}" sibTransId="{8D88E8F9-887F-43A0-B7A3-CBF31E43F5F6}"/>
    <dgm:cxn modelId="{0DDD6EA4-8509-4E1F-A85C-43FB33E5C89C}" srcId="{3BCA46EB-CA4D-4FB1-928E-0642AC0B7C02}" destId="{72648B01-83BB-4B50-9BE3-29FFA9BC2A00}" srcOrd="1" destOrd="0" parTransId="{95A0C2F0-FC8B-4187-B260-041EF9BF5F34}" sibTransId="{8977DE62-14F9-4254-B2B1-CD79C79469CD}"/>
    <dgm:cxn modelId="{DB58511A-6530-483A-A13A-DDD862D391C9}" srcId="{4F4A756A-C8F3-475F-936A-CBCC53AC1F05}" destId="{F4D1F397-6667-422F-8E7C-9C45EB636E46}" srcOrd="0" destOrd="0" parTransId="{44D76C23-5A0C-4ADD-8F5D-A29B8ABA8831}" sibTransId="{EF21ECC0-748C-456C-AAED-393ADF6C8956}"/>
    <dgm:cxn modelId="{A14DC43A-D74F-4A51-84EB-1020485EC66E}" type="presOf" srcId="{3BCA46EB-CA4D-4FB1-928E-0642AC0B7C02}" destId="{FE0ADCC1-E336-4DBF-8485-8C489309126C}" srcOrd="0" destOrd="0" presId="urn:microsoft.com/office/officeart/2005/8/layout/vList2"/>
    <dgm:cxn modelId="{B111B771-7E6D-42D4-AC30-4433D3825590}" srcId="{459F6DED-9C55-410D-8F4D-35C2992FC4B7}" destId="{4F4A756A-C8F3-475F-936A-CBCC53AC1F05}" srcOrd="0" destOrd="0" parTransId="{F8D896D8-30A7-437E-98D7-8D34112DB49F}" sibTransId="{E410C26C-EB5A-4A2D-AF28-2D289175C597}"/>
    <dgm:cxn modelId="{BFA1CBF3-D9A8-42C4-BD88-D9A57B371F3E}" type="presOf" srcId="{B351DD04-CA1A-4576-9C11-01465B0C3AA0}" destId="{68E6F234-F166-4B72-B8CA-45F5813A546C}" srcOrd="0" destOrd="0" presId="urn:microsoft.com/office/officeart/2005/8/layout/vList2"/>
    <dgm:cxn modelId="{F507ACC8-CB51-478F-9445-E263F625DECC}" type="presOf" srcId="{358268FE-99EF-49CA-9852-B5E280B7C1CD}" destId="{BF170D68-6D99-4C83-8B70-93255D20C10A}" srcOrd="0" destOrd="0" presId="urn:microsoft.com/office/officeart/2005/8/layout/vList2"/>
    <dgm:cxn modelId="{D54F9619-8A0C-4D76-B960-C04D4C032CFB}" type="presOf" srcId="{80716CF2-3A6B-49DC-82AB-6E70EA70A712}" destId="{C535886C-9E03-471C-AE39-B73699FC6EB7}" srcOrd="0" destOrd="0" presId="urn:microsoft.com/office/officeart/2005/8/layout/vList2"/>
    <dgm:cxn modelId="{1E9E77B9-C60D-43E8-A41E-E6BB2C2DB5A6}" srcId="{459F6DED-9C55-410D-8F4D-35C2992FC4B7}" destId="{3BCA46EB-CA4D-4FB1-928E-0642AC0B7C02}" srcOrd="1" destOrd="0" parTransId="{C32B2CA6-4595-4488-B14E-1BC732F1742D}" sibTransId="{010D8646-7313-4B19-BC19-C5A815CAB2E4}"/>
    <dgm:cxn modelId="{104BD9ED-6436-46B0-8806-59DC4BD036E6}" type="presOf" srcId="{459F6DED-9C55-410D-8F4D-35C2992FC4B7}" destId="{F085D34F-B239-4005-9C92-5241E7551154}" srcOrd="0" destOrd="0" presId="urn:microsoft.com/office/officeart/2005/8/layout/vList2"/>
    <dgm:cxn modelId="{F3842222-8335-489A-9917-522FFCE2F3FB}" srcId="{B351DD04-CA1A-4576-9C11-01465B0C3AA0}" destId="{80716CF2-3A6B-49DC-82AB-6E70EA70A712}" srcOrd="0" destOrd="0" parTransId="{CCC23DE5-EC80-40E9-AD14-35C23A2D3A67}" sibTransId="{D0F5F7A4-1A5D-4C24-ADEB-03E2A8BC8EAB}"/>
    <dgm:cxn modelId="{B4DFB9EB-686F-433B-B05B-4912DEEF4210}" type="presOf" srcId="{F4D1F397-6667-422F-8E7C-9C45EB636E46}" destId="{7AE1BDA7-71DE-433B-ABCD-8332764268BE}" srcOrd="0" destOrd="0" presId="urn:microsoft.com/office/officeart/2005/8/layout/vList2"/>
    <dgm:cxn modelId="{987EE68F-6780-4CAC-B740-23151B6E9DC2}" type="presOf" srcId="{72648B01-83BB-4B50-9BE3-29FFA9BC2A00}" destId="{BF170D68-6D99-4C83-8B70-93255D20C10A}" srcOrd="0" destOrd="1" presId="urn:microsoft.com/office/officeart/2005/8/layout/vList2"/>
    <dgm:cxn modelId="{0D9791A4-77DD-4007-BE53-40C44C1F8CC1}" type="presParOf" srcId="{F085D34F-B239-4005-9C92-5241E7551154}" destId="{553F86D7-4C5D-4713-87E3-C110E23E2C4B}" srcOrd="0" destOrd="0" presId="urn:microsoft.com/office/officeart/2005/8/layout/vList2"/>
    <dgm:cxn modelId="{F5B893A9-557F-4816-BF4E-A341D5A5BBFA}" type="presParOf" srcId="{F085D34F-B239-4005-9C92-5241E7551154}" destId="{7AE1BDA7-71DE-433B-ABCD-8332764268BE}" srcOrd="1" destOrd="0" presId="urn:microsoft.com/office/officeart/2005/8/layout/vList2"/>
    <dgm:cxn modelId="{1A9E9731-C829-4473-A871-10B4D738E0EC}" type="presParOf" srcId="{F085D34F-B239-4005-9C92-5241E7551154}" destId="{FE0ADCC1-E336-4DBF-8485-8C489309126C}" srcOrd="2" destOrd="0" presId="urn:microsoft.com/office/officeart/2005/8/layout/vList2"/>
    <dgm:cxn modelId="{F1AB4C7F-DED3-4AE5-A83D-5F338C2224CF}" type="presParOf" srcId="{F085D34F-B239-4005-9C92-5241E7551154}" destId="{BF170D68-6D99-4C83-8B70-93255D20C10A}" srcOrd="3" destOrd="0" presId="urn:microsoft.com/office/officeart/2005/8/layout/vList2"/>
    <dgm:cxn modelId="{3D22ECE5-061A-4DC8-9871-1466FE0E3AEC}" type="presParOf" srcId="{F085D34F-B239-4005-9C92-5241E7551154}" destId="{68E6F234-F166-4B72-B8CA-45F5813A546C}" srcOrd="4" destOrd="0" presId="urn:microsoft.com/office/officeart/2005/8/layout/vList2"/>
    <dgm:cxn modelId="{6A4DB93C-8C86-4C7C-9C90-7DD40D7A7E1A}" type="presParOf" srcId="{F085D34F-B239-4005-9C92-5241E7551154}" destId="{C535886C-9E03-471C-AE39-B73699FC6EB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51495C8-71C1-4207-AF12-D9AA8496CB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ECB20CF-F05A-4AEF-9B1E-4173B8BCE0D4}">
      <dgm:prSet phldrT="[Texto]"/>
      <dgm:spPr/>
      <dgm:t>
        <a:bodyPr/>
        <a:lstStyle/>
        <a:p>
          <a:r>
            <a:rPr lang="es-ES" altLang="es-AR" dirty="0" smtClean="0"/>
            <a:t>Operaciones de </a:t>
          </a:r>
          <a:r>
            <a:rPr lang="es-ES" altLang="es-AR" dirty="0" err="1" smtClean="0"/>
            <a:t>Updates</a:t>
          </a:r>
          <a:r>
            <a:rPr lang="es-ES" altLang="es-AR" dirty="0" smtClean="0"/>
            <a:t>:</a:t>
          </a:r>
          <a:endParaRPr lang="es-AR" dirty="0"/>
        </a:p>
      </dgm:t>
    </dgm:pt>
    <dgm:pt modelId="{4DE96C47-0296-4FB2-B05B-D9CB8E77BAA6}" type="parTrans" cxnId="{9FB365E2-ADDA-424D-9DDA-6BD099227420}">
      <dgm:prSet/>
      <dgm:spPr/>
      <dgm:t>
        <a:bodyPr/>
        <a:lstStyle/>
        <a:p>
          <a:endParaRPr lang="es-AR"/>
        </a:p>
      </dgm:t>
    </dgm:pt>
    <dgm:pt modelId="{6D6C0638-D949-413C-BF96-4F22F063D643}" type="sibTrans" cxnId="{9FB365E2-ADDA-424D-9DDA-6BD099227420}">
      <dgm:prSet/>
      <dgm:spPr/>
      <dgm:t>
        <a:bodyPr/>
        <a:lstStyle/>
        <a:p>
          <a:endParaRPr lang="es-AR"/>
        </a:p>
      </dgm:t>
    </dgm:pt>
    <dgm:pt modelId="{B77E8613-7A8F-434B-B3E4-91457253B6AB}">
      <dgm:prSet/>
      <dgm:spPr/>
      <dgm:t>
        <a:bodyPr/>
        <a:lstStyle/>
        <a:p>
          <a:r>
            <a:rPr lang="es-ES" altLang="es-AR" dirty="0" smtClean="0"/>
            <a:t>Agregar </a:t>
          </a:r>
          <a:r>
            <a:rPr lang="es-ES" altLang="es-AR" dirty="0" err="1" smtClean="0"/>
            <a:t>tuplas</a:t>
          </a:r>
          <a:endParaRPr lang="es-ES" altLang="es-AR" dirty="0" smtClean="0"/>
        </a:p>
      </dgm:t>
    </dgm:pt>
    <dgm:pt modelId="{E673499A-09BB-4B3B-BA0C-C67A58880C71}" type="parTrans" cxnId="{D9196FCB-0AB0-481B-9495-BB35808431C7}">
      <dgm:prSet/>
      <dgm:spPr/>
      <dgm:t>
        <a:bodyPr/>
        <a:lstStyle/>
        <a:p>
          <a:endParaRPr lang="es-AR"/>
        </a:p>
      </dgm:t>
    </dgm:pt>
    <dgm:pt modelId="{E5AB0812-765B-4C62-B6CA-36CB9463F40F}" type="sibTrans" cxnId="{D9196FCB-0AB0-481B-9495-BB35808431C7}">
      <dgm:prSet/>
      <dgm:spPr/>
      <dgm:t>
        <a:bodyPr/>
        <a:lstStyle/>
        <a:p>
          <a:endParaRPr lang="es-AR"/>
        </a:p>
      </dgm:t>
    </dgm:pt>
    <dgm:pt modelId="{3835ABDB-A0DA-4D0C-9E85-ECB487289E1B}">
      <dgm:prSet/>
      <dgm:spPr/>
      <dgm:t>
        <a:bodyPr/>
        <a:lstStyle/>
        <a:p>
          <a:r>
            <a:rPr lang="es-ES" altLang="es-AR" dirty="0" smtClean="0"/>
            <a:t>r </a:t>
          </a:r>
          <a:r>
            <a:rPr lang="es-ES" altLang="es-AR" dirty="0" smtClean="0">
              <a:sym typeface="Symbol" panose="05050102010706020507" pitchFamily="18" charset="2"/>
            </a:rPr>
            <a:t>  r  E  (r relación  y E nueva </a:t>
          </a:r>
          <a:r>
            <a:rPr lang="es-ES" altLang="es-AR" dirty="0" err="1" smtClean="0">
              <a:sym typeface="Symbol" panose="05050102010706020507" pitchFamily="18" charset="2"/>
            </a:rPr>
            <a:t>tupla</a:t>
          </a:r>
          <a:endParaRPr lang="es-ES" altLang="es-AR" dirty="0" smtClean="0"/>
        </a:p>
      </dgm:t>
    </dgm:pt>
    <dgm:pt modelId="{6ED1161F-1A47-426C-8BE2-276D918402B8}" type="parTrans" cxnId="{AF6062A4-F607-4069-AFD6-E93D68BFB279}">
      <dgm:prSet/>
      <dgm:spPr/>
      <dgm:t>
        <a:bodyPr/>
        <a:lstStyle/>
        <a:p>
          <a:endParaRPr lang="es-AR"/>
        </a:p>
      </dgm:t>
    </dgm:pt>
    <dgm:pt modelId="{D5210B4A-FB31-4194-809B-928146DBD9CE}" type="sibTrans" cxnId="{AF6062A4-F607-4069-AFD6-E93D68BFB279}">
      <dgm:prSet/>
      <dgm:spPr/>
      <dgm:t>
        <a:bodyPr/>
        <a:lstStyle/>
        <a:p>
          <a:endParaRPr lang="es-AR"/>
        </a:p>
      </dgm:t>
    </dgm:pt>
    <dgm:pt modelId="{DA0869D0-F698-4A66-B04C-DCE5AB5F7738}">
      <dgm:prSet/>
      <dgm:spPr/>
      <dgm:t>
        <a:bodyPr/>
        <a:lstStyle/>
        <a:p>
          <a:r>
            <a:rPr lang="es-ES" altLang="es-AR" dirty="0" smtClean="0"/>
            <a:t>Eliminar </a:t>
          </a:r>
          <a:r>
            <a:rPr lang="es-ES" altLang="es-AR" dirty="0" err="1" smtClean="0"/>
            <a:t>tuplas</a:t>
          </a:r>
          <a:endParaRPr lang="es-ES" altLang="es-AR" dirty="0" smtClean="0"/>
        </a:p>
      </dgm:t>
    </dgm:pt>
    <dgm:pt modelId="{8B92D560-4DE4-45FA-A7BD-EB42B0ED415F}" type="parTrans" cxnId="{E199CA0E-E102-41D4-B65B-67EEC15F926E}">
      <dgm:prSet/>
      <dgm:spPr/>
      <dgm:t>
        <a:bodyPr/>
        <a:lstStyle/>
        <a:p>
          <a:endParaRPr lang="es-AR"/>
        </a:p>
      </dgm:t>
    </dgm:pt>
    <dgm:pt modelId="{39D1A850-923E-48A9-84E1-114CE51808DF}" type="sibTrans" cxnId="{E199CA0E-E102-41D4-B65B-67EEC15F926E}">
      <dgm:prSet/>
      <dgm:spPr/>
      <dgm:t>
        <a:bodyPr/>
        <a:lstStyle/>
        <a:p>
          <a:endParaRPr lang="es-AR"/>
        </a:p>
      </dgm:t>
    </dgm:pt>
    <dgm:pt modelId="{F84F49FF-61F9-4C41-AB70-AB94E42A3C72}">
      <dgm:prSet/>
      <dgm:spPr/>
      <dgm:t>
        <a:bodyPr/>
        <a:lstStyle/>
        <a:p>
          <a:r>
            <a:rPr lang="es-ES" altLang="es-AR" dirty="0" smtClean="0"/>
            <a:t>r </a:t>
          </a:r>
          <a:r>
            <a:rPr lang="es-ES" altLang="es-AR" dirty="0" smtClean="0">
              <a:sym typeface="Symbol" panose="05050102010706020507" pitchFamily="18" charset="2"/>
            </a:rPr>
            <a:t>  r – E </a:t>
          </a:r>
        </a:p>
      </dgm:t>
    </dgm:pt>
    <dgm:pt modelId="{059E0CBC-2F3B-466D-8E21-2A8505C2A6EC}" type="parTrans" cxnId="{4287A723-9291-4E4E-84B8-6DE7F5BCAACF}">
      <dgm:prSet/>
      <dgm:spPr/>
      <dgm:t>
        <a:bodyPr/>
        <a:lstStyle/>
        <a:p>
          <a:endParaRPr lang="es-AR"/>
        </a:p>
      </dgm:t>
    </dgm:pt>
    <dgm:pt modelId="{B5EE8B0B-6D3C-42CB-AE93-1C50578C2ED3}" type="sibTrans" cxnId="{4287A723-9291-4E4E-84B8-6DE7F5BCAACF}">
      <dgm:prSet/>
      <dgm:spPr/>
      <dgm:t>
        <a:bodyPr/>
        <a:lstStyle/>
        <a:p>
          <a:endParaRPr lang="es-AR"/>
        </a:p>
      </dgm:t>
    </dgm:pt>
    <dgm:pt modelId="{E54E7A5B-AEF7-4D0B-97E9-49E41D6142F6}">
      <dgm:prSet/>
      <dgm:spPr/>
      <dgm:t>
        <a:bodyPr/>
        <a:lstStyle/>
        <a:p>
          <a:r>
            <a:rPr lang="es-ES" altLang="es-AR" dirty="0" err="1" smtClean="0">
              <a:sym typeface="Symbol" panose="05050102010706020507" pitchFamily="18" charset="2"/>
            </a:rPr>
            <a:t>Actulización</a:t>
          </a:r>
          <a:r>
            <a:rPr lang="es-ES" altLang="es-AR" dirty="0" smtClean="0">
              <a:sym typeface="Symbol" panose="05050102010706020507" pitchFamily="18" charset="2"/>
            </a:rPr>
            <a:t> de datos</a:t>
          </a:r>
        </a:p>
      </dgm:t>
    </dgm:pt>
    <dgm:pt modelId="{876DE420-4281-4592-BCF7-09340E8B828A}" type="parTrans" cxnId="{EEC85491-DD14-4A14-B6A6-0EE405AC1255}">
      <dgm:prSet/>
      <dgm:spPr/>
      <dgm:t>
        <a:bodyPr/>
        <a:lstStyle/>
        <a:p>
          <a:endParaRPr lang="es-AR"/>
        </a:p>
      </dgm:t>
    </dgm:pt>
    <dgm:pt modelId="{0B3A87E3-1E5B-4E13-88DD-17E4497B51FE}" type="sibTrans" cxnId="{EEC85491-DD14-4A14-B6A6-0EE405AC1255}">
      <dgm:prSet/>
      <dgm:spPr/>
      <dgm:t>
        <a:bodyPr/>
        <a:lstStyle/>
        <a:p>
          <a:endParaRPr lang="es-AR"/>
        </a:p>
      </dgm:t>
    </dgm:pt>
    <dgm:pt modelId="{155A86B9-6C30-4EF0-B8E6-532DAFD46C54}">
      <dgm:prSet/>
      <dgm:spPr/>
      <dgm:t>
        <a:bodyPr/>
        <a:lstStyle/>
        <a:p>
          <a:r>
            <a:rPr lang="es-ES" altLang="es-AR" dirty="0" smtClean="0">
              <a:sym typeface="Symbol" panose="05050102010706020507" pitchFamily="18" charset="2"/>
            </a:rPr>
            <a:t></a:t>
          </a:r>
          <a:r>
            <a:rPr lang="es-ES" altLang="es-AR" baseline="-25000" dirty="0" smtClean="0">
              <a:sym typeface="Symbol" panose="05050102010706020507" pitchFamily="18" charset="2"/>
            </a:rPr>
            <a:t>A  E</a:t>
          </a:r>
          <a:r>
            <a:rPr lang="es-ES" altLang="es-AR" dirty="0" smtClean="0">
              <a:sym typeface="Symbol" panose="05050102010706020507" pitchFamily="18" charset="2"/>
            </a:rPr>
            <a:t> ( r )</a:t>
          </a:r>
        </a:p>
      </dgm:t>
    </dgm:pt>
    <dgm:pt modelId="{0FF3FB0A-30A7-4AB1-AB0D-179DDF68792E}" type="parTrans" cxnId="{BD16B3CA-3F28-4ACD-8308-1C53AF66295F}">
      <dgm:prSet/>
      <dgm:spPr/>
      <dgm:t>
        <a:bodyPr/>
        <a:lstStyle/>
        <a:p>
          <a:endParaRPr lang="es-AR"/>
        </a:p>
      </dgm:t>
    </dgm:pt>
    <dgm:pt modelId="{BA1495C9-6A4B-4333-9798-E13EC444334A}" type="sibTrans" cxnId="{BD16B3CA-3F28-4ACD-8308-1C53AF66295F}">
      <dgm:prSet/>
      <dgm:spPr/>
      <dgm:t>
        <a:bodyPr/>
        <a:lstStyle/>
        <a:p>
          <a:endParaRPr lang="es-AR"/>
        </a:p>
      </dgm:t>
    </dgm:pt>
    <dgm:pt modelId="{39881141-5F5F-4C80-A212-AEAA0F6A6866}">
      <dgm:prSet/>
      <dgm:spPr/>
      <dgm:t>
        <a:bodyPr/>
        <a:lstStyle/>
        <a:p>
          <a:r>
            <a:rPr lang="es-ES" altLang="es-AR" dirty="0" err="1" smtClean="0">
              <a:sym typeface="Symbol" panose="05050102010706020507" pitchFamily="18" charset="2"/>
            </a:rPr>
            <a:t>Ej</a:t>
          </a:r>
          <a:r>
            <a:rPr lang="es-ES" altLang="es-AR" dirty="0" smtClean="0">
              <a:sym typeface="Symbol" panose="05050102010706020507" pitchFamily="18" charset="2"/>
            </a:rPr>
            <a:t>: </a:t>
          </a:r>
          <a:r>
            <a:rPr lang="es-ES" altLang="es-AR" baseline="-25000" dirty="0" smtClean="0">
              <a:sym typeface="Symbol" panose="05050102010706020507" pitchFamily="18" charset="2"/>
            </a:rPr>
            <a:t>saldo  saldo * 1.05</a:t>
          </a:r>
          <a:r>
            <a:rPr lang="es-ES" altLang="es-AR" dirty="0" smtClean="0">
              <a:sym typeface="Symbol" panose="05050102010706020507" pitchFamily="18" charset="2"/>
            </a:rPr>
            <a:t> ( depósito )</a:t>
          </a:r>
        </a:p>
      </dgm:t>
    </dgm:pt>
    <dgm:pt modelId="{3544E153-8C5F-412B-B661-ACC2D7DF1793}" type="parTrans" cxnId="{D1A25757-FC7E-4A5E-B015-992363F5C096}">
      <dgm:prSet/>
      <dgm:spPr/>
      <dgm:t>
        <a:bodyPr/>
        <a:lstStyle/>
        <a:p>
          <a:endParaRPr lang="es-AR"/>
        </a:p>
      </dgm:t>
    </dgm:pt>
    <dgm:pt modelId="{14AE2EBC-9572-45CA-BC8B-30552BD6FBD9}" type="sibTrans" cxnId="{D1A25757-FC7E-4A5E-B015-992363F5C096}">
      <dgm:prSet/>
      <dgm:spPr/>
      <dgm:t>
        <a:bodyPr/>
        <a:lstStyle/>
        <a:p>
          <a:endParaRPr lang="es-AR"/>
        </a:p>
      </dgm:t>
    </dgm:pt>
    <dgm:pt modelId="{81EA6B47-B442-410E-AA26-79725F79A4E4}" type="pres">
      <dgm:prSet presAssocID="{851495C8-71C1-4207-AF12-D9AA8496CB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F7283F2-4B2C-4732-BF0F-AB4A1538ABD2}" type="pres">
      <dgm:prSet presAssocID="{7ECB20CF-F05A-4AEF-9B1E-4173B8BCE0D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903AAC2-F106-4E97-A5FC-C63E7B03F2D9}" type="pres">
      <dgm:prSet presAssocID="{7ECB20CF-F05A-4AEF-9B1E-4173B8BCE0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FCF11D3-AD49-48AD-90F6-F6D26F71FB2D}" type="presOf" srcId="{39881141-5F5F-4C80-A212-AEAA0F6A6866}" destId="{1903AAC2-F106-4E97-A5FC-C63E7B03F2D9}" srcOrd="0" destOrd="6" presId="urn:microsoft.com/office/officeart/2005/8/layout/vList2"/>
    <dgm:cxn modelId="{08107C38-630D-42EB-A53C-B37CB102B302}" type="presOf" srcId="{7ECB20CF-F05A-4AEF-9B1E-4173B8BCE0D4}" destId="{3F7283F2-4B2C-4732-BF0F-AB4A1538ABD2}" srcOrd="0" destOrd="0" presId="urn:microsoft.com/office/officeart/2005/8/layout/vList2"/>
    <dgm:cxn modelId="{31E45B2B-3501-4542-9136-972F16EF9CE9}" type="presOf" srcId="{DA0869D0-F698-4A66-B04C-DCE5AB5F7738}" destId="{1903AAC2-F106-4E97-A5FC-C63E7B03F2D9}" srcOrd="0" destOrd="2" presId="urn:microsoft.com/office/officeart/2005/8/layout/vList2"/>
    <dgm:cxn modelId="{40ECF266-ABE7-42A8-AF4C-DDD7723ABCEC}" type="presOf" srcId="{3835ABDB-A0DA-4D0C-9E85-ECB487289E1B}" destId="{1903AAC2-F106-4E97-A5FC-C63E7B03F2D9}" srcOrd="0" destOrd="1" presId="urn:microsoft.com/office/officeart/2005/8/layout/vList2"/>
    <dgm:cxn modelId="{4287A723-9291-4E4E-84B8-6DE7F5BCAACF}" srcId="{DA0869D0-F698-4A66-B04C-DCE5AB5F7738}" destId="{F84F49FF-61F9-4C41-AB70-AB94E42A3C72}" srcOrd="0" destOrd="0" parTransId="{059E0CBC-2F3B-466D-8E21-2A8505C2A6EC}" sibTransId="{B5EE8B0B-6D3C-42CB-AE93-1C50578C2ED3}"/>
    <dgm:cxn modelId="{BD16B3CA-3F28-4ACD-8308-1C53AF66295F}" srcId="{E54E7A5B-AEF7-4D0B-97E9-49E41D6142F6}" destId="{155A86B9-6C30-4EF0-B8E6-532DAFD46C54}" srcOrd="0" destOrd="0" parTransId="{0FF3FB0A-30A7-4AB1-AB0D-179DDF68792E}" sibTransId="{BA1495C9-6A4B-4333-9798-E13EC444334A}"/>
    <dgm:cxn modelId="{398D564D-79BD-4C6A-B6A1-B2D851B1FBD7}" type="presOf" srcId="{E54E7A5B-AEF7-4D0B-97E9-49E41D6142F6}" destId="{1903AAC2-F106-4E97-A5FC-C63E7B03F2D9}" srcOrd="0" destOrd="4" presId="urn:microsoft.com/office/officeart/2005/8/layout/vList2"/>
    <dgm:cxn modelId="{9FB365E2-ADDA-424D-9DDA-6BD099227420}" srcId="{851495C8-71C1-4207-AF12-D9AA8496CB02}" destId="{7ECB20CF-F05A-4AEF-9B1E-4173B8BCE0D4}" srcOrd="0" destOrd="0" parTransId="{4DE96C47-0296-4FB2-B05B-D9CB8E77BAA6}" sibTransId="{6D6C0638-D949-413C-BF96-4F22F063D643}"/>
    <dgm:cxn modelId="{5814F0EE-6E17-4238-BF1B-2CD0C578EC0B}" type="presOf" srcId="{155A86B9-6C30-4EF0-B8E6-532DAFD46C54}" destId="{1903AAC2-F106-4E97-A5FC-C63E7B03F2D9}" srcOrd="0" destOrd="5" presId="urn:microsoft.com/office/officeart/2005/8/layout/vList2"/>
    <dgm:cxn modelId="{EFC056B5-9A23-4222-96D4-FA33B3643A53}" type="presOf" srcId="{B77E8613-7A8F-434B-B3E4-91457253B6AB}" destId="{1903AAC2-F106-4E97-A5FC-C63E7B03F2D9}" srcOrd="0" destOrd="0" presId="urn:microsoft.com/office/officeart/2005/8/layout/vList2"/>
    <dgm:cxn modelId="{D9196FCB-0AB0-481B-9495-BB35808431C7}" srcId="{7ECB20CF-F05A-4AEF-9B1E-4173B8BCE0D4}" destId="{B77E8613-7A8F-434B-B3E4-91457253B6AB}" srcOrd="0" destOrd="0" parTransId="{E673499A-09BB-4B3B-BA0C-C67A58880C71}" sibTransId="{E5AB0812-765B-4C62-B6CA-36CB9463F40F}"/>
    <dgm:cxn modelId="{D1A25757-FC7E-4A5E-B015-992363F5C096}" srcId="{E54E7A5B-AEF7-4D0B-97E9-49E41D6142F6}" destId="{39881141-5F5F-4C80-A212-AEAA0F6A6866}" srcOrd="1" destOrd="0" parTransId="{3544E153-8C5F-412B-B661-ACC2D7DF1793}" sibTransId="{14AE2EBC-9572-45CA-BC8B-30552BD6FBD9}"/>
    <dgm:cxn modelId="{EEC85491-DD14-4A14-B6A6-0EE405AC1255}" srcId="{7ECB20CF-F05A-4AEF-9B1E-4173B8BCE0D4}" destId="{E54E7A5B-AEF7-4D0B-97E9-49E41D6142F6}" srcOrd="2" destOrd="0" parTransId="{876DE420-4281-4592-BCF7-09340E8B828A}" sibTransId="{0B3A87E3-1E5B-4E13-88DD-17E4497B51FE}"/>
    <dgm:cxn modelId="{AF6062A4-F607-4069-AFD6-E93D68BFB279}" srcId="{B77E8613-7A8F-434B-B3E4-91457253B6AB}" destId="{3835ABDB-A0DA-4D0C-9E85-ECB487289E1B}" srcOrd="0" destOrd="0" parTransId="{6ED1161F-1A47-426C-8BE2-276D918402B8}" sibTransId="{D5210B4A-FB31-4194-809B-928146DBD9CE}"/>
    <dgm:cxn modelId="{F8CD7C21-DD87-42FF-BD43-D594D47BA1CC}" type="presOf" srcId="{851495C8-71C1-4207-AF12-D9AA8496CB02}" destId="{81EA6B47-B442-410E-AA26-79725F79A4E4}" srcOrd="0" destOrd="0" presId="urn:microsoft.com/office/officeart/2005/8/layout/vList2"/>
    <dgm:cxn modelId="{B8C2624B-8078-4D0D-8B82-254D88041AC5}" type="presOf" srcId="{F84F49FF-61F9-4C41-AB70-AB94E42A3C72}" destId="{1903AAC2-F106-4E97-A5FC-C63E7B03F2D9}" srcOrd="0" destOrd="3" presId="urn:microsoft.com/office/officeart/2005/8/layout/vList2"/>
    <dgm:cxn modelId="{E199CA0E-E102-41D4-B65B-67EEC15F926E}" srcId="{7ECB20CF-F05A-4AEF-9B1E-4173B8BCE0D4}" destId="{DA0869D0-F698-4A66-B04C-DCE5AB5F7738}" srcOrd="1" destOrd="0" parTransId="{8B92D560-4DE4-45FA-A7BD-EB42B0ED415F}" sibTransId="{39D1A850-923E-48A9-84E1-114CE51808DF}"/>
    <dgm:cxn modelId="{F7C1F77E-7046-4E95-8D64-64D74FB81BCC}" type="presParOf" srcId="{81EA6B47-B442-410E-AA26-79725F79A4E4}" destId="{3F7283F2-4B2C-4732-BF0F-AB4A1538ABD2}" srcOrd="0" destOrd="0" presId="urn:microsoft.com/office/officeart/2005/8/layout/vList2"/>
    <dgm:cxn modelId="{9EE23C43-50F6-4719-B568-51D561EA81C8}" type="presParOf" srcId="{81EA6B47-B442-410E-AA26-79725F79A4E4}" destId="{1903AAC2-F106-4E97-A5FC-C63E7B03F2D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12B1236-C5AD-455B-AF10-CB0DC1C586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7E873D3-E608-410E-A38F-261E216185B2}">
      <dgm:prSet phldrT="[Texto]"/>
      <dgm:spPr/>
      <dgm:t>
        <a:bodyPr/>
        <a:lstStyle/>
        <a:p>
          <a:r>
            <a:rPr lang="es-ES" altLang="es-AR" dirty="0" smtClean="0"/>
            <a:t>No procedural, describe información deseada sin dar un proceso específico para obtener esa información.</a:t>
          </a:r>
          <a:endParaRPr lang="es-AR" dirty="0"/>
        </a:p>
      </dgm:t>
    </dgm:pt>
    <dgm:pt modelId="{9C630B3E-610E-4B88-9CDB-F21A34942D84}" type="parTrans" cxnId="{9213DDDB-F4E6-4148-B02B-5F99F96BD816}">
      <dgm:prSet/>
      <dgm:spPr/>
      <dgm:t>
        <a:bodyPr/>
        <a:lstStyle/>
        <a:p>
          <a:endParaRPr lang="es-AR"/>
        </a:p>
      </dgm:t>
    </dgm:pt>
    <dgm:pt modelId="{520259B1-931C-4146-B11A-7FD6AF62C374}" type="sibTrans" cxnId="{9213DDDB-F4E6-4148-B02B-5F99F96BD816}">
      <dgm:prSet/>
      <dgm:spPr/>
      <dgm:t>
        <a:bodyPr/>
        <a:lstStyle/>
        <a:p>
          <a:endParaRPr lang="es-AR"/>
        </a:p>
      </dgm:t>
    </dgm:pt>
    <dgm:pt modelId="{58C9F046-2AA8-45EB-B682-DEC9119308B5}">
      <dgm:prSet/>
      <dgm:spPr/>
      <dgm:t>
        <a:bodyPr/>
        <a:lstStyle/>
        <a:p>
          <a:r>
            <a:rPr lang="es-ES" altLang="es-AR" dirty="0" smtClean="0"/>
            <a:t>{ t / P(t) }</a:t>
          </a:r>
        </a:p>
      </dgm:t>
    </dgm:pt>
    <dgm:pt modelId="{5991D3E5-08A0-42F0-B9BC-F6FCEB10EF71}" type="parTrans" cxnId="{BD9DFE81-B27F-44F1-B2A3-CE8ED04CFE9B}">
      <dgm:prSet/>
      <dgm:spPr/>
      <dgm:t>
        <a:bodyPr/>
        <a:lstStyle/>
        <a:p>
          <a:endParaRPr lang="es-AR"/>
        </a:p>
      </dgm:t>
    </dgm:pt>
    <dgm:pt modelId="{049ABFFE-7FE5-4F67-B57B-D35F4918CEDC}" type="sibTrans" cxnId="{BD9DFE81-B27F-44F1-B2A3-CE8ED04CFE9B}">
      <dgm:prSet/>
      <dgm:spPr/>
      <dgm:t>
        <a:bodyPr/>
        <a:lstStyle/>
        <a:p>
          <a:endParaRPr lang="es-AR"/>
        </a:p>
      </dgm:t>
    </dgm:pt>
    <dgm:pt modelId="{9422314E-10E1-441B-B06C-9D6962AD3D69}">
      <dgm:prSet/>
      <dgm:spPr/>
      <dgm:t>
        <a:bodyPr/>
        <a:lstStyle/>
        <a:p>
          <a:r>
            <a:rPr lang="es-ES" altLang="es-AR" dirty="0" smtClean="0"/>
            <a:t>Conjunto de </a:t>
          </a:r>
          <a:r>
            <a:rPr lang="es-ES" altLang="es-AR" dirty="0" err="1" smtClean="0"/>
            <a:t>tuplas</a:t>
          </a:r>
          <a:r>
            <a:rPr lang="es-ES" altLang="es-AR" dirty="0" smtClean="0"/>
            <a:t> tal que P(Predicado) es verdadero en t.</a:t>
          </a:r>
          <a:endParaRPr lang="es-AR" dirty="0"/>
        </a:p>
      </dgm:t>
    </dgm:pt>
    <dgm:pt modelId="{0A9DDAD8-7467-4527-82ED-CBD035554990}" type="parTrans" cxnId="{906FCD2C-FE21-4051-8468-AAC5B41AC8A7}">
      <dgm:prSet/>
      <dgm:spPr/>
      <dgm:t>
        <a:bodyPr/>
        <a:lstStyle/>
        <a:p>
          <a:endParaRPr lang="es-AR"/>
        </a:p>
      </dgm:t>
    </dgm:pt>
    <dgm:pt modelId="{4407D186-7545-4F7C-B0C0-7590258AF82C}" type="sibTrans" cxnId="{906FCD2C-FE21-4051-8468-AAC5B41AC8A7}">
      <dgm:prSet/>
      <dgm:spPr/>
      <dgm:t>
        <a:bodyPr/>
        <a:lstStyle/>
        <a:p>
          <a:endParaRPr lang="es-AR"/>
        </a:p>
      </dgm:t>
    </dgm:pt>
    <dgm:pt modelId="{B89F22DF-0DA0-4D10-B5C8-E47E99FD9AFC}">
      <dgm:prSet phldrT="[Texto]"/>
      <dgm:spPr/>
      <dgm:t>
        <a:bodyPr/>
        <a:lstStyle/>
        <a:p>
          <a:r>
            <a:rPr lang="es-ES" altLang="es-AR" dirty="0" smtClean="0"/>
            <a:t>Expresión de consultas</a:t>
          </a:r>
          <a:endParaRPr lang="es-AR" dirty="0"/>
        </a:p>
      </dgm:t>
    </dgm:pt>
    <dgm:pt modelId="{66E5283C-CFA5-42A0-A941-62DB794C589B}" type="parTrans" cxnId="{446BAE3B-61C3-4BC1-A6D5-E84BF1371BAE}">
      <dgm:prSet/>
      <dgm:spPr/>
    </dgm:pt>
    <dgm:pt modelId="{B730F56E-D0A5-440B-8B90-3557C30BD2B5}" type="sibTrans" cxnId="{446BAE3B-61C3-4BC1-A6D5-E84BF1371BAE}">
      <dgm:prSet/>
      <dgm:spPr/>
    </dgm:pt>
    <dgm:pt modelId="{C6644D40-6380-4054-9C3D-4CAE233CAB51}">
      <dgm:prSet/>
      <dgm:spPr/>
      <dgm:t>
        <a:bodyPr/>
        <a:lstStyle/>
        <a:p>
          <a:r>
            <a:rPr lang="es-AR" dirty="0" smtClean="0"/>
            <a:t>Ejemplo 13: mostrar todos los datos de la tabla deporte</a:t>
          </a:r>
          <a:endParaRPr lang="es-AR" dirty="0"/>
        </a:p>
      </dgm:t>
    </dgm:pt>
    <dgm:pt modelId="{FACC922F-C57C-48CA-A22F-0FC9C25AB21D}" type="parTrans" cxnId="{C51A3774-EC30-4CD2-8111-A8873AA2E500}">
      <dgm:prSet/>
      <dgm:spPr/>
    </dgm:pt>
    <dgm:pt modelId="{74BCFCDB-4FF9-4BA3-8A9C-9294F3425E2F}" type="sibTrans" cxnId="{C51A3774-EC30-4CD2-8111-A8873AA2E500}">
      <dgm:prSet/>
      <dgm:spPr/>
    </dgm:pt>
    <dgm:pt modelId="{42A0B18B-51DB-428A-A154-68422392798D}">
      <dgm:prSet/>
      <dgm:spPr/>
      <dgm:t>
        <a:bodyPr/>
        <a:lstStyle/>
        <a:p>
          <a:r>
            <a:rPr lang="es-AR" dirty="0" smtClean="0"/>
            <a:t>Ejemplo 14: mostrar todos los datos de la tabla deporte siempre y cuando la cuota sea superior a $2000.</a:t>
          </a:r>
          <a:endParaRPr lang="es-AR" dirty="0"/>
        </a:p>
      </dgm:t>
    </dgm:pt>
    <dgm:pt modelId="{5D47FC6A-0E55-4631-BCE3-202B3D0F52A0}" type="parTrans" cxnId="{0F5CF190-DA08-4AAC-B01C-8FE6046F36C3}">
      <dgm:prSet/>
      <dgm:spPr/>
    </dgm:pt>
    <dgm:pt modelId="{4490CA36-4DD4-429F-93BF-FD67BA8BDB29}" type="sibTrans" cxnId="{0F5CF190-DA08-4AAC-B01C-8FE6046F36C3}">
      <dgm:prSet/>
      <dgm:spPr/>
    </dgm:pt>
    <dgm:pt modelId="{1B6D5A46-F5AE-4DCD-84CF-807513C705A8}">
      <dgm:prSet/>
      <dgm:spPr/>
      <dgm:t>
        <a:bodyPr/>
        <a:lstStyle/>
        <a:p>
          <a:endParaRPr lang="es-AR" dirty="0"/>
        </a:p>
      </dgm:t>
    </dgm:pt>
    <dgm:pt modelId="{6DC617CA-FFB1-493F-995B-890C510152AC}" type="parTrans" cxnId="{63D636F2-4105-4767-A2AA-2758CB66FEC1}">
      <dgm:prSet/>
      <dgm:spPr/>
    </dgm:pt>
    <dgm:pt modelId="{F9C35BB1-C14F-40B7-B654-CD8F7516F277}" type="sibTrans" cxnId="{63D636F2-4105-4767-A2AA-2758CB66FEC1}">
      <dgm:prSet/>
      <dgm:spPr/>
    </dgm:pt>
    <dgm:pt modelId="{058BB171-7FA0-473B-A78F-3E7FEF71CB03}" type="pres">
      <dgm:prSet presAssocID="{D12B1236-C5AD-455B-AF10-CB0DC1C586F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F183526-E217-43E3-BA40-55C8F3CD5336}" type="pres">
      <dgm:prSet presAssocID="{27E873D3-E608-410E-A38F-261E216185B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1F9925-3BCA-4D26-BE31-42D49C2D0352}" type="pres">
      <dgm:prSet presAssocID="{27E873D3-E608-410E-A38F-261E216185B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70F7952-6ACF-492D-BB76-9F89745E9391}" type="presOf" srcId="{9422314E-10E1-441B-B06C-9D6962AD3D69}" destId="{EE1F9925-3BCA-4D26-BE31-42D49C2D0352}" srcOrd="0" destOrd="2" presId="urn:microsoft.com/office/officeart/2005/8/layout/vList2"/>
    <dgm:cxn modelId="{BD9DFE81-B27F-44F1-B2A3-CE8ED04CFE9B}" srcId="{B89F22DF-0DA0-4D10-B5C8-E47E99FD9AFC}" destId="{58C9F046-2AA8-45EB-B682-DEC9119308B5}" srcOrd="0" destOrd="0" parTransId="{5991D3E5-08A0-42F0-B9BC-F6FCEB10EF71}" sibTransId="{049ABFFE-7FE5-4F67-B57B-D35F4918CEDC}"/>
    <dgm:cxn modelId="{1194ECD8-3C06-47E8-9086-FE8FDBBC24DE}" type="presOf" srcId="{C6644D40-6380-4054-9C3D-4CAE233CAB51}" destId="{EE1F9925-3BCA-4D26-BE31-42D49C2D0352}" srcOrd="0" destOrd="3" presId="urn:microsoft.com/office/officeart/2005/8/layout/vList2"/>
    <dgm:cxn modelId="{3ECEA086-27F3-4E2C-861B-FCFB66F78406}" type="presOf" srcId="{B89F22DF-0DA0-4D10-B5C8-E47E99FD9AFC}" destId="{EE1F9925-3BCA-4D26-BE31-42D49C2D0352}" srcOrd="0" destOrd="0" presId="urn:microsoft.com/office/officeart/2005/8/layout/vList2"/>
    <dgm:cxn modelId="{906FCD2C-FE21-4051-8468-AAC5B41AC8A7}" srcId="{B89F22DF-0DA0-4D10-B5C8-E47E99FD9AFC}" destId="{9422314E-10E1-441B-B06C-9D6962AD3D69}" srcOrd="1" destOrd="0" parTransId="{0A9DDAD8-7467-4527-82ED-CBD035554990}" sibTransId="{4407D186-7545-4F7C-B0C0-7590258AF82C}"/>
    <dgm:cxn modelId="{35B5B8D2-0C51-483B-A09B-962F06E13E17}" type="presOf" srcId="{42A0B18B-51DB-428A-A154-68422392798D}" destId="{EE1F9925-3BCA-4D26-BE31-42D49C2D0352}" srcOrd="0" destOrd="4" presId="urn:microsoft.com/office/officeart/2005/8/layout/vList2"/>
    <dgm:cxn modelId="{9213DDDB-F4E6-4148-B02B-5F99F96BD816}" srcId="{D12B1236-C5AD-455B-AF10-CB0DC1C586F8}" destId="{27E873D3-E608-410E-A38F-261E216185B2}" srcOrd="0" destOrd="0" parTransId="{9C630B3E-610E-4B88-9CDB-F21A34942D84}" sibTransId="{520259B1-931C-4146-B11A-7FD6AF62C374}"/>
    <dgm:cxn modelId="{0F5CF190-DA08-4AAC-B01C-8FE6046F36C3}" srcId="{27E873D3-E608-410E-A38F-261E216185B2}" destId="{42A0B18B-51DB-428A-A154-68422392798D}" srcOrd="2" destOrd="0" parTransId="{5D47FC6A-0E55-4631-BCE3-202B3D0F52A0}" sibTransId="{4490CA36-4DD4-429F-93BF-FD67BA8BDB29}"/>
    <dgm:cxn modelId="{63D636F2-4105-4767-A2AA-2758CB66FEC1}" srcId="{27E873D3-E608-410E-A38F-261E216185B2}" destId="{1B6D5A46-F5AE-4DCD-84CF-807513C705A8}" srcOrd="3" destOrd="0" parTransId="{6DC617CA-FFB1-493F-995B-890C510152AC}" sibTransId="{F9C35BB1-C14F-40B7-B654-CD8F7516F277}"/>
    <dgm:cxn modelId="{C3C876B7-8148-4B5A-BB48-82A4778C5352}" type="presOf" srcId="{D12B1236-C5AD-455B-AF10-CB0DC1C586F8}" destId="{058BB171-7FA0-473B-A78F-3E7FEF71CB03}" srcOrd="0" destOrd="0" presId="urn:microsoft.com/office/officeart/2005/8/layout/vList2"/>
    <dgm:cxn modelId="{EB0F1B63-DF13-4955-9AFD-8C5AD479B9AE}" type="presOf" srcId="{58C9F046-2AA8-45EB-B682-DEC9119308B5}" destId="{EE1F9925-3BCA-4D26-BE31-42D49C2D0352}" srcOrd="0" destOrd="1" presId="urn:microsoft.com/office/officeart/2005/8/layout/vList2"/>
    <dgm:cxn modelId="{C51A3774-EC30-4CD2-8111-A8873AA2E500}" srcId="{27E873D3-E608-410E-A38F-261E216185B2}" destId="{C6644D40-6380-4054-9C3D-4CAE233CAB51}" srcOrd="1" destOrd="0" parTransId="{FACC922F-C57C-48CA-A22F-0FC9C25AB21D}" sibTransId="{74BCFCDB-4FF9-4BA3-8A9C-9294F3425E2F}"/>
    <dgm:cxn modelId="{A5D901A0-66C5-4B9A-BC4A-EDA3F11E24B4}" type="presOf" srcId="{27E873D3-E608-410E-A38F-261E216185B2}" destId="{2F183526-E217-43E3-BA40-55C8F3CD5336}" srcOrd="0" destOrd="0" presId="urn:microsoft.com/office/officeart/2005/8/layout/vList2"/>
    <dgm:cxn modelId="{446BAE3B-61C3-4BC1-A6D5-E84BF1371BAE}" srcId="{27E873D3-E608-410E-A38F-261E216185B2}" destId="{B89F22DF-0DA0-4D10-B5C8-E47E99FD9AFC}" srcOrd="0" destOrd="0" parTransId="{66E5283C-CFA5-42A0-A941-62DB794C589B}" sibTransId="{B730F56E-D0A5-440B-8B90-3557C30BD2B5}"/>
    <dgm:cxn modelId="{FC1C998F-94C9-4A8C-8004-9B6FD8EA3132}" type="presOf" srcId="{1B6D5A46-F5AE-4DCD-84CF-807513C705A8}" destId="{EE1F9925-3BCA-4D26-BE31-42D49C2D0352}" srcOrd="0" destOrd="5" presId="urn:microsoft.com/office/officeart/2005/8/layout/vList2"/>
    <dgm:cxn modelId="{B5BA3F57-EA32-46A1-B016-8859EABDC7BB}" type="presParOf" srcId="{058BB171-7FA0-473B-A78F-3E7FEF71CB03}" destId="{2F183526-E217-43E3-BA40-55C8F3CD5336}" srcOrd="0" destOrd="0" presId="urn:microsoft.com/office/officeart/2005/8/layout/vList2"/>
    <dgm:cxn modelId="{E8D36E8F-837B-47B7-93B9-85F9C70176D7}" type="presParOf" srcId="{058BB171-7FA0-473B-A78F-3E7FEF71CB03}" destId="{EE1F9925-3BCA-4D26-BE31-42D49C2D035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E70DEBC-9E32-4AB8-B35A-BC3DBB9ACB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9F35581-8FD4-4D52-9B93-12245C735E62}">
      <dgm:prSet phldrT="[Texto]"/>
      <dgm:spPr/>
      <dgm:t>
        <a:bodyPr/>
        <a:lstStyle/>
        <a:p>
          <a:r>
            <a:rPr lang="es-AR" dirty="0" smtClean="0"/>
            <a:t>“Proyección”</a:t>
          </a:r>
          <a:endParaRPr lang="es-AR" dirty="0"/>
        </a:p>
      </dgm:t>
    </dgm:pt>
    <dgm:pt modelId="{EE288978-4B66-4209-8F34-65B3F8B4AC28}" type="parTrans" cxnId="{04651410-41F1-475B-BCDA-5A26114397D7}">
      <dgm:prSet/>
      <dgm:spPr/>
      <dgm:t>
        <a:bodyPr/>
        <a:lstStyle/>
        <a:p>
          <a:endParaRPr lang="es-AR"/>
        </a:p>
      </dgm:t>
    </dgm:pt>
    <dgm:pt modelId="{5B52C152-E4E4-43CA-94C7-5230A415942A}" type="sibTrans" cxnId="{04651410-41F1-475B-BCDA-5A26114397D7}">
      <dgm:prSet/>
      <dgm:spPr/>
      <dgm:t>
        <a:bodyPr/>
        <a:lstStyle/>
        <a:p>
          <a:endParaRPr lang="es-AR"/>
        </a:p>
      </dgm:t>
    </dgm:pt>
    <dgm:pt modelId="{CD8A7752-0635-4925-820B-C1B52A477A11}">
      <dgm:prSet phldrT="[Texto]"/>
      <dgm:spPr/>
      <dgm:t>
        <a:bodyPr/>
        <a:lstStyle/>
        <a:p>
          <a:r>
            <a:rPr lang="es-AR" dirty="0" smtClean="0"/>
            <a:t>Ejemplo 15: mostrar los nombres de las localidades de l	a tabla localidad (solo el nombre de cada localidad)</a:t>
          </a:r>
          <a:endParaRPr lang="es-AR" dirty="0"/>
        </a:p>
      </dgm:t>
    </dgm:pt>
    <dgm:pt modelId="{6A8AE53F-D51D-49A8-B2CE-D13D94B2466C}" type="parTrans" cxnId="{0D0C9933-D275-4255-ABDB-5B541DA6FDC4}">
      <dgm:prSet/>
      <dgm:spPr/>
      <dgm:t>
        <a:bodyPr/>
        <a:lstStyle/>
        <a:p>
          <a:endParaRPr lang="es-AR"/>
        </a:p>
      </dgm:t>
    </dgm:pt>
    <dgm:pt modelId="{28A5B652-DE36-42FB-9574-5DB82536C85B}" type="sibTrans" cxnId="{0D0C9933-D275-4255-ABDB-5B541DA6FDC4}">
      <dgm:prSet/>
      <dgm:spPr/>
      <dgm:t>
        <a:bodyPr/>
        <a:lstStyle/>
        <a:p>
          <a:endParaRPr lang="es-AR"/>
        </a:p>
      </dgm:t>
    </dgm:pt>
    <dgm:pt modelId="{DFC435A7-1965-4F6B-AF30-D071E1E8E7EB}">
      <dgm:prSet phldrT="[Texto]"/>
      <dgm:spPr/>
      <dgm:t>
        <a:bodyPr/>
        <a:lstStyle/>
        <a:p>
          <a:r>
            <a:rPr lang="es-AR" dirty="0" smtClean="0"/>
            <a:t>“Producto Cartesiano”</a:t>
          </a:r>
          <a:endParaRPr lang="es-AR" dirty="0"/>
        </a:p>
      </dgm:t>
    </dgm:pt>
    <dgm:pt modelId="{1B6BEFBD-48B1-467E-B054-EAEC37A7ADBE}" type="parTrans" cxnId="{10FEEDCB-E535-4639-A820-FFADF90E0490}">
      <dgm:prSet/>
      <dgm:spPr/>
      <dgm:t>
        <a:bodyPr/>
        <a:lstStyle/>
        <a:p>
          <a:endParaRPr lang="es-AR"/>
        </a:p>
      </dgm:t>
    </dgm:pt>
    <dgm:pt modelId="{67194E25-C911-44D2-B193-D69D644F2B1A}" type="sibTrans" cxnId="{10FEEDCB-E535-4639-A820-FFADF90E0490}">
      <dgm:prSet/>
      <dgm:spPr/>
      <dgm:t>
        <a:bodyPr/>
        <a:lstStyle/>
        <a:p>
          <a:endParaRPr lang="es-AR"/>
        </a:p>
      </dgm:t>
    </dgm:pt>
    <dgm:pt modelId="{A02A36EB-DB23-4983-9ACE-F7330C793967}">
      <dgm:prSet phldrT="[Texto]"/>
      <dgm:spPr/>
      <dgm:t>
        <a:bodyPr/>
        <a:lstStyle/>
        <a:p>
          <a:r>
            <a:rPr lang="es-AR" dirty="0" smtClean="0"/>
            <a:t>Ejemplo 16:  mostrar cada asociado y la localidad donde vive</a:t>
          </a:r>
          <a:endParaRPr lang="es-AR" dirty="0"/>
        </a:p>
      </dgm:t>
    </dgm:pt>
    <dgm:pt modelId="{CD572FE1-B01F-4B50-B28A-1928EFCEA374}" type="parTrans" cxnId="{B48B5C38-81DF-4DFE-B5C0-0BA55FA972EA}">
      <dgm:prSet/>
      <dgm:spPr/>
      <dgm:t>
        <a:bodyPr/>
        <a:lstStyle/>
        <a:p>
          <a:endParaRPr lang="es-AR"/>
        </a:p>
      </dgm:t>
    </dgm:pt>
    <dgm:pt modelId="{3A9E415E-EC2F-4A23-A2F9-E3B0FE0BDD98}" type="sibTrans" cxnId="{B48B5C38-81DF-4DFE-B5C0-0BA55FA972EA}">
      <dgm:prSet/>
      <dgm:spPr/>
      <dgm:t>
        <a:bodyPr/>
        <a:lstStyle/>
        <a:p>
          <a:endParaRPr lang="es-AR"/>
        </a:p>
      </dgm:t>
    </dgm:pt>
    <dgm:pt modelId="{70394549-A1F3-4960-B59C-6CEF35CB821C}">
      <dgm:prSet phldrT="[Texto]"/>
      <dgm:spPr/>
      <dgm:t>
        <a:bodyPr/>
        <a:lstStyle/>
        <a:p>
          <a:r>
            <a:rPr lang="es-AR" dirty="0" smtClean="0"/>
            <a:t>Variables de </a:t>
          </a:r>
          <a:r>
            <a:rPr lang="es-AR" dirty="0" err="1" smtClean="0"/>
            <a:t>tupla</a:t>
          </a:r>
          <a:r>
            <a:rPr lang="es-AR" dirty="0" smtClean="0"/>
            <a:t> libre y límite</a:t>
          </a:r>
          <a:endParaRPr lang="es-AR" dirty="0"/>
        </a:p>
      </dgm:t>
    </dgm:pt>
    <dgm:pt modelId="{1CC75A64-C0CB-423D-B589-FB934CECFE7C}" type="parTrans" cxnId="{F2800302-8224-47EC-BAEC-397574288F16}">
      <dgm:prSet/>
      <dgm:spPr/>
      <dgm:t>
        <a:bodyPr/>
        <a:lstStyle/>
        <a:p>
          <a:endParaRPr lang="es-AR"/>
        </a:p>
      </dgm:t>
    </dgm:pt>
    <dgm:pt modelId="{0D424346-A95B-42A8-97E9-204722F46201}" type="sibTrans" cxnId="{F2800302-8224-47EC-BAEC-397574288F16}">
      <dgm:prSet/>
      <dgm:spPr/>
      <dgm:t>
        <a:bodyPr/>
        <a:lstStyle/>
        <a:p>
          <a:endParaRPr lang="es-AR"/>
        </a:p>
      </dgm:t>
    </dgm:pt>
    <dgm:pt modelId="{17EE48CB-1051-4F53-AA1B-B972DB0207F7}">
      <dgm:prSet phldrT="[Texto]"/>
      <dgm:spPr/>
      <dgm:t>
        <a:bodyPr/>
        <a:lstStyle/>
        <a:p>
          <a:r>
            <a:rPr lang="es-ES" dirty="0" smtClean="0"/>
            <a:t>{</a:t>
          </a:r>
          <a:r>
            <a:rPr lang="es-ES" dirty="0" smtClean="0">
              <a:sym typeface="Symbol" pitchFamily="18" charset="2"/>
            </a:rPr>
            <a:t>t / s R / Q(s)}</a:t>
          </a:r>
          <a:endParaRPr lang="es-AR" dirty="0"/>
        </a:p>
      </dgm:t>
    </dgm:pt>
    <dgm:pt modelId="{DA695176-D9B9-441D-9C97-17E87472AB97}" type="parTrans" cxnId="{7B9279F8-2BB3-4803-BADA-ACAF5D6A8BFA}">
      <dgm:prSet/>
      <dgm:spPr/>
      <dgm:t>
        <a:bodyPr/>
        <a:lstStyle/>
        <a:p>
          <a:endParaRPr lang="es-AR"/>
        </a:p>
      </dgm:t>
    </dgm:pt>
    <dgm:pt modelId="{89D53BE3-3FC1-4D00-9ABF-2A328362943E}" type="sibTrans" cxnId="{7B9279F8-2BB3-4803-BADA-ACAF5D6A8BFA}">
      <dgm:prSet/>
      <dgm:spPr/>
      <dgm:t>
        <a:bodyPr/>
        <a:lstStyle/>
        <a:p>
          <a:endParaRPr lang="es-AR"/>
        </a:p>
      </dgm:t>
    </dgm:pt>
    <dgm:pt modelId="{ED37062D-4FB3-46FC-933E-901071AF7155}">
      <dgm:prSet phldrT="[Texto]"/>
      <dgm:spPr/>
      <dgm:t>
        <a:bodyPr/>
        <a:lstStyle/>
        <a:p>
          <a:r>
            <a:rPr lang="es-AR" dirty="0" smtClean="0"/>
            <a:t>Ejemplo 17: mostrar el nombre de cada sede y donde está ubicada</a:t>
          </a:r>
          <a:endParaRPr lang="es-AR" dirty="0"/>
        </a:p>
      </dgm:t>
    </dgm:pt>
    <dgm:pt modelId="{E4F2F0C2-8E3A-4C51-A51C-4A713BF10AC6}" type="parTrans" cxnId="{CB1CE45A-7CB6-4EB7-B570-29E5E9611890}">
      <dgm:prSet/>
      <dgm:spPr/>
      <dgm:t>
        <a:bodyPr/>
        <a:lstStyle/>
        <a:p>
          <a:endParaRPr lang="es-AR"/>
        </a:p>
      </dgm:t>
    </dgm:pt>
    <dgm:pt modelId="{CC40EC4E-4E41-4A26-AA7F-F5FC580762F7}" type="sibTrans" cxnId="{CB1CE45A-7CB6-4EB7-B570-29E5E9611890}">
      <dgm:prSet/>
      <dgm:spPr/>
      <dgm:t>
        <a:bodyPr/>
        <a:lstStyle/>
        <a:p>
          <a:endParaRPr lang="es-AR"/>
        </a:p>
      </dgm:t>
    </dgm:pt>
    <dgm:pt modelId="{63793C6B-EBA8-4F86-82A7-2ED48D8E48E7}">
      <dgm:prSet phldrT="[Texto]"/>
      <dgm:spPr/>
      <dgm:t>
        <a:bodyPr/>
        <a:lstStyle/>
        <a:p>
          <a:r>
            <a:rPr lang="es-AR" dirty="0" smtClean="0"/>
            <a:t>Ejemplo 18: mostrar cada asociado y los deportes que practica</a:t>
          </a:r>
          <a:endParaRPr lang="es-AR" dirty="0"/>
        </a:p>
      </dgm:t>
    </dgm:pt>
    <dgm:pt modelId="{100077A2-E646-4555-AB0F-19A2376255E8}" type="parTrans" cxnId="{863EC1E7-A1C5-4D63-9FC9-0248E3E7D311}">
      <dgm:prSet/>
      <dgm:spPr/>
      <dgm:t>
        <a:bodyPr/>
        <a:lstStyle/>
        <a:p>
          <a:endParaRPr lang="es-AR"/>
        </a:p>
      </dgm:t>
    </dgm:pt>
    <dgm:pt modelId="{4016B972-6534-4D7D-9580-AC7FFC3355C0}" type="sibTrans" cxnId="{863EC1E7-A1C5-4D63-9FC9-0248E3E7D311}">
      <dgm:prSet/>
      <dgm:spPr/>
      <dgm:t>
        <a:bodyPr/>
        <a:lstStyle/>
        <a:p>
          <a:endParaRPr lang="es-AR"/>
        </a:p>
      </dgm:t>
    </dgm:pt>
    <dgm:pt modelId="{E63C95DA-7B88-4BBB-AE67-C2E1A58A8DFC}" type="pres">
      <dgm:prSet presAssocID="{FE70DEBC-9E32-4AB8-B35A-BC3DBB9ACB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8DEB181-2E1F-440C-86ED-841260D598F1}" type="pres">
      <dgm:prSet presAssocID="{99F35581-8FD4-4D52-9B93-12245C735E6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0284492-B120-4023-BB02-C4051CA58CB4}" type="pres">
      <dgm:prSet presAssocID="{99F35581-8FD4-4D52-9B93-12245C735E6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76CFC0-C08D-4063-A534-D4739995A6ED}" type="pres">
      <dgm:prSet presAssocID="{DFC435A7-1965-4F6B-AF30-D071E1E8E7E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DEA1B3-79BC-4787-B9E5-56FC981F4F34}" type="pres">
      <dgm:prSet presAssocID="{DFC435A7-1965-4F6B-AF30-D071E1E8E7E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408F10B-F9DB-4252-B4D6-EE6C5A926FF5}" type="presOf" srcId="{70394549-A1F3-4960-B59C-6CEF35CB821C}" destId="{50284492-B120-4023-BB02-C4051CA58CB4}" srcOrd="0" destOrd="0" presId="urn:microsoft.com/office/officeart/2005/8/layout/vList2"/>
    <dgm:cxn modelId="{9500C451-F9BE-4DEB-84B7-B32CF9BDFA7D}" type="presOf" srcId="{17EE48CB-1051-4F53-AA1B-B972DB0207F7}" destId="{50284492-B120-4023-BB02-C4051CA58CB4}" srcOrd="0" destOrd="1" presId="urn:microsoft.com/office/officeart/2005/8/layout/vList2"/>
    <dgm:cxn modelId="{86529F87-2A42-489C-88D8-72B47069DA1C}" type="presOf" srcId="{CD8A7752-0635-4925-820B-C1B52A477A11}" destId="{50284492-B120-4023-BB02-C4051CA58CB4}" srcOrd="0" destOrd="2" presId="urn:microsoft.com/office/officeart/2005/8/layout/vList2"/>
    <dgm:cxn modelId="{7B9279F8-2BB3-4803-BADA-ACAF5D6A8BFA}" srcId="{99F35581-8FD4-4D52-9B93-12245C735E62}" destId="{17EE48CB-1051-4F53-AA1B-B972DB0207F7}" srcOrd="1" destOrd="0" parTransId="{DA695176-D9B9-441D-9C97-17E87472AB97}" sibTransId="{89D53BE3-3FC1-4D00-9ABF-2A328362943E}"/>
    <dgm:cxn modelId="{B48B5C38-81DF-4DFE-B5C0-0BA55FA972EA}" srcId="{DFC435A7-1965-4F6B-AF30-D071E1E8E7EB}" destId="{A02A36EB-DB23-4983-9ACE-F7330C793967}" srcOrd="0" destOrd="0" parTransId="{CD572FE1-B01F-4B50-B28A-1928EFCEA374}" sibTransId="{3A9E415E-EC2F-4A23-A2F9-E3B0FE0BDD98}"/>
    <dgm:cxn modelId="{0D0C9933-D275-4255-ABDB-5B541DA6FDC4}" srcId="{99F35581-8FD4-4D52-9B93-12245C735E62}" destId="{CD8A7752-0635-4925-820B-C1B52A477A11}" srcOrd="2" destOrd="0" parTransId="{6A8AE53F-D51D-49A8-B2CE-D13D94B2466C}" sibTransId="{28A5B652-DE36-42FB-9574-5DB82536C85B}"/>
    <dgm:cxn modelId="{96A9A1A1-1EEC-4027-8A39-2B4C22620AA9}" type="presOf" srcId="{99F35581-8FD4-4D52-9B93-12245C735E62}" destId="{A8DEB181-2E1F-440C-86ED-841260D598F1}" srcOrd="0" destOrd="0" presId="urn:microsoft.com/office/officeart/2005/8/layout/vList2"/>
    <dgm:cxn modelId="{51AC4AEB-F078-43D6-9BF5-2FA5B86BECD8}" type="presOf" srcId="{ED37062D-4FB3-46FC-933E-901071AF7155}" destId="{1DDEA1B3-79BC-4787-B9E5-56FC981F4F34}" srcOrd="0" destOrd="1" presId="urn:microsoft.com/office/officeart/2005/8/layout/vList2"/>
    <dgm:cxn modelId="{D1B12656-97A4-4496-973F-5329B8D2E51A}" type="presOf" srcId="{63793C6B-EBA8-4F86-82A7-2ED48D8E48E7}" destId="{1DDEA1B3-79BC-4787-B9E5-56FC981F4F34}" srcOrd="0" destOrd="2" presId="urn:microsoft.com/office/officeart/2005/8/layout/vList2"/>
    <dgm:cxn modelId="{0E6329FC-51D9-411F-9B5B-2FFBD250DB57}" type="presOf" srcId="{DFC435A7-1965-4F6B-AF30-D071E1E8E7EB}" destId="{8476CFC0-C08D-4063-A534-D4739995A6ED}" srcOrd="0" destOrd="0" presId="urn:microsoft.com/office/officeart/2005/8/layout/vList2"/>
    <dgm:cxn modelId="{04651410-41F1-475B-BCDA-5A26114397D7}" srcId="{FE70DEBC-9E32-4AB8-B35A-BC3DBB9ACBD7}" destId="{99F35581-8FD4-4D52-9B93-12245C735E62}" srcOrd="0" destOrd="0" parTransId="{EE288978-4B66-4209-8F34-65B3F8B4AC28}" sibTransId="{5B52C152-E4E4-43CA-94C7-5230A415942A}"/>
    <dgm:cxn modelId="{4818D3FF-28DF-45CC-968C-A81CF3687A8F}" type="presOf" srcId="{FE70DEBC-9E32-4AB8-B35A-BC3DBB9ACBD7}" destId="{E63C95DA-7B88-4BBB-AE67-C2E1A58A8DFC}" srcOrd="0" destOrd="0" presId="urn:microsoft.com/office/officeart/2005/8/layout/vList2"/>
    <dgm:cxn modelId="{AD485FB7-70C8-41CC-810B-757AF7A3B1D0}" type="presOf" srcId="{A02A36EB-DB23-4983-9ACE-F7330C793967}" destId="{1DDEA1B3-79BC-4787-B9E5-56FC981F4F34}" srcOrd="0" destOrd="0" presId="urn:microsoft.com/office/officeart/2005/8/layout/vList2"/>
    <dgm:cxn modelId="{F2800302-8224-47EC-BAEC-397574288F16}" srcId="{99F35581-8FD4-4D52-9B93-12245C735E62}" destId="{70394549-A1F3-4960-B59C-6CEF35CB821C}" srcOrd="0" destOrd="0" parTransId="{1CC75A64-C0CB-423D-B589-FB934CECFE7C}" sibTransId="{0D424346-A95B-42A8-97E9-204722F46201}"/>
    <dgm:cxn modelId="{863EC1E7-A1C5-4D63-9FC9-0248E3E7D311}" srcId="{DFC435A7-1965-4F6B-AF30-D071E1E8E7EB}" destId="{63793C6B-EBA8-4F86-82A7-2ED48D8E48E7}" srcOrd="2" destOrd="0" parTransId="{100077A2-E646-4555-AB0F-19A2376255E8}" sibTransId="{4016B972-6534-4D7D-9580-AC7FFC3355C0}"/>
    <dgm:cxn modelId="{10FEEDCB-E535-4639-A820-FFADF90E0490}" srcId="{FE70DEBC-9E32-4AB8-B35A-BC3DBB9ACBD7}" destId="{DFC435A7-1965-4F6B-AF30-D071E1E8E7EB}" srcOrd="1" destOrd="0" parTransId="{1B6BEFBD-48B1-467E-B054-EAEC37A7ADBE}" sibTransId="{67194E25-C911-44D2-B193-D69D644F2B1A}"/>
    <dgm:cxn modelId="{CB1CE45A-7CB6-4EB7-B570-29E5E9611890}" srcId="{DFC435A7-1965-4F6B-AF30-D071E1E8E7EB}" destId="{ED37062D-4FB3-46FC-933E-901071AF7155}" srcOrd="1" destOrd="0" parTransId="{E4F2F0C2-8E3A-4C51-A51C-4A713BF10AC6}" sibTransId="{CC40EC4E-4E41-4A26-AA7F-F5FC580762F7}"/>
    <dgm:cxn modelId="{B2FF53BD-55CA-42FF-8995-6FF894425609}" type="presParOf" srcId="{E63C95DA-7B88-4BBB-AE67-C2E1A58A8DFC}" destId="{A8DEB181-2E1F-440C-86ED-841260D598F1}" srcOrd="0" destOrd="0" presId="urn:microsoft.com/office/officeart/2005/8/layout/vList2"/>
    <dgm:cxn modelId="{25CB0FC1-8ADD-4F83-A55B-9AAE4475453C}" type="presParOf" srcId="{E63C95DA-7B88-4BBB-AE67-C2E1A58A8DFC}" destId="{50284492-B120-4023-BB02-C4051CA58CB4}" srcOrd="1" destOrd="0" presId="urn:microsoft.com/office/officeart/2005/8/layout/vList2"/>
    <dgm:cxn modelId="{D6422FFD-88B0-4575-9403-D26265894EBE}" type="presParOf" srcId="{E63C95DA-7B88-4BBB-AE67-C2E1A58A8DFC}" destId="{8476CFC0-C08D-4063-A534-D4739995A6ED}" srcOrd="2" destOrd="0" presId="urn:microsoft.com/office/officeart/2005/8/layout/vList2"/>
    <dgm:cxn modelId="{A7D3487E-4F6F-42B6-BDD5-B47A37FDC7D0}" type="presParOf" srcId="{E63C95DA-7B88-4BBB-AE67-C2E1A58A8DFC}" destId="{1DDEA1B3-79BC-4787-B9E5-56FC981F4F3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C0CD282-A4CC-4F50-A6A5-07ECD86924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13CE7C1-6621-46FC-81BA-A0DF16BB5B24}">
      <dgm:prSet phldrT="[Texto]"/>
      <dgm:spPr/>
      <dgm:t>
        <a:bodyPr/>
        <a:lstStyle/>
        <a:p>
          <a:r>
            <a:rPr lang="es-ES" altLang="es-AR" dirty="0" smtClean="0"/>
            <a:t>Definición formal del Cálculo de </a:t>
          </a:r>
          <a:r>
            <a:rPr lang="es-ES" altLang="es-AR" dirty="0" err="1" smtClean="0"/>
            <a:t>tuplas</a:t>
          </a:r>
          <a:endParaRPr lang="es-AR" dirty="0"/>
        </a:p>
      </dgm:t>
    </dgm:pt>
    <dgm:pt modelId="{4BE8991E-D524-4B10-BDB9-35C24FC4040B}" type="parTrans" cxnId="{07C3E184-E57D-4450-8C05-3FCB72C0C6E3}">
      <dgm:prSet/>
      <dgm:spPr/>
      <dgm:t>
        <a:bodyPr/>
        <a:lstStyle/>
        <a:p>
          <a:endParaRPr lang="es-AR"/>
        </a:p>
      </dgm:t>
    </dgm:pt>
    <dgm:pt modelId="{7009C9AB-8627-4C3E-856F-A92CBF66DA36}" type="sibTrans" cxnId="{07C3E184-E57D-4450-8C05-3FCB72C0C6E3}">
      <dgm:prSet/>
      <dgm:spPr/>
      <dgm:t>
        <a:bodyPr/>
        <a:lstStyle/>
        <a:p>
          <a:endParaRPr lang="es-AR"/>
        </a:p>
      </dgm:t>
    </dgm:pt>
    <dgm:pt modelId="{B55CD56E-6B44-475A-8312-A79482DF0425}">
      <dgm:prSet phldrT="[Texto]"/>
      <dgm:spPr/>
      <dgm:t>
        <a:bodyPr/>
        <a:lstStyle/>
        <a:p>
          <a:r>
            <a:rPr lang="es-ES" altLang="es-AR" dirty="0" smtClean="0"/>
            <a:t>Una expresión del Cálculo de </a:t>
          </a:r>
          <a:r>
            <a:rPr lang="es-ES" altLang="es-AR" dirty="0" err="1" smtClean="0"/>
            <a:t>tuplas</a:t>
          </a:r>
          <a:r>
            <a:rPr lang="es-ES" altLang="es-AR" dirty="0" smtClean="0"/>
            <a:t> { t / P(t) }, tiene:</a:t>
          </a:r>
          <a:endParaRPr lang="es-AR" dirty="0"/>
        </a:p>
      </dgm:t>
    </dgm:pt>
    <dgm:pt modelId="{BBC6D235-15D9-4267-B58C-DDAEB1C92088}" type="parTrans" cxnId="{61FFB44A-0CAA-41E7-9611-5DCE563057B2}">
      <dgm:prSet/>
      <dgm:spPr/>
      <dgm:t>
        <a:bodyPr/>
        <a:lstStyle/>
        <a:p>
          <a:endParaRPr lang="es-AR"/>
        </a:p>
      </dgm:t>
    </dgm:pt>
    <dgm:pt modelId="{F55E22C3-DB91-4EBD-B94E-427D8483028A}" type="sibTrans" cxnId="{61FFB44A-0CAA-41E7-9611-5DCE563057B2}">
      <dgm:prSet/>
      <dgm:spPr/>
      <dgm:t>
        <a:bodyPr/>
        <a:lstStyle/>
        <a:p>
          <a:endParaRPr lang="es-AR"/>
        </a:p>
      </dgm:t>
    </dgm:pt>
    <dgm:pt modelId="{DC7E2022-3B73-40FC-8BB0-941EC6FA8E8D}">
      <dgm:prSet phldrT="[Texto]"/>
      <dgm:spPr/>
      <dgm:t>
        <a:bodyPr/>
        <a:lstStyle/>
        <a:p>
          <a:r>
            <a:rPr lang="es-ES" altLang="es-AR" dirty="0" smtClean="0"/>
            <a:t>P fórmula donde aparecen varias variables de </a:t>
          </a:r>
          <a:r>
            <a:rPr lang="es-ES" altLang="es-AR" dirty="0" err="1" smtClean="0"/>
            <a:t>tupla</a:t>
          </a:r>
          <a:endParaRPr lang="es-AR" dirty="0"/>
        </a:p>
      </dgm:t>
    </dgm:pt>
    <dgm:pt modelId="{6DE6B2D8-F35B-4439-93D9-E1FA18773449}" type="parTrans" cxnId="{BC0F6C17-CEB5-45B5-9AF0-429D86C096AB}">
      <dgm:prSet/>
      <dgm:spPr/>
      <dgm:t>
        <a:bodyPr/>
        <a:lstStyle/>
        <a:p>
          <a:endParaRPr lang="es-AR"/>
        </a:p>
      </dgm:t>
    </dgm:pt>
    <dgm:pt modelId="{E92E3C5C-5ADD-4056-9B12-AAD89B2B220E}" type="sibTrans" cxnId="{BC0F6C17-CEB5-45B5-9AF0-429D86C096AB}">
      <dgm:prSet/>
      <dgm:spPr/>
      <dgm:t>
        <a:bodyPr/>
        <a:lstStyle/>
        <a:p>
          <a:endParaRPr lang="es-AR"/>
        </a:p>
      </dgm:t>
    </dgm:pt>
    <dgm:pt modelId="{C249DD3D-7E78-4B74-8ADE-FA5FC938B2B7}">
      <dgm:prSet phldrT="[Texto]"/>
      <dgm:spPr/>
      <dgm:t>
        <a:bodyPr/>
        <a:lstStyle/>
        <a:p>
          <a:r>
            <a:rPr lang="es-ES" altLang="es-AR" dirty="0" smtClean="0"/>
            <a:t>T </a:t>
          </a:r>
          <a:r>
            <a:rPr lang="es-ES" altLang="es-AR" dirty="0" smtClean="0">
              <a:sym typeface="Symbol" panose="05050102010706020507" pitchFamily="18" charset="2"/>
            </a:rPr>
            <a:t> (variable libre)</a:t>
          </a:r>
          <a:endParaRPr lang="es-AR" dirty="0"/>
        </a:p>
      </dgm:t>
    </dgm:pt>
    <dgm:pt modelId="{B67CAE2C-CA1E-47AD-9BE0-A71C0089D4A8}" type="parTrans" cxnId="{A6DD9AD6-A5B1-4B5F-BCBD-1AF221A0ED8B}">
      <dgm:prSet/>
      <dgm:spPr/>
      <dgm:t>
        <a:bodyPr/>
        <a:lstStyle/>
        <a:p>
          <a:endParaRPr lang="es-AR"/>
        </a:p>
      </dgm:t>
    </dgm:pt>
    <dgm:pt modelId="{BCB694A8-737D-4A34-A87E-310F3D6D8448}" type="sibTrans" cxnId="{A6DD9AD6-A5B1-4B5F-BCBD-1AF221A0ED8B}">
      <dgm:prSet/>
      <dgm:spPr/>
      <dgm:t>
        <a:bodyPr/>
        <a:lstStyle/>
        <a:p>
          <a:endParaRPr lang="es-AR"/>
        </a:p>
      </dgm:t>
    </dgm:pt>
    <dgm:pt modelId="{0CDDD18F-BC48-4362-94E2-0C26D9FDC812}">
      <dgm:prSet phldrT="[Texto]"/>
      <dgm:spPr/>
      <dgm:t>
        <a:bodyPr/>
        <a:lstStyle/>
        <a:p>
          <a:r>
            <a:rPr lang="es-ES" altLang="es-AR" dirty="0" smtClean="0">
              <a:sym typeface="Symbol" panose="05050102010706020507" pitchFamily="18" charset="2"/>
            </a:rPr>
            <a:t> s  (variable límite)</a:t>
          </a:r>
          <a:endParaRPr lang="es-AR" dirty="0"/>
        </a:p>
      </dgm:t>
    </dgm:pt>
    <dgm:pt modelId="{552DBFA3-E502-447F-863D-E054723D5DB7}" type="parTrans" cxnId="{6F22B49C-3C84-490B-ABA0-2B5CD19A7D5D}">
      <dgm:prSet/>
      <dgm:spPr/>
      <dgm:t>
        <a:bodyPr/>
        <a:lstStyle/>
        <a:p>
          <a:endParaRPr lang="es-AR"/>
        </a:p>
      </dgm:t>
    </dgm:pt>
    <dgm:pt modelId="{B5A6B97F-BDD1-40BE-A3BD-519058BB3298}" type="sibTrans" cxnId="{6F22B49C-3C84-490B-ABA0-2B5CD19A7D5D}">
      <dgm:prSet/>
      <dgm:spPr/>
      <dgm:t>
        <a:bodyPr/>
        <a:lstStyle/>
        <a:p>
          <a:endParaRPr lang="es-AR"/>
        </a:p>
      </dgm:t>
    </dgm:pt>
    <dgm:pt modelId="{08800614-F2FC-4791-A867-1E66155E1602}">
      <dgm:prSet phldrT="[Texto]"/>
      <dgm:spPr/>
      <dgm:t>
        <a:bodyPr/>
        <a:lstStyle/>
        <a:p>
          <a:r>
            <a:rPr lang="es-ES" altLang="es-AR" dirty="0" smtClean="0">
              <a:sym typeface="Symbol" panose="05050102010706020507" pitchFamily="18" charset="2"/>
            </a:rPr>
            <a:t>Las fórmulas se compone de átomos:</a:t>
          </a:r>
          <a:endParaRPr lang="es-AR" dirty="0"/>
        </a:p>
      </dgm:t>
    </dgm:pt>
    <dgm:pt modelId="{5AE169F2-AE6D-4701-BECA-D71D8A6BA2B7}" type="parTrans" cxnId="{A990F1F0-EC45-450C-BD63-0C933CAF5373}">
      <dgm:prSet/>
      <dgm:spPr/>
      <dgm:t>
        <a:bodyPr/>
        <a:lstStyle/>
        <a:p>
          <a:endParaRPr lang="es-AR"/>
        </a:p>
      </dgm:t>
    </dgm:pt>
    <dgm:pt modelId="{1F0F73E9-BCDF-4419-A757-3B11A2C6D9F9}" type="sibTrans" cxnId="{A990F1F0-EC45-450C-BD63-0C933CAF5373}">
      <dgm:prSet/>
      <dgm:spPr/>
      <dgm:t>
        <a:bodyPr/>
        <a:lstStyle/>
        <a:p>
          <a:endParaRPr lang="es-AR"/>
        </a:p>
      </dgm:t>
    </dgm:pt>
    <dgm:pt modelId="{683405C5-30B3-44BF-BA30-31B05C690F69}">
      <dgm:prSet phldrT="[Texto]"/>
      <dgm:spPr/>
      <dgm:t>
        <a:bodyPr/>
        <a:lstStyle/>
        <a:p>
          <a:r>
            <a:rPr lang="es-ES" altLang="es-AR" dirty="0" smtClean="0"/>
            <a:t>s </a:t>
          </a:r>
          <a:r>
            <a:rPr lang="es-ES" altLang="es-AR" dirty="0" smtClean="0">
              <a:sym typeface="Symbol" panose="05050102010706020507" pitchFamily="18" charset="2"/>
            </a:rPr>
            <a:t> r;    s variable de </a:t>
          </a:r>
          <a:r>
            <a:rPr lang="es-ES" altLang="es-AR" dirty="0" err="1" smtClean="0">
              <a:sym typeface="Symbol" panose="05050102010706020507" pitchFamily="18" charset="2"/>
            </a:rPr>
            <a:t>tupla</a:t>
          </a:r>
          <a:r>
            <a:rPr lang="es-ES" altLang="es-AR" dirty="0" smtClean="0">
              <a:sym typeface="Symbol" panose="05050102010706020507" pitchFamily="18" charset="2"/>
            </a:rPr>
            <a:t> y r relación</a:t>
          </a:r>
          <a:endParaRPr lang="es-AR" dirty="0"/>
        </a:p>
      </dgm:t>
    </dgm:pt>
    <dgm:pt modelId="{BA4DB7F7-844A-427E-878A-F86B862A9C0B}" type="parTrans" cxnId="{04F07FDB-5387-4076-BF39-F8533C6C2947}">
      <dgm:prSet/>
      <dgm:spPr/>
      <dgm:t>
        <a:bodyPr/>
        <a:lstStyle/>
        <a:p>
          <a:endParaRPr lang="es-AR"/>
        </a:p>
      </dgm:t>
    </dgm:pt>
    <dgm:pt modelId="{1F51A6BE-7DAE-4157-B09F-B196B73E449E}" type="sibTrans" cxnId="{04F07FDB-5387-4076-BF39-F8533C6C2947}">
      <dgm:prSet/>
      <dgm:spPr/>
      <dgm:t>
        <a:bodyPr/>
        <a:lstStyle/>
        <a:p>
          <a:endParaRPr lang="es-AR"/>
        </a:p>
      </dgm:t>
    </dgm:pt>
    <dgm:pt modelId="{836BF22A-AF31-4F7F-A38C-E48C4388084C}">
      <dgm:prSet/>
      <dgm:spPr/>
      <dgm:t>
        <a:bodyPr/>
        <a:lstStyle/>
        <a:p>
          <a:r>
            <a:rPr lang="es-ES" altLang="es-AR" dirty="0" smtClean="0">
              <a:sym typeface="Symbol" panose="05050102010706020507" pitchFamily="18" charset="2"/>
            </a:rPr>
            <a:t>s[x]   u[y],     s, u variables de </a:t>
          </a:r>
          <a:r>
            <a:rPr lang="es-ES" altLang="es-AR" dirty="0" err="1" smtClean="0">
              <a:sym typeface="Symbol" panose="05050102010706020507" pitchFamily="18" charset="2"/>
            </a:rPr>
            <a:t>tupla</a:t>
          </a:r>
          <a:r>
            <a:rPr lang="es-ES" altLang="es-AR" dirty="0" smtClean="0">
              <a:sym typeface="Symbol" panose="05050102010706020507" pitchFamily="18" charset="2"/>
            </a:rPr>
            <a:t>; x, y atributos sobre s y u respectivamente;  operador (&gt;, &lt;, &gt;=, =, &lt;&gt;, </a:t>
          </a:r>
          <a:r>
            <a:rPr lang="es-ES" altLang="es-AR" dirty="0" err="1" smtClean="0">
              <a:sym typeface="Symbol" panose="05050102010706020507" pitchFamily="18" charset="2"/>
            </a:rPr>
            <a:t>etc</a:t>
          </a:r>
          <a:r>
            <a:rPr lang="es-ES" altLang="es-AR" dirty="0" smtClean="0">
              <a:sym typeface="Symbol" panose="05050102010706020507" pitchFamily="18" charset="2"/>
            </a:rPr>
            <a:t>)</a:t>
          </a:r>
        </a:p>
      </dgm:t>
    </dgm:pt>
    <dgm:pt modelId="{231FF365-F2AA-44FB-97AF-7BD7ECACD634}" type="parTrans" cxnId="{E8C04958-B857-4EF8-BC8D-C1A1E5DE9DE7}">
      <dgm:prSet/>
      <dgm:spPr/>
      <dgm:t>
        <a:bodyPr/>
        <a:lstStyle/>
        <a:p>
          <a:endParaRPr lang="es-AR"/>
        </a:p>
      </dgm:t>
    </dgm:pt>
    <dgm:pt modelId="{0131E9B6-8CD6-4BFE-94F9-737DB15CC353}" type="sibTrans" cxnId="{E8C04958-B857-4EF8-BC8D-C1A1E5DE9DE7}">
      <dgm:prSet/>
      <dgm:spPr/>
      <dgm:t>
        <a:bodyPr/>
        <a:lstStyle/>
        <a:p>
          <a:endParaRPr lang="es-AR"/>
        </a:p>
      </dgm:t>
    </dgm:pt>
    <dgm:pt modelId="{160E1853-941F-4E49-9E6D-C16FCABE4166}">
      <dgm:prSet/>
      <dgm:spPr/>
      <dgm:t>
        <a:bodyPr/>
        <a:lstStyle/>
        <a:p>
          <a:r>
            <a:rPr lang="es-ES" altLang="es-AR" smtClean="0">
              <a:sym typeface="Symbol" panose="05050102010706020507" pitchFamily="18" charset="2"/>
            </a:rPr>
            <a:t>s[x]  c;    c constante.</a:t>
          </a:r>
          <a:endParaRPr lang="es-ES" altLang="es-AR" dirty="0" smtClean="0">
            <a:sym typeface="Symbol" panose="05050102010706020507" pitchFamily="18" charset="2"/>
          </a:endParaRPr>
        </a:p>
      </dgm:t>
    </dgm:pt>
    <dgm:pt modelId="{E0D0F9DE-E585-4765-ACFE-99CFB0B14CCC}" type="parTrans" cxnId="{B64C8A8E-7100-48F3-82DD-F08E01AFD983}">
      <dgm:prSet/>
      <dgm:spPr/>
      <dgm:t>
        <a:bodyPr/>
        <a:lstStyle/>
        <a:p>
          <a:endParaRPr lang="es-AR"/>
        </a:p>
      </dgm:t>
    </dgm:pt>
    <dgm:pt modelId="{6AC2DA44-8D85-4A64-8849-D3AE23A86F0A}" type="sibTrans" cxnId="{B64C8A8E-7100-48F3-82DD-F08E01AFD983}">
      <dgm:prSet/>
      <dgm:spPr/>
      <dgm:t>
        <a:bodyPr/>
        <a:lstStyle/>
        <a:p>
          <a:endParaRPr lang="es-AR"/>
        </a:p>
      </dgm:t>
    </dgm:pt>
    <dgm:pt modelId="{846898F9-DC83-400C-986C-0353CD793EEE}">
      <dgm:prSet/>
      <dgm:spPr/>
      <dgm:t>
        <a:bodyPr/>
        <a:lstStyle/>
        <a:p>
          <a:r>
            <a:rPr lang="es-ES" altLang="es-AR" smtClean="0">
              <a:sym typeface="Symbol" panose="05050102010706020507" pitchFamily="18" charset="2"/>
            </a:rPr>
            <a:t>Las fórmulas se construyen a partir de átomos:</a:t>
          </a:r>
          <a:endParaRPr lang="es-ES" altLang="es-AR" dirty="0" smtClean="0">
            <a:sym typeface="Symbol" panose="05050102010706020507" pitchFamily="18" charset="2"/>
          </a:endParaRPr>
        </a:p>
      </dgm:t>
    </dgm:pt>
    <dgm:pt modelId="{F5D66590-3B9A-44D4-B304-8FB9836DCCE9}" type="parTrans" cxnId="{67E9BF79-EBEC-427D-912D-1D0A41BF6CB6}">
      <dgm:prSet/>
      <dgm:spPr/>
      <dgm:t>
        <a:bodyPr/>
        <a:lstStyle/>
        <a:p>
          <a:endParaRPr lang="es-AR"/>
        </a:p>
      </dgm:t>
    </dgm:pt>
    <dgm:pt modelId="{E9C8CDCB-F623-49E3-8C2F-D508C417B409}" type="sibTrans" cxnId="{67E9BF79-EBEC-427D-912D-1D0A41BF6CB6}">
      <dgm:prSet/>
      <dgm:spPr/>
      <dgm:t>
        <a:bodyPr/>
        <a:lstStyle/>
        <a:p>
          <a:endParaRPr lang="es-AR"/>
        </a:p>
      </dgm:t>
    </dgm:pt>
    <dgm:pt modelId="{9696609F-6B70-4488-A769-DD7F2AB27B05}">
      <dgm:prSet/>
      <dgm:spPr/>
      <dgm:t>
        <a:bodyPr/>
        <a:lstStyle/>
        <a:p>
          <a:r>
            <a:rPr lang="es-ES" altLang="es-AR" smtClean="0">
              <a:sym typeface="Symbol" panose="05050102010706020507" pitchFamily="18" charset="2"/>
            </a:rPr>
            <a:t>Un átomo es una fórmula</a:t>
          </a:r>
          <a:endParaRPr lang="es-ES" altLang="es-AR" dirty="0" smtClean="0">
            <a:sym typeface="Symbol" panose="05050102010706020507" pitchFamily="18" charset="2"/>
          </a:endParaRPr>
        </a:p>
      </dgm:t>
    </dgm:pt>
    <dgm:pt modelId="{DE53E6BB-630A-4058-A2AC-90CC2C7232A2}" type="parTrans" cxnId="{8D68D695-A56B-4F7A-9F4E-DC55B16B93F3}">
      <dgm:prSet/>
      <dgm:spPr/>
      <dgm:t>
        <a:bodyPr/>
        <a:lstStyle/>
        <a:p>
          <a:endParaRPr lang="es-AR"/>
        </a:p>
      </dgm:t>
    </dgm:pt>
    <dgm:pt modelId="{19269397-475B-41C3-9804-B5CB2588E2C4}" type="sibTrans" cxnId="{8D68D695-A56B-4F7A-9F4E-DC55B16B93F3}">
      <dgm:prSet/>
      <dgm:spPr/>
      <dgm:t>
        <a:bodyPr/>
        <a:lstStyle/>
        <a:p>
          <a:endParaRPr lang="es-AR"/>
        </a:p>
      </dgm:t>
    </dgm:pt>
    <dgm:pt modelId="{F0459F24-DF1B-4EC0-ABCF-F2D0A5A31243}">
      <dgm:prSet/>
      <dgm:spPr/>
      <dgm:t>
        <a:bodyPr/>
        <a:lstStyle/>
        <a:p>
          <a:r>
            <a:rPr lang="es-ES" altLang="es-AR" smtClean="0">
              <a:sym typeface="Symbol" panose="05050102010706020507" pitchFamily="18" charset="2"/>
            </a:rPr>
            <a:t>P1 fórmula  ~ P1 fórmula</a:t>
          </a:r>
          <a:endParaRPr lang="es-ES" altLang="es-AR" dirty="0" smtClean="0">
            <a:sym typeface="Symbol" panose="05050102010706020507" pitchFamily="18" charset="2"/>
          </a:endParaRPr>
        </a:p>
      </dgm:t>
    </dgm:pt>
    <dgm:pt modelId="{A6D92D07-F5B5-498D-BC40-A2943256177B}" type="parTrans" cxnId="{802CD9F9-27B7-41A0-B36E-68955C7C4603}">
      <dgm:prSet/>
      <dgm:spPr/>
      <dgm:t>
        <a:bodyPr/>
        <a:lstStyle/>
        <a:p>
          <a:endParaRPr lang="es-AR"/>
        </a:p>
      </dgm:t>
    </dgm:pt>
    <dgm:pt modelId="{B911C552-DD08-44B1-87F2-E922EFD30DEF}" type="sibTrans" cxnId="{802CD9F9-27B7-41A0-B36E-68955C7C4603}">
      <dgm:prSet/>
      <dgm:spPr/>
      <dgm:t>
        <a:bodyPr/>
        <a:lstStyle/>
        <a:p>
          <a:endParaRPr lang="es-AR"/>
        </a:p>
      </dgm:t>
    </dgm:pt>
    <dgm:pt modelId="{05DC509C-E390-47D1-ADC0-D1D49116AC4E}">
      <dgm:prSet/>
      <dgm:spPr/>
      <dgm:t>
        <a:bodyPr/>
        <a:lstStyle/>
        <a:p>
          <a:r>
            <a:rPr lang="es-ES" altLang="es-AR" smtClean="0">
              <a:sym typeface="Symbol" panose="05050102010706020507" pitchFamily="18" charset="2"/>
            </a:rPr>
            <a:t>P1, P2 fórmula  P1 v P2, P1^ P2, P1  P2 fórmulas</a:t>
          </a:r>
          <a:endParaRPr lang="es-ES" altLang="es-AR" dirty="0" smtClean="0">
            <a:sym typeface="Symbol" panose="05050102010706020507" pitchFamily="18" charset="2"/>
          </a:endParaRPr>
        </a:p>
      </dgm:t>
    </dgm:pt>
    <dgm:pt modelId="{EB13DF2D-F7AC-4E16-9F5F-DD1292D1E734}" type="parTrans" cxnId="{702AE62A-B3F6-451E-AA38-87B5CD496314}">
      <dgm:prSet/>
      <dgm:spPr/>
      <dgm:t>
        <a:bodyPr/>
        <a:lstStyle/>
        <a:p>
          <a:endParaRPr lang="es-AR"/>
        </a:p>
      </dgm:t>
    </dgm:pt>
    <dgm:pt modelId="{BBDAB797-B5CC-4E6C-A5AB-1F8CE71DB9BF}" type="sibTrans" cxnId="{702AE62A-B3F6-451E-AA38-87B5CD496314}">
      <dgm:prSet/>
      <dgm:spPr/>
      <dgm:t>
        <a:bodyPr/>
        <a:lstStyle/>
        <a:p>
          <a:endParaRPr lang="es-AR"/>
        </a:p>
      </dgm:t>
    </dgm:pt>
    <dgm:pt modelId="{6051EDA4-E745-4B75-AFB6-34D92D3301BA}">
      <dgm:prSet/>
      <dgm:spPr/>
      <dgm:t>
        <a:bodyPr/>
        <a:lstStyle/>
        <a:p>
          <a:r>
            <a:rPr lang="es-ES" altLang="es-AR" dirty="0" smtClean="0">
              <a:sym typeface="Symbol" panose="05050102010706020507" pitchFamily="18" charset="2"/>
            </a:rPr>
            <a:t>P1(s) fórmula que contiene variable </a:t>
          </a:r>
          <a:r>
            <a:rPr lang="es-ES" altLang="es-AR" dirty="0" err="1" smtClean="0">
              <a:sym typeface="Symbol" panose="05050102010706020507" pitchFamily="18" charset="2"/>
            </a:rPr>
            <a:t>tupla</a:t>
          </a:r>
          <a:r>
            <a:rPr lang="es-ES" altLang="es-AR" dirty="0" smtClean="0">
              <a:sym typeface="Symbol" panose="05050102010706020507" pitchFamily="18" charset="2"/>
            </a:rPr>
            <a:t> libre s   s  r(P1(s)) y   s  r(P1(s)) fórmulas</a:t>
          </a:r>
        </a:p>
      </dgm:t>
    </dgm:pt>
    <dgm:pt modelId="{F3C909F7-AFC8-4E76-9C22-95E3DCD1A2BD}" type="parTrans" cxnId="{0AAB55B2-8A1D-4336-83A2-33733959D34A}">
      <dgm:prSet/>
      <dgm:spPr/>
      <dgm:t>
        <a:bodyPr/>
        <a:lstStyle/>
        <a:p>
          <a:endParaRPr lang="es-AR"/>
        </a:p>
      </dgm:t>
    </dgm:pt>
    <dgm:pt modelId="{EA0107B5-C33B-496E-8A7B-9126648E9496}" type="sibTrans" cxnId="{0AAB55B2-8A1D-4336-83A2-33733959D34A}">
      <dgm:prSet/>
      <dgm:spPr/>
      <dgm:t>
        <a:bodyPr/>
        <a:lstStyle/>
        <a:p>
          <a:endParaRPr lang="es-AR"/>
        </a:p>
      </dgm:t>
    </dgm:pt>
    <dgm:pt modelId="{956482C8-84A8-42EB-9AD6-A6777B7B47A3}" type="pres">
      <dgm:prSet presAssocID="{3C0CD282-A4CC-4F50-A6A5-07ECD86924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8AA2FDF-14B8-4444-A211-59FC35D4AFF4}" type="pres">
      <dgm:prSet presAssocID="{913CE7C1-6621-46FC-81BA-A0DF16BB5B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A49B866-69AE-486A-8048-95B242A8E5AF}" type="pres">
      <dgm:prSet presAssocID="{913CE7C1-6621-46FC-81BA-A0DF16BB5B2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7E9BF79-EBEC-427D-912D-1D0A41BF6CB6}" srcId="{08800614-F2FC-4791-A867-1E66155E1602}" destId="{846898F9-DC83-400C-986C-0353CD793EEE}" srcOrd="3" destOrd="0" parTransId="{F5D66590-3B9A-44D4-B304-8FB9836DCCE9}" sibTransId="{E9C8CDCB-F623-49E3-8C2F-D508C417B409}"/>
    <dgm:cxn modelId="{B493C4E0-C6DF-425C-989B-6F6EBE6C7AAB}" type="presOf" srcId="{B55CD56E-6B44-475A-8312-A79482DF0425}" destId="{2A49B866-69AE-486A-8048-95B242A8E5AF}" srcOrd="0" destOrd="0" presId="urn:microsoft.com/office/officeart/2005/8/layout/vList2"/>
    <dgm:cxn modelId="{0AAB55B2-8A1D-4336-83A2-33733959D34A}" srcId="{846898F9-DC83-400C-986C-0353CD793EEE}" destId="{6051EDA4-E745-4B75-AFB6-34D92D3301BA}" srcOrd="3" destOrd="0" parTransId="{F3C909F7-AFC8-4E76-9C22-95E3DCD1A2BD}" sibTransId="{EA0107B5-C33B-496E-8A7B-9126648E9496}"/>
    <dgm:cxn modelId="{CBF6D42F-805F-459D-BC61-6590EEE9D19B}" type="presOf" srcId="{08800614-F2FC-4791-A867-1E66155E1602}" destId="{2A49B866-69AE-486A-8048-95B242A8E5AF}" srcOrd="0" destOrd="4" presId="urn:microsoft.com/office/officeart/2005/8/layout/vList2"/>
    <dgm:cxn modelId="{9AC01755-62F9-49D5-8852-00715F9222F8}" type="presOf" srcId="{846898F9-DC83-400C-986C-0353CD793EEE}" destId="{2A49B866-69AE-486A-8048-95B242A8E5AF}" srcOrd="0" destOrd="8" presId="urn:microsoft.com/office/officeart/2005/8/layout/vList2"/>
    <dgm:cxn modelId="{AFB56F5E-3205-4E54-9F4A-E5D0D56A41D1}" type="presOf" srcId="{0CDDD18F-BC48-4362-94E2-0C26D9FDC812}" destId="{2A49B866-69AE-486A-8048-95B242A8E5AF}" srcOrd="0" destOrd="3" presId="urn:microsoft.com/office/officeart/2005/8/layout/vList2"/>
    <dgm:cxn modelId="{04F07FDB-5387-4076-BF39-F8533C6C2947}" srcId="{08800614-F2FC-4791-A867-1E66155E1602}" destId="{683405C5-30B3-44BF-BA30-31B05C690F69}" srcOrd="0" destOrd="0" parTransId="{BA4DB7F7-844A-427E-878A-F86B862A9C0B}" sibTransId="{1F51A6BE-7DAE-4157-B09F-B196B73E449E}"/>
    <dgm:cxn modelId="{7160C97A-039F-430A-8B11-46E2970E1E9F}" type="presOf" srcId="{683405C5-30B3-44BF-BA30-31B05C690F69}" destId="{2A49B866-69AE-486A-8048-95B242A8E5AF}" srcOrd="0" destOrd="5" presId="urn:microsoft.com/office/officeart/2005/8/layout/vList2"/>
    <dgm:cxn modelId="{B889255E-A763-4454-A512-0C1A650FAC5D}" type="presOf" srcId="{913CE7C1-6621-46FC-81BA-A0DF16BB5B24}" destId="{58AA2FDF-14B8-4444-A211-59FC35D4AFF4}" srcOrd="0" destOrd="0" presId="urn:microsoft.com/office/officeart/2005/8/layout/vList2"/>
    <dgm:cxn modelId="{702AE62A-B3F6-451E-AA38-87B5CD496314}" srcId="{846898F9-DC83-400C-986C-0353CD793EEE}" destId="{05DC509C-E390-47D1-ADC0-D1D49116AC4E}" srcOrd="2" destOrd="0" parTransId="{EB13DF2D-F7AC-4E16-9F5F-DD1292D1E734}" sibTransId="{BBDAB797-B5CC-4E6C-A5AB-1F8CE71DB9BF}"/>
    <dgm:cxn modelId="{802CD9F9-27B7-41A0-B36E-68955C7C4603}" srcId="{846898F9-DC83-400C-986C-0353CD793EEE}" destId="{F0459F24-DF1B-4EC0-ABCF-F2D0A5A31243}" srcOrd="1" destOrd="0" parTransId="{A6D92D07-F5B5-498D-BC40-A2943256177B}" sibTransId="{B911C552-DD08-44B1-87F2-E922EFD30DEF}"/>
    <dgm:cxn modelId="{1B741B0C-10A5-40A9-8BB3-766738052950}" type="presOf" srcId="{DC7E2022-3B73-40FC-8BB0-941EC6FA8E8D}" destId="{2A49B866-69AE-486A-8048-95B242A8E5AF}" srcOrd="0" destOrd="1" presId="urn:microsoft.com/office/officeart/2005/8/layout/vList2"/>
    <dgm:cxn modelId="{CE25466D-B627-4013-95E2-F93AA6538DEB}" type="presOf" srcId="{C249DD3D-7E78-4B74-8ADE-FA5FC938B2B7}" destId="{2A49B866-69AE-486A-8048-95B242A8E5AF}" srcOrd="0" destOrd="2" presId="urn:microsoft.com/office/officeart/2005/8/layout/vList2"/>
    <dgm:cxn modelId="{2C95E4AE-8502-47AA-9D8E-C15BAF20AF03}" type="presOf" srcId="{160E1853-941F-4E49-9E6D-C16FCABE4166}" destId="{2A49B866-69AE-486A-8048-95B242A8E5AF}" srcOrd="0" destOrd="7" presId="urn:microsoft.com/office/officeart/2005/8/layout/vList2"/>
    <dgm:cxn modelId="{07C3E184-E57D-4450-8C05-3FCB72C0C6E3}" srcId="{3C0CD282-A4CC-4F50-A6A5-07ECD86924E9}" destId="{913CE7C1-6621-46FC-81BA-A0DF16BB5B24}" srcOrd="0" destOrd="0" parTransId="{4BE8991E-D524-4B10-BDB9-35C24FC4040B}" sibTransId="{7009C9AB-8627-4C3E-856F-A92CBF66DA36}"/>
    <dgm:cxn modelId="{61FFB44A-0CAA-41E7-9611-5DCE563057B2}" srcId="{913CE7C1-6621-46FC-81BA-A0DF16BB5B24}" destId="{B55CD56E-6B44-475A-8312-A79482DF0425}" srcOrd="0" destOrd="0" parTransId="{BBC6D235-15D9-4267-B58C-DDAEB1C92088}" sibTransId="{F55E22C3-DB91-4EBD-B94E-427D8483028A}"/>
    <dgm:cxn modelId="{8D68D695-A56B-4F7A-9F4E-DC55B16B93F3}" srcId="{846898F9-DC83-400C-986C-0353CD793EEE}" destId="{9696609F-6B70-4488-A769-DD7F2AB27B05}" srcOrd="0" destOrd="0" parTransId="{DE53E6BB-630A-4058-A2AC-90CC2C7232A2}" sibTransId="{19269397-475B-41C3-9804-B5CB2588E2C4}"/>
    <dgm:cxn modelId="{B64C8A8E-7100-48F3-82DD-F08E01AFD983}" srcId="{08800614-F2FC-4791-A867-1E66155E1602}" destId="{160E1853-941F-4E49-9E6D-C16FCABE4166}" srcOrd="2" destOrd="0" parTransId="{E0D0F9DE-E585-4765-ACFE-99CFB0B14CCC}" sibTransId="{6AC2DA44-8D85-4A64-8849-D3AE23A86F0A}"/>
    <dgm:cxn modelId="{00DDED6F-CC62-45B7-BF9F-727590C1655E}" type="presOf" srcId="{9696609F-6B70-4488-A769-DD7F2AB27B05}" destId="{2A49B866-69AE-486A-8048-95B242A8E5AF}" srcOrd="0" destOrd="9" presId="urn:microsoft.com/office/officeart/2005/8/layout/vList2"/>
    <dgm:cxn modelId="{576D7F72-CE85-4BC0-BA27-157F4CDCE2AB}" type="presOf" srcId="{F0459F24-DF1B-4EC0-ABCF-F2D0A5A31243}" destId="{2A49B866-69AE-486A-8048-95B242A8E5AF}" srcOrd="0" destOrd="10" presId="urn:microsoft.com/office/officeart/2005/8/layout/vList2"/>
    <dgm:cxn modelId="{A6DD9AD6-A5B1-4B5F-BCBD-1AF221A0ED8B}" srcId="{B55CD56E-6B44-475A-8312-A79482DF0425}" destId="{C249DD3D-7E78-4B74-8ADE-FA5FC938B2B7}" srcOrd="1" destOrd="0" parTransId="{B67CAE2C-CA1E-47AD-9BE0-A71C0089D4A8}" sibTransId="{BCB694A8-737D-4A34-A87E-310F3D6D8448}"/>
    <dgm:cxn modelId="{4F85C9B2-0E2C-4124-94DF-4E1E0A22D968}" type="presOf" srcId="{05DC509C-E390-47D1-ADC0-D1D49116AC4E}" destId="{2A49B866-69AE-486A-8048-95B242A8E5AF}" srcOrd="0" destOrd="11" presId="urn:microsoft.com/office/officeart/2005/8/layout/vList2"/>
    <dgm:cxn modelId="{A62B6138-8CD8-447D-9B7A-14E7F120D352}" type="presOf" srcId="{3C0CD282-A4CC-4F50-A6A5-07ECD86924E9}" destId="{956482C8-84A8-42EB-9AD6-A6777B7B47A3}" srcOrd="0" destOrd="0" presId="urn:microsoft.com/office/officeart/2005/8/layout/vList2"/>
    <dgm:cxn modelId="{E8C04958-B857-4EF8-BC8D-C1A1E5DE9DE7}" srcId="{08800614-F2FC-4791-A867-1E66155E1602}" destId="{836BF22A-AF31-4F7F-A38C-E48C4388084C}" srcOrd="1" destOrd="0" parTransId="{231FF365-F2AA-44FB-97AF-7BD7ECACD634}" sibTransId="{0131E9B6-8CD6-4BFE-94F9-737DB15CC353}"/>
    <dgm:cxn modelId="{A990F1F0-EC45-450C-BD63-0C933CAF5373}" srcId="{B55CD56E-6B44-475A-8312-A79482DF0425}" destId="{08800614-F2FC-4791-A867-1E66155E1602}" srcOrd="3" destOrd="0" parTransId="{5AE169F2-AE6D-4701-BECA-D71D8A6BA2B7}" sibTransId="{1F0F73E9-BCDF-4419-A757-3B11A2C6D9F9}"/>
    <dgm:cxn modelId="{BC0F6C17-CEB5-45B5-9AF0-429D86C096AB}" srcId="{B55CD56E-6B44-475A-8312-A79482DF0425}" destId="{DC7E2022-3B73-40FC-8BB0-941EC6FA8E8D}" srcOrd="0" destOrd="0" parTransId="{6DE6B2D8-F35B-4439-93D9-E1FA18773449}" sibTransId="{E92E3C5C-5ADD-4056-9B12-AAD89B2B220E}"/>
    <dgm:cxn modelId="{0265F1CC-F08F-4BDF-8FD5-7302E672A45F}" type="presOf" srcId="{836BF22A-AF31-4F7F-A38C-E48C4388084C}" destId="{2A49B866-69AE-486A-8048-95B242A8E5AF}" srcOrd="0" destOrd="6" presId="urn:microsoft.com/office/officeart/2005/8/layout/vList2"/>
    <dgm:cxn modelId="{6F22B49C-3C84-490B-ABA0-2B5CD19A7D5D}" srcId="{B55CD56E-6B44-475A-8312-A79482DF0425}" destId="{0CDDD18F-BC48-4362-94E2-0C26D9FDC812}" srcOrd="2" destOrd="0" parTransId="{552DBFA3-E502-447F-863D-E054723D5DB7}" sibTransId="{B5A6B97F-BDD1-40BE-A3BD-519058BB3298}"/>
    <dgm:cxn modelId="{D83005B4-4B43-494F-8FD1-06AA004A24AB}" type="presOf" srcId="{6051EDA4-E745-4B75-AFB6-34D92D3301BA}" destId="{2A49B866-69AE-486A-8048-95B242A8E5AF}" srcOrd="0" destOrd="12" presId="urn:microsoft.com/office/officeart/2005/8/layout/vList2"/>
    <dgm:cxn modelId="{0E22E1C8-8714-44BA-A88F-19F9C7E40397}" type="presParOf" srcId="{956482C8-84A8-42EB-9AD6-A6777B7B47A3}" destId="{58AA2FDF-14B8-4444-A211-59FC35D4AFF4}" srcOrd="0" destOrd="0" presId="urn:microsoft.com/office/officeart/2005/8/layout/vList2"/>
    <dgm:cxn modelId="{20A09F70-6FC3-41B2-92EB-3F621A557395}" type="presParOf" srcId="{956482C8-84A8-42EB-9AD6-A6777B7B47A3}" destId="{2A49B866-69AE-486A-8048-95B242A8E5A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20671C7-52B6-4FB6-A5F5-9FF6F365F86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B2B6027-BB71-4FCB-B2CC-534D2B54598A}">
      <dgm:prSet phldrT="[Texto]"/>
      <dgm:spPr/>
      <dgm:t>
        <a:bodyPr/>
        <a:lstStyle/>
        <a:p>
          <a:r>
            <a:rPr lang="es-AR" dirty="0" smtClean="0"/>
            <a:t>Seguridad en </a:t>
          </a:r>
          <a:r>
            <a:rPr lang="es-AR" smtClean="0"/>
            <a:t>las expresiones</a:t>
          </a:r>
          <a:endParaRPr lang="es-AR" dirty="0"/>
        </a:p>
      </dgm:t>
    </dgm:pt>
    <dgm:pt modelId="{EDF5EEB9-C4C0-4505-9EB6-DDD6C2D1D278}" type="parTrans" cxnId="{02B2EEF1-7E2C-4662-8498-AD6E7C87A092}">
      <dgm:prSet/>
      <dgm:spPr/>
      <dgm:t>
        <a:bodyPr/>
        <a:lstStyle/>
        <a:p>
          <a:endParaRPr lang="es-AR"/>
        </a:p>
      </dgm:t>
    </dgm:pt>
    <dgm:pt modelId="{47E98919-EAB4-47E2-B732-519688E64564}" type="sibTrans" cxnId="{02B2EEF1-7E2C-4662-8498-AD6E7C87A092}">
      <dgm:prSet/>
      <dgm:spPr/>
      <dgm:t>
        <a:bodyPr/>
        <a:lstStyle/>
        <a:p>
          <a:endParaRPr lang="es-AR"/>
        </a:p>
      </dgm:t>
    </dgm:pt>
    <dgm:pt modelId="{013C2A2A-845E-4287-AACE-A8B1A110B95B}">
      <dgm:prSet phldrT="[Texto]"/>
      <dgm:spPr/>
      <dgm:t>
        <a:bodyPr/>
        <a:lstStyle/>
        <a:p>
          <a:r>
            <a:rPr lang="es-ES" altLang="es-AR" dirty="0" smtClean="0"/>
            <a:t>{ t / ~ ( t </a:t>
          </a:r>
          <a:r>
            <a:rPr lang="es-ES" altLang="es-AR" dirty="0" smtClean="0">
              <a:sym typeface="Symbol" panose="05050102010706020507" pitchFamily="18" charset="2"/>
            </a:rPr>
            <a:t> préstamo) }   infinito (todas las </a:t>
          </a:r>
          <a:r>
            <a:rPr lang="es-ES" altLang="es-AR" dirty="0" err="1" smtClean="0">
              <a:sym typeface="Symbol" panose="05050102010706020507" pitchFamily="18" charset="2"/>
            </a:rPr>
            <a:t>tuplas</a:t>
          </a:r>
          <a:r>
            <a:rPr lang="es-ES" altLang="es-AR" dirty="0" smtClean="0">
              <a:sym typeface="Symbol" panose="05050102010706020507" pitchFamily="18" charset="2"/>
            </a:rPr>
            <a:t> que no están definidas en la tabla, pero que se pueden formar a partir del dominio de los atributos).</a:t>
          </a:r>
          <a:endParaRPr lang="es-AR" dirty="0"/>
        </a:p>
      </dgm:t>
    </dgm:pt>
    <dgm:pt modelId="{6FAA9F37-A053-4EB1-AE1D-801559C9FD71}" type="parTrans" cxnId="{D52270C4-BE1B-4DA6-8C7D-ED151ABA388B}">
      <dgm:prSet/>
      <dgm:spPr/>
    </dgm:pt>
    <dgm:pt modelId="{076B9AE0-D903-48EC-9877-50206495E7F8}" type="sibTrans" cxnId="{D52270C4-BE1B-4DA6-8C7D-ED151ABA388B}">
      <dgm:prSet/>
      <dgm:spPr/>
    </dgm:pt>
    <dgm:pt modelId="{81CD74EE-A4FA-4765-B9CD-2DB96DF156E4}" type="pres">
      <dgm:prSet presAssocID="{120671C7-52B6-4FB6-A5F5-9FF6F365F8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FF1BAF6-B1AC-4E37-8CD4-C683EB1BD9D8}" type="pres">
      <dgm:prSet presAssocID="{FB2B6027-BB71-4FCB-B2CC-534D2B54598A}" presName="composite" presStyleCnt="0"/>
      <dgm:spPr/>
    </dgm:pt>
    <dgm:pt modelId="{F6F1AD3B-C971-4A95-94D5-587E32B6CA12}" type="pres">
      <dgm:prSet presAssocID="{FB2B6027-BB71-4FCB-B2CC-534D2B54598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819454-3E15-4EB0-9A97-AEDE1B4312E9}" type="pres">
      <dgm:prSet presAssocID="{FB2B6027-BB71-4FCB-B2CC-534D2B54598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52270C4-BE1B-4DA6-8C7D-ED151ABA388B}" srcId="{FB2B6027-BB71-4FCB-B2CC-534D2B54598A}" destId="{013C2A2A-845E-4287-AACE-A8B1A110B95B}" srcOrd="0" destOrd="0" parTransId="{6FAA9F37-A053-4EB1-AE1D-801559C9FD71}" sibTransId="{076B9AE0-D903-48EC-9877-50206495E7F8}"/>
    <dgm:cxn modelId="{02B2EEF1-7E2C-4662-8498-AD6E7C87A092}" srcId="{120671C7-52B6-4FB6-A5F5-9FF6F365F86A}" destId="{FB2B6027-BB71-4FCB-B2CC-534D2B54598A}" srcOrd="0" destOrd="0" parTransId="{EDF5EEB9-C4C0-4505-9EB6-DDD6C2D1D278}" sibTransId="{47E98919-EAB4-47E2-B732-519688E64564}"/>
    <dgm:cxn modelId="{0C17BFF6-A367-4161-9B6D-9BC459267F48}" type="presOf" srcId="{013C2A2A-845E-4287-AACE-A8B1A110B95B}" destId="{D2819454-3E15-4EB0-9A97-AEDE1B4312E9}" srcOrd="0" destOrd="0" presId="urn:microsoft.com/office/officeart/2005/8/layout/hList1"/>
    <dgm:cxn modelId="{ECBAA211-53BA-4E8A-BDB7-AE4216E17787}" type="presOf" srcId="{120671C7-52B6-4FB6-A5F5-9FF6F365F86A}" destId="{81CD74EE-A4FA-4765-B9CD-2DB96DF156E4}" srcOrd="0" destOrd="0" presId="urn:microsoft.com/office/officeart/2005/8/layout/hList1"/>
    <dgm:cxn modelId="{CFC5B02D-B17F-4620-B984-91E3F62B67A6}" type="presOf" srcId="{FB2B6027-BB71-4FCB-B2CC-534D2B54598A}" destId="{F6F1AD3B-C971-4A95-94D5-587E32B6CA12}" srcOrd="0" destOrd="0" presId="urn:microsoft.com/office/officeart/2005/8/layout/hList1"/>
    <dgm:cxn modelId="{C156BDE8-AF9E-4C35-96BC-B7F271508C97}" type="presParOf" srcId="{81CD74EE-A4FA-4765-B9CD-2DB96DF156E4}" destId="{0FF1BAF6-B1AC-4E37-8CD4-C683EB1BD9D8}" srcOrd="0" destOrd="0" presId="urn:microsoft.com/office/officeart/2005/8/layout/hList1"/>
    <dgm:cxn modelId="{C5E12894-D8FA-47AC-8C1E-2D64BFDE9860}" type="presParOf" srcId="{0FF1BAF6-B1AC-4E37-8CD4-C683EB1BD9D8}" destId="{F6F1AD3B-C971-4A95-94D5-587E32B6CA12}" srcOrd="0" destOrd="0" presId="urn:microsoft.com/office/officeart/2005/8/layout/hList1"/>
    <dgm:cxn modelId="{CC2D1E04-13DB-4C2F-9D09-28C4FB740204}" type="presParOf" srcId="{0FF1BAF6-B1AC-4E37-8CD4-C683EB1BD9D8}" destId="{D2819454-3E15-4EB0-9A97-AEDE1B4312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44318E5-F8EC-4D62-8233-3E967DC91F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6B0CE50-876B-49A3-982F-A5E33FEEA058}">
      <dgm:prSet phldrT="[Texto]"/>
      <dgm:spPr/>
      <dgm:t>
        <a:bodyPr/>
        <a:lstStyle/>
        <a:p>
          <a:r>
            <a:rPr lang="es-ES" altLang="es-AR" smtClean="0">
              <a:sym typeface="Symbol" panose="05050102010706020507" pitchFamily="18" charset="2"/>
            </a:rPr>
            <a:t>Cálculo relacional de dominios</a:t>
          </a:r>
          <a:endParaRPr lang="es-AR"/>
        </a:p>
      </dgm:t>
    </dgm:pt>
    <dgm:pt modelId="{3DE82D9D-E313-4A34-BC78-7BED66962745}" type="parTrans" cxnId="{0BE8D1F0-6040-432D-9B9A-D6E44B09FE93}">
      <dgm:prSet/>
      <dgm:spPr/>
      <dgm:t>
        <a:bodyPr/>
        <a:lstStyle/>
        <a:p>
          <a:endParaRPr lang="es-AR"/>
        </a:p>
      </dgm:t>
    </dgm:pt>
    <dgm:pt modelId="{C0DB7715-4A70-4699-8395-642D07FB42A9}" type="sibTrans" cxnId="{0BE8D1F0-6040-432D-9B9A-D6E44B09FE93}">
      <dgm:prSet/>
      <dgm:spPr/>
      <dgm:t>
        <a:bodyPr/>
        <a:lstStyle/>
        <a:p>
          <a:endParaRPr lang="es-AR"/>
        </a:p>
      </dgm:t>
    </dgm:pt>
    <dgm:pt modelId="{D7E2A824-5C56-48CB-BD4F-807E30824F42}">
      <dgm:prSet/>
      <dgm:spPr/>
      <dgm:t>
        <a:bodyPr/>
        <a:lstStyle/>
        <a:p>
          <a:r>
            <a:rPr lang="es-ES" altLang="es-AR" dirty="0" smtClean="0">
              <a:sym typeface="Symbol" panose="05050102010706020507" pitchFamily="18" charset="2"/>
            </a:rPr>
            <a:t>Se utilizan variables de dominio que toman valores del dominio de un atributo (en lugar de </a:t>
          </a:r>
          <a:r>
            <a:rPr lang="es-ES" altLang="es-AR" dirty="0" err="1" smtClean="0">
              <a:sym typeface="Symbol" panose="05050102010706020507" pitchFamily="18" charset="2"/>
            </a:rPr>
            <a:t>tuplas</a:t>
          </a:r>
          <a:r>
            <a:rPr lang="es-ES" altLang="es-AR" dirty="0" smtClean="0">
              <a:sym typeface="Symbol" panose="05050102010706020507" pitchFamily="18" charset="2"/>
            </a:rPr>
            <a:t> completas)</a:t>
          </a:r>
        </a:p>
      </dgm:t>
    </dgm:pt>
    <dgm:pt modelId="{244FB3B7-D695-43DE-9D49-B1402EDCDFFA}" type="parTrans" cxnId="{B6E51191-9464-4BA5-A4BC-47681B46A58C}">
      <dgm:prSet/>
      <dgm:spPr/>
      <dgm:t>
        <a:bodyPr/>
        <a:lstStyle/>
        <a:p>
          <a:endParaRPr lang="es-AR"/>
        </a:p>
      </dgm:t>
    </dgm:pt>
    <dgm:pt modelId="{1A408310-CC05-4F22-8376-AB1C899C9999}" type="sibTrans" cxnId="{B6E51191-9464-4BA5-A4BC-47681B46A58C}">
      <dgm:prSet/>
      <dgm:spPr/>
      <dgm:t>
        <a:bodyPr/>
        <a:lstStyle/>
        <a:p>
          <a:endParaRPr lang="es-AR"/>
        </a:p>
      </dgm:t>
    </dgm:pt>
    <dgm:pt modelId="{1C2635D6-8614-4854-8383-5AF27C098384}">
      <dgm:prSet/>
      <dgm:spPr/>
      <dgm:t>
        <a:bodyPr/>
        <a:lstStyle/>
        <a:p>
          <a:r>
            <a:rPr lang="es-ES" altLang="es-AR" dirty="0" smtClean="0"/>
            <a:t>Expresión de consultas</a:t>
          </a:r>
          <a:endParaRPr lang="es-ES" altLang="es-AR" dirty="0" smtClean="0">
            <a:sym typeface="Symbol" panose="05050102010706020507" pitchFamily="18" charset="2"/>
          </a:endParaRPr>
        </a:p>
      </dgm:t>
    </dgm:pt>
    <dgm:pt modelId="{380B803A-1590-4B67-AD1E-ACBC2439FD79}" type="parTrans" cxnId="{E5A06669-A464-4AFD-9021-FD11D78D32F6}">
      <dgm:prSet/>
      <dgm:spPr/>
      <dgm:t>
        <a:bodyPr/>
        <a:lstStyle/>
        <a:p>
          <a:endParaRPr lang="es-AR"/>
        </a:p>
      </dgm:t>
    </dgm:pt>
    <dgm:pt modelId="{C50A47D6-0DAA-496E-A2F0-9A584C55EEE5}" type="sibTrans" cxnId="{E5A06669-A464-4AFD-9021-FD11D78D32F6}">
      <dgm:prSet/>
      <dgm:spPr/>
      <dgm:t>
        <a:bodyPr/>
        <a:lstStyle/>
        <a:p>
          <a:endParaRPr lang="es-AR"/>
        </a:p>
      </dgm:t>
    </dgm:pt>
    <dgm:pt modelId="{8F2F463F-AE3F-4C72-A046-51E19B64CE53}">
      <dgm:prSet/>
      <dgm:spPr/>
      <dgm:t>
        <a:bodyPr/>
        <a:lstStyle/>
        <a:p>
          <a:r>
            <a:rPr lang="es-ES" altLang="es-AR" dirty="0" smtClean="0"/>
            <a:t>{ (</a:t>
          </a:r>
          <a:r>
            <a:rPr lang="es-ES" altLang="es-AR" dirty="0" err="1" smtClean="0"/>
            <a:t>a,b,c,d</a:t>
          </a:r>
          <a:r>
            <a:rPr lang="es-ES" altLang="es-AR" dirty="0" smtClean="0"/>
            <a:t>) / (</a:t>
          </a:r>
          <a:r>
            <a:rPr lang="es-ES" altLang="es-AR" dirty="0" err="1" smtClean="0"/>
            <a:t>a,b,c,d</a:t>
          </a:r>
          <a:r>
            <a:rPr lang="es-ES" altLang="es-AR" dirty="0" smtClean="0"/>
            <a:t>) </a:t>
          </a:r>
          <a:r>
            <a:rPr lang="es-ES" dirty="0" smtClean="0">
              <a:sym typeface="Symbol" pitchFamily="18" charset="2"/>
            </a:rPr>
            <a:t> R ^</a:t>
          </a:r>
          <a:r>
            <a:rPr lang="es-ES" altLang="es-AR" dirty="0" smtClean="0"/>
            <a:t> P(</a:t>
          </a:r>
          <a:r>
            <a:rPr lang="es-ES" altLang="es-AR" dirty="0" err="1" smtClean="0"/>
            <a:t>a,b</a:t>
          </a:r>
          <a:r>
            <a:rPr lang="es-ES" altLang="es-AR" dirty="0" smtClean="0"/>
            <a:t>….) }</a:t>
          </a:r>
        </a:p>
      </dgm:t>
    </dgm:pt>
    <dgm:pt modelId="{6BA714DE-5930-4F2C-8419-567D737B72F8}" type="parTrans" cxnId="{0F784C5E-FE06-4868-968A-745FA32485A1}">
      <dgm:prSet/>
      <dgm:spPr/>
      <dgm:t>
        <a:bodyPr/>
        <a:lstStyle/>
        <a:p>
          <a:endParaRPr lang="es-AR"/>
        </a:p>
      </dgm:t>
    </dgm:pt>
    <dgm:pt modelId="{F55F9211-27CE-42B4-BC07-12EEDF6C607A}" type="sibTrans" cxnId="{0F784C5E-FE06-4868-968A-745FA32485A1}">
      <dgm:prSet/>
      <dgm:spPr/>
      <dgm:t>
        <a:bodyPr/>
        <a:lstStyle/>
        <a:p>
          <a:endParaRPr lang="es-AR"/>
        </a:p>
      </dgm:t>
    </dgm:pt>
    <dgm:pt modelId="{8BA5826A-559F-49F5-8BC6-9F70AD07C605}">
      <dgm:prSet/>
      <dgm:spPr/>
      <dgm:t>
        <a:bodyPr/>
        <a:lstStyle/>
        <a:p>
          <a:r>
            <a:rPr lang="es-ES" altLang="es-AR" dirty="0" smtClean="0"/>
            <a:t>Conjunto de dominios tal que P(Predicado) es verdadero en aquellos atributos que interesen.</a:t>
          </a:r>
          <a:endParaRPr lang="es-AR" dirty="0"/>
        </a:p>
      </dgm:t>
    </dgm:pt>
    <dgm:pt modelId="{CC64AF8F-C6B7-445A-8051-1CAC49EE1E80}" type="parTrans" cxnId="{5F960512-F6E8-42D6-BB3C-4E95C936B589}">
      <dgm:prSet/>
      <dgm:spPr/>
      <dgm:t>
        <a:bodyPr/>
        <a:lstStyle/>
        <a:p>
          <a:endParaRPr lang="es-AR"/>
        </a:p>
      </dgm:t>
    </dgm:pt>
    <dgm:pt modelId="{6744A086-EDA0-4771-8401-7F3B78850B7D}" type="sibTrans" cxnId="{5F960512-F6E8-42D6-BB3C-4E95C936B589}">
      <dgm:prSet/>
      <dgm:spPr/>
      <dgm:t>
        <a:bodyPr/>
        <a:lstStyle/>
        <a:p>
          <a:endParaRPr lang="es-AR"/>
        </a:p>
      </dgm:t>
    </dgm:pt>
    <dgm:pt modelId="{14EB4F09-89B7-4194-A59A-6F7D14F7F178}">
      <dgm:prSet/>
      <dgm:spPr/>
      <dgm:t>
        <a:bodyPr/>
        <a:lstStyle/>
        <a:p>
          <a:r>
            <a:rPr lang="es-AR" dirty="0" smtClean="0"/>
            <a:t>Ejemplo 13: mostrar todos los datos de la tabla deporte</a:t>
          </a:r>
          <a:endParaRPr lang="es-AR" dirty="0"/>
        </a:p>
      </dgm:t>
    </dgm:pt>
    <dgm:pt modelId="{C294D0C5-8B67-47BD-A3DF-596CEDAE0F7D}" type="parTrans" cxnId="{D6FB9AED-942C-4032-B4AC-EBEEE9D4B1A0}">
      <dgm:prSet/>
      <dgm:spPr/>
      <dgm:t>
        <a:bodyPr/>
        <a:lstStyle/>
        <a:p>
          <a:endParaRPr lang="es-AR"/>
        </a:p>
      </dgm:t>
    </dgm:pt>
    <dgm:pt modelId="{3052FC1B-D5AC-4D93-9087-7B3E3B88725B}" type="sibTrans" cxnId="{D6FB9AED-942C-4032-B4AC-EBEEE9D4B1A0}">
      <dgm:prSet/>
      <dgm:spPr/>
      <dgm:t>
        <a:bodyPr/>
        <a:lstStyle/>
        <a:p>
          <a:endParaRPr lang="es-AR"/>
        </a:p>
      </dgm:t>
    </dgm:pt>
    <dgm:pt modelId="{3DC96DDD-337A-49F9-A047-13626988BF10}">
      <dgm:prSet/>
      <dgm:spPr/>
      <dgm:t>
        <a:bodyPr/>
        <a:lstStyle/>
        <a:p>
          <a:r>
            <a:rPr lang="es-AR" dirty="0" smtClean="0"/>
            <a:t>Ejemplo 14: mostrar todos los datos de la tabla deporte siempre y cuando la cuota sea superior a $2000.</a:t>
          </a:r>
          <a:endParaRPr lang="es-AR" dirty="0"/>
        </a:p>
      </dgm:t>
    </dgm:pt>
    <dgm:pt modelId="{FA9E2240-A431-4EF5-8D32-6877676E234B}" type="parTrans" cxnId="{73960B3D-E969-4048-938D-A049CE352632}">
      <dgm:prSet/>
      <dgm:spPr/>
      <dgm:t>
        <a:bodyPr/>
        <a:lstStyle/>
        <a:p>
          <a:endParaRPr lang="es-AR"/>
        </a:p>
      </dgm:t>
    </dgm:pt>
    <dgm:pt modelId="{D033120F-ECF2-4F2D-A9B0-C592F88C65B5}" type="sibTrans" cxnId="{73960B3D-E969-4048-938D-A049CE352632}">
      <dgm:prSet/>
      <dgm:spPr/>
      <dgm:t>
        <a:bodyPr/>
        <a:lstStyle/>
        <a:p>
          <a:endParaRPr lang="es-AR"/>
        </a:p>
      </dgm:t>
    </dgm:pt>
    <dgm:pt modelId="{7CDD11AE-A145-4E33-977D-D0785506F638}">
      <dgm:prSet/>
      <dgm:spPr/>
      <dgm:t>
        <a:bodyPr/>
        <a:lstStyle/>
        <a:p>
          <a:endParaRPr lang="es-AR" dirty="0"/>
        </a:p>
      </dgm:t>
    </dgm:pt>
    <dgm:pt modelId="{A7749E31-65D8-42B6-81A6-E834BF6CD50A}" type="parTrans" cxnId="{B7E535E7-FD8B-45EB-93AF-76CB3D982AE1}">
      <dgm:prSet/>
      <dgm:spPr/>
      <dgm:t>
        <a:bodyPr/>
        <a:lstStyle/>
        <a:p>
          <a:endParaRPr lang="es-AR"/>
        </a:p>
      </dgm:t>
    </dgm:pt>
    <dgm:pt modelId="{5FA4762C-F0F7-4AF2-BDDB-D9A0A94D3537}" type="sibTrans" cxnId="{B7E535E7-FD8B-45EB-93AF-76CB3D982AE1}">
      <dgm:prSet/>
      <dgm:spPr/>
      <dgm:t>
        <a:bodyPr/>
        <a:lstStyle/>
        <a:p>
          <a:endParaRPr lang="es-AR"/>
        </a:p>
      </dgm:t>
    </dgm:pt>
    <dgm:pt modelId="{D8651B77-9DF1-4F77-8130-30B4795FA87B}" type="pres">
      <dgm:prSet presAssocID="{244318E5-F8EC-4D62-8233-3E967DC91F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ABD3214-7833-4B30-9DCA-96527CC28A14}" type="pres">
      <dgm:prSet presAssocID="{56B0CE50-876B-49A3-982F-A5E33FEEA0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46259E-BE08-4C5B-AF0C-78F5F8619282}" type="pres">
      <dgm:prSet presAssocID="{56B0CE50-876B-49A3-982F-A5E33FEEA0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9A31BDC-94BF-4D53-B05A-E2F86B56D5B3}" type="presOf" srcId="{244318E5-F8EC-4D62-8233-3E967DC91F07}" destId="{D8651B77-9DF1-4F77-8130-30B4795FA87B}" srcOrd="0" destOrd="0" presId="urn:microsoft.com/office/officeart/2005/8/layout/vList2"/>
    <dgm:cxn modelId="{E5A06669-A464-4AFD-9021-FD11D78D32F6}" srcId="{56B0CE50-876B-49A3-982F-A5E33FEEA058}" destId="{1C2635D6-8614-4854-8383-5AF27C098384}" srcOrd="1" destOrd="0" parTransId="{380B803A-1590-4B67-AD1E-ACBC2439FD79}" sibTransId="{C50A47D6-0DAA-496E-A2F0-9A584C55EEE5}"/>
    <dgm:cxn modelId="{1E398C23-8DF7-4BA8-9B52-9C66D3EFD265}" type="presOf" srcId="{3DC96DDD-337A-49F9-A047-13626988BF10}" destId="{7D46259E-BE08-4C5B-AF0C-78F5F8619282}" srcOrd="0" destOrd="5" presId="urn:microsoft.com/office/officeart/2005/8/layout/vList2"/>
    <dgm:cxn modelId="{0BE8D1F0-6040-432D-9B9A-D6E44B09FE93}" srcId="{244318E5-F8EC-4D62-8233-3E967DC91F07}" destId="{56B0CE50-876B-49A3-982F-A5E33FEEA058}" srcOrd="0" destOrd="0" parTransId="{3DE82D9D-E313-4A34-BC78-7BED66962745}" sibTransId="{C0DB7715-4A70-4699-8395-642D07FB42A9}"/>
    <dgm:cxn modelId="{B7E535E7-FD8B-45EB-93AF-76CB3D982AE1}" srcId="{56B0CE50-876B-49A3-982F-A5E33FEEA058}" destId="{7CDD11AE-A145-4E33-977D-D0785506F638}" srcOrd="4" destOrd="0" parTransId="{A7749E31-65D8-42B6-81A6-E834BF6CD50A}" sibTransId="{5FA4762C-F0F7-4AF2-BDDB-D9A0A94D3537}"/>
    <dgm:cxn modelId="{58ED7A7D-CF41-48B5-BFE2-3ADF4AC3F9BC}" type="presOf" srcId="{14EB4F09-89B7-4194-A59A-6F7D14F7F178}" destId="{7D46259E-BE08-4C5B-AF0C-78F5F8619282}" srcOrd="0" destOrd="4" presId="urn:microsoft.com/office/officeart/2005/8/layout/vList2"/>
    <dgm:cxn modelId="{7131A0E1-9281-4A6C-A008-4A234AF4E85C}" type="presOf" srcId="{D7E2A824-5C56-48CB-BD4F-807E30824F42}" destId="{7D46259E-BE08-4C5B-AF0C-78F5F8619282}" srcOrd="0" destOrd="0" presId="urn:microsoft.com/office/officeart/2005/8/layout/vList2"/>
    <dgm:cxn modelId="{5DBE6656-4926-4926-A7B1-5DDD946774C6}" type="presOf" srcId="{56B0CE50-876B-49A3-982F-A5E33FEEA058}" destId="{DABD3214-7833-4B30-9DCA-96527CC28A14}" srcOrd="0" destOrd="0" presId="urn:microsoft.com/office/officeart/2005/8/layout/vList2"/>
    <dgm:cxn modelId="{0F784C5E-FE06-4868-968A-745FA32485A1}" srcId="{1C2635D6-8614-4854-8383-5AF27C098384}" destId="{8F2F463F-AE3F-4C72-A046-51E19B64CE53}" srcOrd="0" destOrd="0" parTransId="{6BA714DE-5930-4F2C-8419-567D737B72F8}" sibTransId="{F55F9211-27CE-42B4-BC07-12EEDF6C607A}"/>
    <dgm:cxn modelId="{F369C3F9-195A-481F-802C-68E177B4D547}" type="presOf" srcId="{8F2F463F-AE3F-4C72-A046-51E19B64CE53}" destId="{7D46259E-BE08-4C5B-AF0C-78F5F8619282}" srcOrd="0" destOrd="2" presId="urn:microsoft.com/office/officeart/2005/8/layout/vList2"/>
    <dgm:cxn modelId="{6DB44408-4947-4E13-9D4C-2C0EA9A1FD2D}" type="presOf" srcId="{7CDD11AE-A145-4E33-977D-D0785506F638}" destId="{7D46259E-BE08-4C5B-AF0C-78F5F8619282}" srcOrd="0" destOrd="6" presId="urn:microsoft.com/office/officeart/2005/8/layout/vList2"/>
    <dgm:cxn modelId="{5F960512-F6E8-42D6-BB3C-4E95C936B589}" srcId="{1C2635D6-8614-4854-8383-5AF27C098384}" destId="{8BA5826A-559F-49F5-8BC6-9F70AD07C605}" srcOrd="1" destOrd="0" parTransId="{CC64AF8F-C6B7-445A-8051-1CAC49EE1E80}" sibTransId="{6744A086-EDA0-4771-8401-7F3B78850B7D}"/>
    <dgm:cxn modelId="{F2808ED1-435A-44A6-BB42-C1ED07162E1A}" type="presOf" srcId="{1C2635D6-8614-4854-8383-5AF27C098384}" destId="{7D46259E-BE08-4C5B-AF0C-78F5F8619282}" srcOrd="0" destOrd="1" presId="urn:microsoft.com/office/officeart/2005/8/layout/vList2"/>
    <dgm:cxn modelId="{73960B3D-E969-4048-938D-A049CE352632}" srcId="{56B0CE50-876B-49A3-982F-A5E33FEEA058}" destId="{3DC96DDD-337A-49F9-A047-13626988BF10}" srcOrd="3" destOrd="0" parTransId="{FA9E2240-A431-4EF5-8D32-6877676E234B}" sibTransId="{D033120F-ECF2-4F2D-A9B0-C592F88C65B5}"/>
    <dgm:cxn modelId="{B6E51191-9464-4BA5-A4BC-47681B46A58C}" srcId="{56B0CE50-876B-49A3-982F-A5E33FEEA058}" destId="{D7E2A824-5C56-48CB-BD4F-807E30824F42}" srcOrd="0" destOrd="0" parTransId="{244FB3B7-D695-43DE-9D49-B1402EDCDFFA}" sibTransId="{1A408310-CC05-4F22-8376-AB1C899C9999}"/>
    <dgm:cxn modelId="{D6FB9AED-942C-4032-B4AC-EBEEE9D4B1A0}" srcId="{56B0CE50-876B-49A3-982F-A5E33FEEA058}" destId="{14EB4F09-89B7-4194-A59A-6F7D14F7F178}" srcOrd="2" destOrd="0" parTransId="{C294D0C5-8B67-47BD-A3DF-596CEDAE0F7D}" sibTransId="{3052FC1B-D5AC-4D93-9087-7B3E3B88725B}"/>
    <dgm:cxn modelId="{111CD3AA-FB0A-45DC-9E90-F1525DD152D9}" type="presOf" srcId="{8BA5826A-559F-49F5-8BC6-9F70AD07C605}" destId="{7D46259E-BE08-4C5B-AF0C-78F5F8619282}" srcOrd="0" destOrd="3" presId="urn:microsoft.com/office/officeart/2005/8/layout/vList2"/>
    <dgm:cxn modelId="{EEB75B2C-E59E-4D8B-8181-2FD4ED5492FF}" type="presParOf" srcId="{D8651B77-9DF1-4F77-8130-30B4795FA87B}" destId="{DABD3214-7833-4B30-9DCA-96527CC28A14}" srcOrd="0" destOrd="0" presId="urn:microsoft.com/office/officeart/2005/8/layout/vList2"/>
    <dgm:cxn modelId="{EAC67CB1-0DFA-4648-AD42-751C9C169CB5}" type="presParOf" srcId="{D8651B77-9DF1-4F77-8130-30B4795FA87B}" destId="{7D46259E-BE08-4C5B-AF0C-78F5F861928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03498B-A732-4487-93F1-D34DBB5485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A528931-F9C3-44E9-9DED-EFC34DA3C9E5}">
      <dgm:prSet phldrT="[Texto]"/>
      <dgm:spPr/>
      <dgm:t>
        <a:bodyPr/>
        <a:lstStyle/>
        <a:p>
          <a:r>
            <a:rPr lang="es-AR" altLang="es-AR" smtClean="0"/>
            <a:t>Lenguajes de consulta: utilizados para operar con la BD.</a:t>
          </a:r>
          <a:endParaRPr lang="es-AR"/>
        </a:p>
      </dgm:t>
    </dgm:pt>
    <dgm:pt modelId="{6E30A3D5-AC5E-430A-9221-43DBE6887D36}" type="parTrans" cxnId="{9E37202C-B6C9-4B5A-B413-5FFF7AF61DAD}">
      <dgm:prSet/>
      <dgm:spPr/>
      <dgm:t>
        <a:bodyPr/>
        <a:lstStyle/>
        <a:p>
          <a:endParaRPr lang="es-AR"/>
        </a:p>
      </dgm:t>
    </dgm:pt>
    <dgm:pt modelId="{E8F0701A-5A53-400D-B202-A9D33013BEAD}" type="sibTrans" cxnId="{9E37202C-B6C9-4B5A-B413-5FFF7AF61DAD}">
      <dgm:prSet/>
      <dgm:spPr/>
      <dgm:t>
        <a:bodyPr/>
        <a:lstStyle/>
        <a:p>
          <a:endParaRPr lang="es-AR"/>
        </a:p>
      </dgm:t>
    </dgm:pt>
    <dgm:pt modelId="{C741C771-4D66-49D4-8F90-0D444E84CD3A}">
      <dgm:prSet/>
      <dgm:spPr/>
      <dgm:t>
        <a:bodyPr/>
        <a:lstStyle/>
        <a:p>
          <a:r>
            <a:rPr lang="es-AR" altLang="es-AR" smtClean="0"/>
            <a:t>Procedurales: (instrucciones para realizar secuencia de operaciones) (que y como)</a:t>
          </a:r>
          <a:endParaRPr lang="es-AR" altLang="es-AR" dirty="0" smtClean="0"/>
        </a:p>
      </dgm:t>
    </dgm:pt>
    <dgm:pt modelId="{FF89F5E9-396C-4E53-A967-965306EBC6CD}" type="parTrans" cxnId="{8AB25601-89EB-411B-B97E-AFC0D30204DF}">
      <dgm:prSet/>
      <dgm:spPr/>
      <dgm:t>
        <a:bodyPr/>
        <a:lstStyle/>
        <a:p>
          <a:endParaRPr lang="es-AR"/>
        </a:p>
      </dgm:t>
    </dgm:pt>
    <dgm:pt modelId="{674B37B2-C653-4EF9-95B4-F277A477DD11}" type="sibTrans" cxnId="{8AB25601-89EB-411B-B97E-AFC0D30204DF}">
      <dgm:prSet/>
      <dgm:spPr/>
      <dgm:t>
        <a:bodyPr/>
        <a:lstStyle/>
        <a:p>
          <a:endParaRPr lang="es-AR"/>
        </a:p>
      </dgm:t>
    </dgm:pt>
    <dgm:pt modelId="{E5B9F358-1CEA-42F1-9662-7103187FA44C}">
      <dgm:prSet/>
      <dgm:spPr/>
      <dgm:t>
        <a:bodyPr/>
        <a:lstStyle/>
        <a:p>
          <a:r>
            <a:rPr lang="es-AR" altLang="es-AR" smtClean="0"/>
            <a:t>No procedurales: (solicita directamente la información deseada) (que).</a:t>
          </a:r>
          <a:endParaRPr lang="es-AR" altLang="es-AR" dirty="0" smtClean="0"/>
        </a:p>
      </dgm:t>
    </dgm:pt>
    <dgm:pt modelId="{91C70ADD-EAD9-4F92-B21D-2450D8792B22}" type="parTrans" cxnId="{FC40F986-5FC0-4880-A385-7485086EA362}">
      <dgm:prSet/>
      <dgm:spPr/>
      <dgm:t>
        <a:bodyPr/>
        <a:lstStyle/>
        <a:p>
          <a:endParaRPr lang="es-AR"/>
        </a:p>
      </dgm:t>
    </dgm:pt>
    <dgm:pt modelId="{43426477-1D5A-4201-8003-EC530532A947}" type="sibTrans" cxnId="{FC40F986-5FC0-4880-A385-7485086EA362}">
      <dgm:prSet/>
      <dgm:spPr/>
      <dgm:t>
        <a:bodyPr/>
        <a:lstStyle/>
        <a:p>
          <a:endParaRPr lang="es-AR"/>
        </a:p>
      </dgm:t>
    </dgm:pt>
    <dgm:pt modelId="{E034F9F2-C3DF-43D2-9F95-C97CB254B73D}">
      <dgm:prSet/>
      <dgm:spPr/>
      <dgm:t>
        <a:bodyPr/>
        <a:lstStyle/>
        <a:p>
          <a:r>
            <a:rPr lang="es-AR" altLang="es-AR" dirty="0" smtClean="0"/>
            <a:t>Analizaremos primero las consultas</a:t>
          </a:r>
          <a:endParaRPr lang="es-AR" altLang="es-AR" dirty="0"/>
        </a:p>
      </dgm:t>
    </dgm:pt>
    <dgm:pt modelId="{A9C58A44-DD0E-4BC5-9840-C28CA37C9409}" type="parTrans" cxnId="{EEA36E01-5E69-4FB9-AA90-D1E11F34633F}">
      <dgm:prSet/>
      <dgm:spPr/>
      <dgm:t>
        <a:bodyPr/>
        <a:lstStyle/>
        <a:p>
          <a:endParaRPr lang="es-AR"/>
        </a:p>
      </dgm:t>
    </dgm:pt>
    <dgm:pt modelId="{571D7E91-8917-40EE-9B97-27F87C803E20}" type="sibTrans" cxnId="{EEA36E01-5E69-4FB9-AA90-D1E11F34633F}">
      <dgm:prSet/>
      <dgm:spPr/>
      <dgm:t>
        <a:bodyPr/>
        <a:lstStyle/>
        <a:p>
          <a:endParaRPr lang="es-AR"/>
        </a:p>
      </dgm:t>
    </dgm:pt>
    <dgm:pt modelId="{F58F743D-212D-4D90-82DB-74BD453608F6}">
      <dgm:prSet/>
      <dgm:spPr/>
      <dgm:t>
        <a:bodyPr/>
        <a:lstStyle/>
        <a:p>
          <a:r>
            <a:rPr lang="es-AR" altLang="es-AR" dirty="0" smtClean="0"/>
            <a:t>Las consultas representan el 80% de las operaciones registradas sobre una BD</a:t>
          </a:r>
          <a:endParaRPr lang="es-AR" altLang="es-AR" dirty="0"/>
        </a:p>
      </dgm:t>
    </dgm:pt>
    <dgm:pt modelId="{D0075D4E-2DD1-4DA4-A1CD-C70D31414C81}" type="parTrans" cxnId="{470481AD-C985-4AA0-AF83-7807480EB199}">
      <dgm:prSet/>
      <dgm:spPr/>
      <dgm:t>
        <a:bodyPr/>
        <a:lstStyle/>
        <a:p>
          <a:endParaRPr lang="es-AR"/>
        </a:p>
      </dgm:t>
    </dgm:pt>
    <dgm:pt modelId="{88F12231-7C9C-453C-B630-8B3403CD7AEE}" type="sibTrans" cxnId="{470481AD-C985-4AA0-AF83-7807480EB199}">
      <dgm:prSet/>
      <dgm:spPr/>
      <dgm:t>
        <a:bodyPr/>
        <a:lstStyle/>
        <a:p>
          <a:endParaRPr lang="es-AR"/>
        </a:p>
      </dgm:t>
    </dgm:pt>
    <dgm:pt modelId="{59FA8777-EBA9-4A13-8D75-77EDDB04440F}" type="pres">
      <dgm:prSet presAssocID="{2403498B-A732-4487-93F1-D34DBB5485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7C97597-8AEE-498A-AE7F-41DED2DC3AFF}" type="pres">
      <dgm:prSet presAssocID="{9A528931-F9C3-44E9-9DED-EFC34DA3C9E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686523-FB01-4647-8299-5B36B4A91D75}" type="pres">
      <dgm:prSet presAssocID="{9A528931-F9C3-44E9-9DED-EFC34DA3C9E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E933BB0-A850-4026-9C6D-0A7E3DB2D111}" type="pres">
      <dgm:prSet presAssocID="{E034F9F2-C3DF-43D2-9F95-C97CB254B73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B783EF2-AC58-489E-BCF1-C41D440906A6}" type="pres">
      <dgm:prSet presAssocID="{E034F9F2-C3DF-43D2-9F95-C97CB254B73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FB294DA-675B-48AE-8DC3-1A13055D2454}" type="presOf" srcId="{F58F743D-212D-4D90-82DB-74BD453608F6}" destId="{EB783EF2-AC58-489E-BCF1-C41D440906A6}" srcOrd="0" destOrd="0" presId="urn:microsoft.com/office/officeart/2005/8/layout/vList2"/>
    <dgm:cxn modelId="{9E37202C-B6C9-4B5A-B413-5FFF7AF61DAD}" srcId="{2403498B-A732-4487-93F1-D34DBB54850E}" destId="{9A528931-F9C3-44E9-9DED-EFC34DA3C9E5}" srcOrd="0" destOrd="0" parTransId="{6E30A3D5-AC5E-430A-9221-43DBE6887D36}" sibTransId="{E8F0701A-5A53-400D-B202-A9D33013BEAD}"/>
    <dgm:cxn modelId="{FC40F986-5FC0-4880-A385-7485086EA362}" srcId="{9A528931-F9C3-44E9-9DED-EFC34DA3C9E5}" destId="{E5B9F358-1CEA-42F1-9662-7103187FA44C}" srcOrd="1" destOrd="0" parTransId="{91C70ADD-EAD9-4F92-B21D-2450D8792B22}" sibTransId="{43426477-1D5A-4201-8003-EC530532A947}"/>
    <dgm:cxn modelId="{470481AD-C985-4AA0-AF83-7807480EB199}" srcId="{E034F9F2-C3DF-43D2-9F95-C97CB254B73D}" destId="{F58F743D-212D-4D90-82DB-74BD453608F6}" srcOrd="0" destOrd="0" parTransId="{D0075D4E-2DD1-4DA4-A1CD-C70D31414C81}" sibTransId="{88F12231-7C9C-453C-B630-8B3403CD7AEE}"/>
    <dgm:cxn modelId="{B76E328A-AC97-4FFB-B276-28F70463847E}" type="presOf" srcId="{C741C771-4D66-49D4-8F90-0D444E84CD3A}" destId="{98686523-FB01-4647-8299-5B36B4A91D75}" srcOrd="0" destOrd="0" presId="urn:microsoft.com/office/officeart/2005/8/layout/vList2"/>
    <dgm:cxn modelId="{72F5CE9D-B303-4515-9101-2FB64913C657}" type="presOf" srcId="{E5B9F358-1CEA-42F1-9662-7103187FA44C}" destId="{98686523-FB01-4647-8299-5B36B4A91D75}" srcOrd="0" destOrd="1" presId="urn:microsoft.com/office/officeart/2005/8/layout/vList2"/>
    <dgm:cxn modelId="{C25E34A4-8691-434A-9CF6-7DE861A0257A}" type="presOf" srcId="{2403498B-A732-4487-93F1-D34DBB54850E}" destId="{59FA8777-EBA9-4A13-8D75-77EDDB04440F}" srcOrd="0" destOrd="0" presId="urn:microsoft.com/office/officeart/2005/8/layout/vList2"/>
    <dgm:cxn modelId="{EEA36E01-5E69-4FB9-AA90-D1E11F34633F}" srcId="{2403498B-A732-4487-93F1-D34DBB54850E}" destId="{E034F9F2-C3DF-43D2-9F95-C97CB254B73D}" srcOrd="1" destOrd="0" parTransId="{A9C58A44-DD0E-4BC5-9840-C28CA37C9409}" sibTransId="{571D7E91-8917-40EE-9B97-27F87C803E20}"/>
    <dgm:cxn modelId="{CBFC2784-2A08-4CC1-90E9-F1EF6FFDA2BB}" type="presOf" srcId="{E034F9F2-C3DF-43D2-9F95-C97CB254B73D}" destId="{FE933BB0-A850-4026-9C6D-0A7E3DB2D111}" srcOrd="0" destOrd="0" presId="urn:microsoft.com/office/officeart/2005/8/layout/vList2"/>
    <dgm:cxn modelId="{E8145C97-3032-4824-8B8D-3C97287985F7}" type="presOf" srcId="{9A528931-F9C3-44E9-9DED-EFC34DA3C9E5}" destId="{27C97597-8AEE-498A-AE7F-41DED2DC3AFF}" srcOrd="0" destOrd="0" presId="urn:microsoft.com/office/officeart/2005/8/layout/vList2"/>
    <dgm:cxn modelId="{8AB25601-89EB-411B-B97E-AFC0D30204DF}" srcId="{9A528931-F9C3-44E9-9DED-EFC34DA3C9E5}" destId="{C741C771-4D66-49D4-8F90-0D444E84CD3A}" srcOrd="0" destOrd="0" parTransId="{FF89F5E9-396C-4E53-A967-965306EBC6CD}" sibTransId="{674B37B2-C653-4EF9-95B4-F277A477DD11}"/>
    <dgm:cxn modelId="{B71CC2B3-60AD-4D44-B69B-F480787AD242}" type="presParOf" srcId="{59FA8777-EBA9-4A13-8D75-77EDDB04440F}" destId="{27C97597-8AEE-498A-AE7F-41DED2DC3AFF}" srcOrd="0" destOrd="0" presId="urn:microsoft.com/office/officeart/2005/8/layout/vList2"/>
    <dgm:cxn modelId="{79FA6EB5-C561-4BEE-AFEF-0CBC7FE90FE6}" type="presParOf" srcId="{59FA8777-EBA9-4A13-8D75-77EDDB04440F}" destId="{98686523-FB01-4647-8299-5B36B4A91D75}" srcOrd="1" destOrd="0" presId="urn:microsoft.com/office/officeart/2005/8/layout/vList2"/>
    <dgm:cxn modelId="{66A0D7A4-F888-4838-806F-D23904977FA7}" type="presParOf" srcId="{59FA8777-EBA9-4A13-8D75-77EDDB04440F}" destId="{FE933BB0-A850-4026-9C6D-0A7E3DB2D111}" srcOrd="2" destOrd="0" presId="urn:microsoft.com/office/officeart/2005/8/layout/vList2"/>
    <dgm:cxn modelId="{035EE03B-4942-4718-9B55-4A1C38A3D083}" type="presParOf" srcId="{59FA8777-EBA9-4A13-8D75-77EDDB04440F}" destId="{EB783EF2-AC58-489E-BCF1-C41D440906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E779CD5-B7C3-497A-912E-69F5738D8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AA8F8F4-8649-4477-9325-2D6A1971CFD2}">
      <dgm:prSet phldrT="[Texto]"/>
      <dgm:spPr/>
      <dgm:t>
        <a:bodyPr/>
        <a:lstStyle/>
        <a:p>
          <a:r>
            <a:rPr lang="es-AR" smtClean="0"/>
            <a:t>“Proyección”</a:t>
          </a:r>
          <a:endParaRPr lang="es-AR"/>
        </a:p>
      </dgm:t>
    </dgm:pt>
    <dgm:pt modelId="{63DD3A78-8298-4864-BBFA-788BF9C64C39}" type="parTrans" cxnId="{03783784-BFBB-43EA-B02B-7E1EF7A62E7D}">
      <dgm:prSet/>
      <dgm:spPr/>
      <dgm:t>
        <a:bodyPr/>
        <a:lstStyle/>
        <a:p>
          <a:endParaRPr lang="es-AR"/>
        </a:p>
      </dgm:t>
    </dgm:pt>
    <dgm:pt modelId="{F1BCC6BF-88BE-4ACB-B69D-200FC75A960F}" type="sibTrans" cxnId="{03783784-BFBB-43EA-B02B-7E1EF7A62E7D}">
      <dgm:prSet/>
      <dgm:spPr/>
      <dgm:t>
        <a:bodyPr/>
        <a:lstStyle/>
        <a:p>
          <a:endParaRPr lang="es-AR"/>
        </a:p>
      </dgm:t>
    </dgm:pt>
    <dgm:pt modelId="{17A42222-91F5-4366-BDA7-8AB1E6BE3C98}">
      <dgm:prSet phldrT="[Texto]"/>
      <dgm:spPr/>
      <dgm:t>
        <a:bodyPr/>
        <a:lstStyle/>
        <a:p>
          <a:r>
            <a:rPr lang="es-AR" dirty="0" smtClean="0"/>
            <a:t>Dominios</a:t>
          </a:r>
          <a:endParaRPr lang="es-AR" dirty="0"/>
        </a:p>
      </dgm:t>
    </dgm:pt>
    <dgm:pt modelId="{A9AECDA3-24A3-428F-B74E-72CFFBCB7E73}" type="parTrans" cxnId="{6735C6BA-E104-4026-B693-998C7EF79E54}">
      <dgm:prSet/>
      <dgm:spPr/>
      <dgm:t>
        <a:bodyPr/>
        <a:lstStyle/>
        <a:p>
          <a:endParaRPr lang="es-AR"/>
        </a:p>
      </dgm:t>
    </dgm:pt>
    <dgm:pt modelId="{7FA9DD23-C73E-4FE8-8932-29809616D9EC}" type="sibTrans" cxnId="{6735C6BA-E104-4026-B693-998C7EF79E54}">
      <dgm:prSet/>
      <dgm:spPr/>
      <dgm:t>
        <a:bodyPr/>
        <a:lstStyle/>
        <a:p>
          <a:endParaRPr lang="es-AR"/>
        </a:p>
      </dgm:t>
    </dgm:pt>
    <dgm:pt modelId="{BBDA79BA-7A85-4304-9FE2-754166A98ED0}">
      <dgm:prSet phldrT="[Texto]"/>
      <dgm:spPr/>
      <dgm:t>
        <a:bodyPr/>
        <a:lstStyle/>
        <a:p>
          <a:r>
            <a:rPr lang="es-AR" dirty="0" smtClean="0"/>
            <a:t>Ejemplo 15: mostrar los nombres de las localidades de l	a tabla localidad (solo el nombre de cada localidad)</a:t>
          </a:r>
          <a:endParaRPr lang="es-AR" dirty="0"/>
        </a:p>
      </dgm:t>
    </dgm:pt>
    <dgm:pt modelId="{8F7B0A23-4343-4A7E-8BC0-1EC8E834D726}" type="parTrans" cxnId="{B812FC54-4C4C-4ECD-AA7B-0B5175AA6985}">
      <dgm:prSet/>
      <dgm:spPr/>
      <dgm:t>
        <a:bodyPr/>
        <a:lstStyle/>
        <a:p>
          <a:endParaRPr lang="es-AR"/>
        </a:p>
      </dgm:t>
    </dgm:pt>
    <dgm:pt modelId="{522A72AE-65CD-416A-8936-D1DBCACA193A}" type="sibTrans" cxnId="{B812FC54-4C4C-4ECD-AA7B-0B5175AA6985}">
      <dgm:prSet/>
      <dgm:spPr/>
      <dgm:t>
        <a:bodyPr/>
        <a:lstStyle/>
        <a:p>
          <a:endParaRPr lang="es-AR"/>
        </a:p>
      </dgm:t>
    </dgm:pt>
    <dgm:pt modelId="{84593748-1453-4042-8C54-87D694F4F42D}">
      <dgm:prSet phldrT="[Texto]"/>
      <dgm:spPr/>
      <dgm:t>
        <a:bodyPr/>
        <a:lstStyle/>
        <a:p>
          <a:r>
            <a:rPr lang="es-AR" dirty="0" smtClean="0"/>
            <a:t>“Producto Cartesiano”</a:t>
          </a:r>
          <a:endParaRPr lang="es-AR" dirty="0"/>
        </a:p>
      </dgm:t>
    </dgm:pt>
    <dgm:pt modelId="{1428B28B-2250-4A2F-B8B8-867FD84A7FF9}" type="parTrans" cxnId="{38D645DD-DA3B-48B4-81F5-002ADD5666E8}">
      <dgm:prSet/>
      <dgm:spPr/>
      <dgm:t>
        <a:bodyPr/>
        <a:lstStyle/>
        <a:p>
          <a:endParaRPr lang="es-AR"/>
        </a:p>
      </dgm:t>
    </dgm:pt>
    <dgm:pt modelId="{8512D897-F127-4599-8EA8-941230E1F4D5}" type="sibTrans" cxnId="{38D645DD-DA3B-48B4-81F5-002ADD5666E8}">
      <dgm:prSet/>
      <dgm:spPr/>
      <dgm:t>
        <a:bodyPr/>
        <a:lstStyle/>
        <a:p>
          <a:endParaRPr lang="es-AR"/>
        </a:p>
      </dgm:t>
    </dgm:pt>
    <dgm:pt modelId="{23100441-EDEA-4C4B-A9E3-3EF10BFBF257}">
      <dgm:prSet phldrT="[Texto]"/>
      <dgm:spPr/>
      <dgm:t>
        <a:bodyPr/>
        <a:lstStyle/>
        <a:p>
          <a:r>
            <a:rPr lang="es-AR" dirty="0" smtClean="0"/>
            <a:t>Ejemplo 16:  mostrar cada asociado y la localidad donde vive</a:t>
          </a:r>
          <a:endParaRPr lang="es-AR" dirty="0"/>
        </a:p>
      </dgm:t>
    </dgm:pt>
    <dgm:pt modelId="{2E0B166F-41E9-4CEE-9DF1-0DE2D5AA15B9}" type="parTrans" cxnId="{152EF764-555D-489C-BE76-D97527C38FCE}">
      <dgm:prSet/>
      <dgm:spPr/>
      <dgm:t>
        <a:bodyPr/>
        <a:lstStyle/>
        <a:p>
          <a:endParaRPr lang="es-AR"/>
        </a:p>
      </dgm:t>
    </dgm:pt>
    <dgm:pt modelId="{59CB609D-2618-4A64-82DA-72CACD1C33A5}" type="sibTrans" cxnId="{152EF764-555D-489C-BE76-D97527C38FCE}">
      <dgm:prSet/>
      <dgm:spPr/>
      <dgm:t>
        <a:bodyPr/>
        <a:lstStyle/>
        <a:p>
          <a:endParaRPr lang="es-AR"/>
        </a:p>
      </dgm:t>
    </dgm:pt>
    <dgm:pt modelId="{61E6F17F-ABA5-41A8-8508-1927D687E31E}">
      <dgm:prSet phldrT="[Texto]"/>
      <dgm:spPr/>
      <dgm:t>
        <a:bodyPr/>
        <a:lstStyle/>
        <a:p>
          <a:r>
            <a:rPr lang="es-AR" dirty="0" smtClean="0"/>
            <a:t>Ejemplo 17: mostrar el nombre de cada sede y donde está ubicada</a:t>
          </a:r>
          <a:endParaRPr lang="es-AR" dirty="0"/>
        </a:p>
      </dgm:t>
    </dgm:pt>
    <dgm:pt modelId="{A16C5484-672E-4B1D-BEC0-6F2819BE7090}" type="parTrans" cxnId="{489F9719-1E69-40C3-871A-4A085BCF5714}">
      <dgm:prSet/>
      <dgm:spPr/>
      <dgm:t>
        <a:bodyPr/>
        <a:lstStyle/>
        <a:p>
          <a:endParaRPr lang="es-AR"/>
        </a:p>
      </dgm:t>
    </dgm:pt>
    <dgm:pt modelId="{F2559DF3-5724-4C46-BC75-C11DB212BE6A}" type="sibTrans" cxnId="{489F9719-1E69-40C3-871A-4A085BCF5714}">
      <dgm:prSet/>
      <dgm:spPr/>
      <dgm:t>
        <a:bodyPr/>
        <a:lstStyle/>
        <a:p>
          <a:endParaRPr lang="es-AR"/>
        </a:p>
      </dgm:t>
    </dgm:pt>
    <dgm:pt modelId="{49538EDE-A4B5-4EF7-AD41-E1356738DF52}">
      <dgm:prSet phldrT="[Texto]"/>
      <dgm:spPr/>
      <dgm:t>
        <a:bodyPr/>
        <a:lstStyle/>
        <a:p>
          <a:r>
            <a:rPr lang="es-AR" dirty="0" smtClean="0"/>
            <a:t>Ejemplo 18: mostrar cada asociado y los deportes que practica</a:t>
          </a:r>
          <a:endParaRPr lang="es-AR" dirty="0"/>
        </a:p>
      </dgm:t>
    </dgm:pt>
    <dgm:pt modelId="{7C2258C9-F273-4870-991C-48C0863A9CB1}" type="parTrans" cxnId="{0F98594A-C87B-4E9B-B744-B117B8464D92}">
      <dgm:prSet/>
      <dgm:spPr/>
      <dgm:t>
        <a:bodyPr/>
        <a:lstStyle/>
        <a:p>
          <a:endParaRPr lang="es-AR"/>
        </a:p>
      </dgm:t>
    </dgm:pt>
    <dgm:pt modelId="{E0C52E3A-13B8-4BFC-99BA-970504A5166C}" type="sibTrans" cxnId="{0F98594A-C87B-4E9B-B744-B117B8464D92}">
      <dgm:prSet/>
      <dgm:spPr/>
      <dgm:t>
        <a:bodyPr/>
        <a:lstStyle/>
        <a:p>
          <a:endParaRPr lang="es-AR"/>
        </a:p>
      </dgm:t>
    </dgm:pt>
    <dgm:pt modelId="{A86CBF0C-01C4-486C-8EDA-30F8AB8E73F0}" type="pres">
      <dgm:prSet presAssocID="{6E779CD5-B7C3-497A-912E-69F5738D86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962BDC0-5815-473F-956A-81F3220E9905}" type="pres">
      <dgm:prSet presAssocID="{CAA8F8F4-8649-4477-9325-2D6A1971CFD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1D461A2-CFD9-4F3C-9267-D927A0047744}" type="pres">
      <dgm:prSet presAssocID="{CAA8F8F4-8649-4477-9325-2D6A1971CFD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9FD0B25-05A3-417E-B110-2BDCF637F2A0}" type="pres">
      <dgm:prSet presAssocID="{84593748-1453-4042-8C54-87D694F4F42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EBB4F7B-C7C2-425F-9058-F4B3C7D7B184}" type="pres">
      <dgm:prSet presAssocID="{84593748-1453-4042-8C54-87D694F4F42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F8BC11F-8BE9-43F2-ACC1-FDBDEB05F57B}" type="presOf" srcId="{23100441-EDEA-4C4B-A9E3-3EF10BFBF257}" destId="{FEBB4F7B-C7C2-425F-9058-F4B3C7D7B184}" srcOrd="0" destOrd="0" presId="urn:microsoft.com/office/officeart/2005/8/layout/vList2"/>
    <dgm:cxn modelId="{38D645DD-DA3B-48B4-81F5-002ADD5666E8}" srcId="{6E779CD5-B7C3-497A-912E-69F5738D8663}" destId="{84593748-1453-4042-8C54-87D694F4F42D}" srcOrd="1" destOrd="0" parTransId="{1428B28B-2250-4A2F-B8B8-867FD84A7FF9}" sibTransId="{8512D897-F127-4599-8EA8-941230E1F4D5}"/>
    <dgm:cxn modelId="{FDB0B28B-A976-4303-88E6-BD7C1D6DEE11}" type="presOf" srcId="{61E6F17F-ABA5-41A8-8508-1927D687E31E}" destId="{FEBB4F7B-C7C2-425F-9058-F4B3C7D7B184}" srcOrd="0" destOrd="1" presId="urn:microsoft.com/office/officeart/2005/8/layout/vList2"/>
    <dgm:cxn modelId="{FBD33670-AEA0-4312-A387-4380AEE7E9BF}" type="presOf" srcId="{17A42222-91F5-4366-BDA7-8AB1E6BE3C98}" destId="{A1D461A2-CFD9-4F3C-9267-D927A0047744}" srcOrd="0" destOrd="0" presId="urn:microsoft.com/office/officeart/2005/8/layout/vList2"/>
    <dgm:cxn modelId="{38EE433B-752C-4BB4-BC3C-12EEFFBF5EFD}" type="presOf" srcId="{84593748-1453-4042-8C54-87D694F4F42D}" destId="{19FD0B25-05A3-417E-B110-2BDCF637F2A0}" srcOrd="0" destOrd="0" presId="urn:microsoft.com/office/officeart/2005/8/layout/vList2"/>
    <dgm:cxn modelId="{152EF764-555D-489C-BE76-D97527C38FCE}" srcId="{84593748-1453-4042-8C54-87D694F4F42D}" destId="{23100441-EDEA-4C4B-A9E3-3EF10BFBF257}" srcOrd="0" destOrd="0" parTransId="{2E0B166F-41E9-4CEE-9DF1-0DE2D5AA15B9}" sibTransId="{59CB609D-2618-4A64-82DA-72CACD1C33A5}"/>
    <dgm:cxn modelId="{03783784-BFBB-43EA-B02B-7E1EF7A62E7D}" srcId="{6E779CD5-B7C3-497A-912E-69F5738D8663}" destId="{CAA8F8F4-8649-4477-9325-2D6A1971CFD2}" srcOrd="0" destOrd="0" parTransId="{63DD3A78-8298-4864-BBFA-788BF9C64C39}" sibTransId="{F1BCC6BF-88BE-4ACB-B69D-200FC75A960F}"/>
    <dgm:cxn modelId="{489F9719-1E69-40C3-871A-4A085BCF5714}" srcId="{84593748-1453-4042-8C54-87D694F4F42D}" destId="{61E6F17F-ABA5-41A8-8508-1927D687E31E}" srcOrd="1" destOrd="0" parTransId="{A16C5484-672E-4B1D-BEC0-6F2819BE7090}" sibTransId="{F2559DF3-5724-4C46-BC75-C11DB212BE6A}"/>
    <dgm:cxn modelId="{6735C6BA-E104-4026-B693-998C7EF79E54}" srcId="{CAA8F8F4-8649-4477-9325-2D6A1971CFD2}" destId="{17A42222-91F5-4366-BDA7-8AB1E6BE3C98}" srcOrd="0" destOrd="0" parTransId="{A9AECDA3-24A3-428F-B74E-72CFFBCB7E73}" sibTransId="{7FA9DD23-C73E-4FE8-8932-29809616D9EC}"/>
    <dgm:cxn modelId="{B812FC54-4C4C-4ECD-AA7B-0B5175AA6985}" srcId="{CAA8F8F4-8649-4477-9325-2D6A1971CFD2}" destId="{BBDA79BA-7A85-4304-9FE2-754166A98ED0}" srcOrd="1" destOrd="0" parTransId="{8F7B0A23-4343-4A7E-8BC0-1EC8E834D726}" sibTransId="{522A72AE-65CD-416A-8936-D1DBCACA193A}"/>
    <dgm:cxn modelId="{D5F4E6E9-3C83-47F0-81BE-1FD75D4F74DE}" type="presOf" srcId="{CAA8F8F4-8649-4477-9325-2D6A1971CFD2}" destId="{5962BDC0-5815-473F-956A-81F3220E9905}" srcOrd="0" destOrd="0" presId="urn:microsoft.com/office/officeart/2005/8/layout/vList2"/>
    <dgm:cxn modelId="{6B09C3A5-EFED-41E5-A8B7-2C5B09B32581}" type="presOf" srcId="{BBDA79BA-7A85-4304-9FE2-754166A98ED0}" destId="{A1D461A2-CFD9-4F3C-9267-D927A0047744}" srcOrd="0" destOrd="1" presId="urn:microsoft.com/office/officeart/2005/8/layout/vList2"/>
    <dgm:cxn modelId="{67A1D5A5-D025-4032-B5D3-870076927ED1}" type="presOf" srcId="{49538EDE-A4B5-4EF7-AD41-E1356738DF52}" destId="{FEBB4F7B-C7C2-425F-9058-F4B3C7D7B184}" srcOrd="0" destOrd="2" presId="urn:microsoft.com/office/officeart/2005/8/layout/vList2"/>
    <dgm:cxn modelId="{9570D326-5601-4289-85A8-F86EA761385D}" type="presOf" srcId="{6E779CD5-B7C3-497A-912E-69F5738D8663}" destId="{A86CBF0C-01C4-486C-8EDA-30F8AB8E73F0}" srcOrd="0" destOrd="0" presId="urn:microsoft.com/office/officeart/2005/8/layout/vList2"/>
    <dgm:cxn modelId="{0F98594A-C87B-4E9B-B744-B117B8464D92}" srcId="{84593748-1453-4042-8C54-87D694F4F42D}" destId="{49538EDE-A4B5-4EF7-AD41-E1356738DF52}" srcOrd="2" destOrd="0" parTransId="{7C2258C9-F273-4870-991C-48C0863A9CB1}" sibTransId="{E0C52E3A-13B8-4BFC-99BA-970504A5166C}"/>
    <dgm:cxn modelId="{5907A2D8-D7E5-4F1B-9F0E-2588E27A8EDC}" type="presParOf" srcId="{A86CBF0C-01C4-486C-8EDA-30F8AB8E73F0}" destId="{5962BDC0-5815-473F-956A-81F3220E9905}" srcOrd="0" destOrd="0" presId="urn:microsoft.com/office/officeart/2005/8/layout/vList2"/>
    <dgm:cxn modelId="{35CB7719-3919-4A9A-93EA-CAAC42EBA0D3}" type="presParOf" srcId="{A86CBF0C-01C4-486C-8EDA-30F8AB8E73F0}" destId="{A1D461A2-CFD9-4F3C-9267-D927A0047744}" srcOrd="1" destOrd="0" presId="urn:microsoft.com/office/officeart/2005/8/layout/vList2"/>
    <dgm:cxn modelId="{9088CD3D-9BFC-442F-BB3C-D879718739D5}" type="presParOf" srcId="{A86CBF0C-01C4-486C-8EDA-30F8AB8E73F0}" destId="{19FD0B25-05A3-417E-B110-2BDCF637F2A0}" srcOrd="2" destOrd="0" presId="urn:microsoft.com/office/officeart/2005/8/layout/vList2"/>
    <dgm:cxn modelId="{9AEAA39C-12E6-4678-B382-AA5EE8640C32}" type="presParOf" srcId="{A86CBF0C-01C4-486C-8EDA-30F8AB8E73F0}" destId="{FEBB4F7B-C7C2-425F-9058-F4B3C7D7B18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096EA1-126B-4B5E-A600-CCD92D4479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3AB3B6E-0528-4355-868D-7500EE0126A0}">
      <dgm:prSet phldrT="[Texto]"/>
      <dgm:spPr/>
      <dgm:t>
        <a:bodyPr/>
        <a:lstStyle/>
        <a:p>
          <a:r>
            <a:rPr lang="es-AR" altLang="es-AR" smtClean="0"/>
            <a:t>Álgebra Relacional: </a:t>
          </a:r>
          <a:endParaRPr lang="es-AR"/>
        </a:p>
      </dgm:t>
    </dgm:pt>
    <dgm:pt modelId="{9C3F8790-EEEC-4F89-9AE2-E64BB49E44C7}" type="parTrans" cxnId="{88CF2DDD-C477-47B0-8A6D-AE72C762081E}">
      <dgm:prSet/>
      <dgm:spPr/>
      <dgm:t>
        <a:bodyPr/>
        <a:lstStyle/>
        <a:p>
          <a:endParaRPr lang="es-AR"/>
        </a:p>
      </dgm:t>
    </dgm:pt>
    <dgm:pt modelId="{8EDDEC29-7417-4FFC-B96E-C23BCBD643F3}" type="sibTrans" cxnId="{88CF2DDD-C477-47B0-8A6D-AE72C762081E}">
      <dgm:prSet/>
      <dgm:spPr/>
      <dgm:t>
        <a:bodyPr/>
        <a:lstStyle/>
        <a:p>
          <a:endParaRPr lang="es-AR"/>
        </a:p>
      </dgm:t>
    </dgm:pt>
    <dgm:pt modelId="{ED9D1B01-49C2-4DD9-8AD7-01E50EC47E7A}">
      <dgm:prSet/>
      <dgm:spPr/>
      <dgm:t>
        <a:bodyPr/>
        <a:lstStyle/>
        <a:p>
          <a:r>
            <a:rPr lang="es-AR" altLang="es-AR" smtClean="0"/>
            <a:t>Lenguaje de consultas procedimiental</a:t>
          </a:r>
          <a:endParaRPr lang="es-AR" altLang="es-AR" dirty="0"/>
        </a:p>
      </dgm:t>
    </dgm:pt>
    <dgm:pt modelId="{7E7720EA-D8BF-45E5-912C-06DB89F38F42}" type="parTrans" cxnId="{E2287917-8A78-4CEA-B141-21C59D47F929}">
      <dgm:prSet/>
      <dgm:spPr/>
      <dgm:t>
        <a:bodyPr/>
        <a:lstStyle/>
        <a:p>
          <a:endParaRPr lang="es-AR"/>
        </a:p>
      </dgm:t>
    </dgm:pt>
    <dgm:pt modelId="{29DD03F3-D523-4CED-AF9F-537771C4FE62}" type="sibTrans" cxnId="{E2287917-8A78-4CEA-B141-21C59D47F929}">
      <dgm:prSet/>
      <dgm:spPr/>
      <dgm:t>
        <a:bodyPr/>
        <a:lstStyle/>
        <a:p>
          <a:endParaRPr lang="es-AR"/>
        </a:p>
      </dgm:t>
    </dgm:pt>
    <dgm:pt modelId="{A8B8990C-B523-4F02-AD22-DF21A6230B07}">
      <dgm:prSet/>
      <dgm:spPr/>
      <dgm:t>
        <a:bodyPr/>
        <a:lstStyle/>
        <a:p>
          <a:r>
            <a:rPr lang="es-AR" altLang="es-AR" smtClean="0"/>
            <a:t>Operaciones de uno o dos relaciones de entrada que generan una nueva relación como resultado</a:t>
          </a:r>
          <a:endParaRPr lang="es-AR" altLang="es-AR" dirty="0"/>
        </a:p>
      </dgm:t>
    </dgm:pt>
    <dgm:pt modelId="{343B8B5F-F143-4426-A2A9-0E95519AA633}" type="parTrans" cxnId="{DA2E3BF0-8706-4F17-9861-E7AD94C2D2A8}">
      <dgm:prSet/>
      <dgm:spPr/>
      <dgm:t>
        <a:bodyPr/>
        <a:lstStyle/>
        <a:p>
          <a:endParaRPr lang="es-AR"/>
        </a:p>
      </dgm:t>
    </dgm:pt>
    <dgm:pt modelId="{E79A341A-AFBF-48C7-BEFA-743F8E98A77C}" type="sibTrans" cxnId="{DA2E3BF0-8706-4F17-9861-E7AD94C2D2A8}">
      <dgm:prSet/>
      <dgm:spPr/>
      <dgm:t>
        <a:bodyPr/>
        <a:lstStyle/>
        <a:p>
          <a:endParaRPr lang="es-AR"/>
        </a:p>
      </dgm:t>
    </dgm:pt>
    <dgm:pt modelId="{934F648A-AEC3-4403-853D-49822BCCDB48}">
      <dgm:prSet/>
      <dgm:spPr/>
      <dgm:t>
        <a:bodyPr/>
        <a:lstStyle/>
        <a:p>
          <a:r>
            <a:rPr lang="es-AR" altLang="es-AR" dirty="0" smtClean="0"/>
            <a:t>Operaciones fundamentales</a:t>
          </a:r>
          <a:endParaRPr lang="es-AR" altLang="es-AR" dirty="0"/>
        </a:p>
      </dgm:t>
    </dgm:pt>
    <dgm:pt modelId="{A13DCE3D-8C55-4E40-9D54-A3D39405790F}" type="parTrans" cxnId="{E9F3060F-DE18-4E69-A6C0-FA6425FEB4ED}">
      <dgm:prSet/>
      <dgm:spPr/>
      <dgm:t>
        <a:bodyPr/>
        <a:lstStyle/>
        <a:p>
          <a:endParaRPr lang="es-AR"/>
        </a:p>
      </dgm:t>
    </dgm:pt>
    <dgm:pt modelId="{BA6D91BE-B2CF-4473-8205-6101B7C87B69}" type="sibTrans" cxnId="{E9F3060F-DE18-4E69-A6C0-FA6425FEB4ED}">
      <dgm:prSet/>
      <dgm:spPr/>
      <dgm:t>
        <a:bodyPr/>
        <a:lstStyle/>
        <a:p>
          <a:endParaRPr lang="es-AR"/>
        </a:p>
      </dgm:t>
    </dgm:pt>
    <dgm:pt modelId="{6218B69C-ADCE-4202-8D25-360A2CC9078F}">
      <dgm:prSet/>
      <dgm:spPr/>
      <dgm:t>
        <a:bodyPr/>
        <a:lstStyle/>
        <a:p>
          <a:r>
            <a:rPr lang="es-AR" altLang="es-AR" dirty="0" smtClean="0"/>
            <a:t>Unitarias   (selección, proyección, renombre)</a:t>
          </a:r>
          <a:endParaRPr lang="es-AR" altLang="es-AR" dirty="0"/>
        </a:p>
      </dgm:t>
    </dgm:pt>
    <dgm:pt modelId="{531C046D-664D-4510-B4C3-4934A682586F}" type="parTrans" cxnId="{B40C222D-3508-48A8-89AE-244ED759C372}">
      <dgm:prSet/>
      <dgm:spPr/>
      <dgm:t>
        <a:bodyPr/>
        <a:lstStyle/>
        <a:p>
          <a:endParaRPr lang="es-AR"/>
        </a:p>
      </dgm:t>
    </dgm:pt>
    <dgm:pt modelId="{FC951B3F-F92F-4F5E-ABEC-97A27BA94679}" type="sibTrans" cxnId="{B40C222D-3508-48A8-89AE-244ED759C372}">
      <dgm:prSet/>
      <dgm:spPr/>
      <dgm:t>
        <a:bodyPr/>
        <a:lstStyle/>
        <a:p>
          <a:endParaRPr lang="es-AR"/>
        </a:p>
      </dgm:t>
    </dgm:pt>
    <dgm:pt modelId="{833217EA-7905-4D22-9468-E769853C73B3}">
      <dgm:prSet/>
      <dgm:spPr/>
      <dgm:t>
        <a:bodyPr/>
        <a:lstStyle/>
        <a:p>
          <a:r>
            <a:rPr lang="es-AR" altLang="es-AR" dirty="0" smtClean="0"/>
            <a:t>Binarias( Producto cartesiano, Unión	, diferencia)</a:t>
          </a:r>
          <a:endParaRPr lang="es-AR" altLang="es-AR" dirty="0"/>
        </a:p>
      </dgm:t>
    </dgm:pt>
    <dgm:pt modelId="{48B8AA8D-FB71-406D-9E29-E3EE38F6B739}" type="parTrans" cxnId="{51047932-C7C2-440E-ABAB-08D7A894FE44}">
      <dgm:prSet/>
      <dgm:spPr/>
      <dgm:t>
        <a:bodyPr/>
        <a:lstStyle/>
        <a:p>
          <a:endParaRPr lang="es-AR"/>
        </a:p>
      </dgm:t>
    </dgm:pt>
    <dgm:pt modelId="{2585BE20-CEB6-4384-9A80-17F46140A3E8}" type="sibTrans" cxnId="{51047932-C7C2-440E-ABAB-08D7A894FE44}">
      <dgm:prSet/>
      <dgm:spPr/>
      <dgm:t>
        <a:bodyPr/>
        <a:lstStyle/>
        <a:p>
          <a:endParaRPr lang="es-AR"/>
        </a:p>
      </dgm:t>
    </dgm:pt>
    <dgm:pt modelId="{871A6526-402A-4769-AF0B-921B713455CA}" type="pres">
      <dgm:prSet presAssocID="{D8096EA1-126B-4B5E-A600-CCD92D4479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69902F0-13F1-46DF-B294-15F3ACEA1CCC}" type="pres">
      <dgm:prSet presAssocID="{53AB3B6E-0528-4355-868D-7500EE0126A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CF7AC6B-44C9-4611-AED2-31997A070DFE}" type="pres">
      <dgm:prSet presAssocID="{53AB3B6E-0528-4355-868D-7500EE0126A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C3910A7-C283-4701-881C-FE0A34D6A1AF}" type="pres">
      <dgm:prSet presAssocID="{934F648A-AEC3-4403-853D-49822BCCDB4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370620-5EE2-4C31-BADA-69398362B6FD}" type="pres">
      <dgm:prSet presAssocID="{934F648A-AEC3-4403-853D-49822BCCDB4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A2E3BF0-8706-4F17-9861-E7AD94C2D2A8}" srcId="{53AB3B6E-0528-4355-868D-7500EE0126A0}" destId="{A8B8990C-B523-4F02-AD22-DF21A6230B07}" srcOrd="1" destOrd="0" parTransId="{343B8B5F-F143-4426-A2A9-0E95519AA633}" sibTransId="{E79A341A-AFBF-48C7-BEFA-743F8E98A77C}"/>
    <dgm:cxn modelId="{E9F3060F-DE18-4E69-A6C0-FA6425FEB4ED}" srcId="{D8096EA1-126B-4B5E-A600-CCD92D4479A8}" destId="{934F648A-AEC3-4403-853D-49822BCCDB48}" srcOrd="1" destOrd="0" parTransId="{A13DCE3D-8C55-4E40-9D54-A3D39405790F}" sibTransId="{BA6D91BE-B2CF-4473-8205-6101B7C87B69}"/>
    <dgm:cxn modelId="{88CF2DDD-C477-47B0-8A6D-AE72C762081E}" srcId="{D8096EA1-126B-4B5E-A600-CCD92D4479A8}" destId="{53AB3B6E-0528-4355-868D-7500EE0126A0}" srcOrd="0" destOrd="0" parTransId="{9C3F8790-EEEC-4F89-9AE2-E64BB49E44C7}" sibTransId="{8EDDEC29-7417-4FFC-B96E-C23BCBD643F3}"/>
    <dgm:cxn modelId="{2B7B0B48-2EB2-42B7-BB64-018CB75F428B}" type="presOf" srcId="{D8096EA1-126B-4B5E-A600-CCD92D4479A8}" destId="{871A6526-402A-4769-AF0B-921B713455CA}" srcOrd="0" destOrd="0" presId="urn:microsoft.com/office/officeart/2005/8/layout/vList2"/>
    <dgm:cxn modelId="{B40C222D-3508-48A8-89AE-244ED759C372}" srcId="{934F648A-AEC3-4403-853D-49822BCCDB48}" destId="{6218B69C-ADCE-4202-8D25-360A2CC9078F}" srcOrd="0" destOrd="0" parTransId="{531C046D-664D-4510-B4C3-4934A682586F}" sibTransId="{FC951B3F-F92F-4F5E-ABEC-97A27BA94679}"/>
    <dgm:cxn modelId="{51047932-C7C2-440E-ABAB-08D7A894FE44}" srcId="{934F648A-AEC3-4403-853D-49822BCCDB48}" destId="{833217EA-7905-4D22-9468-E769853C73B3}" srcOrd="1" destOrd="0" parTransId="{48B8AA8D-FB71-406D-9E29-E3EE38F6B739}" sibTransId="{2585BE20-CEB6-4384-9A80-17F46140A3E8}"/>
    <dgm:cxn modelId="{23A2B900-1D3F-4938-83A4-4CE3CA219D98}" type="presOf" srcId="{6218B69C-ADCE-4202-8D25-360A2CC9078F}" destId="{A6370620-5EE2-4C31-BADA-69398362B6FD}" srcOrd="0" destOrd="0" presId="urn:microsoft.com/office/officeart/2005/8/layout/vList2"/>
    <dgm:cxn modelId="{1D25EAF4-D9B0-48E2-9B33-87B8185E6AC1}" type="presOf" srcId="{833217EA-7905-4D22-9468-E769853C73B3}" destId="{A6370620-5EE2-4C31-BADA-69398362B6FD}" srcOrd="0" destOrd="1" presId="urn:microsoft.com/office/officeart/2005/8/layout/vList2"/>
    <dgm:cxn modelId="{E2287917-8A78-4CEA-B141-21C59D47F929}" srcId="{53AB3B6E-0528-4355-868D-7500EE0126A0}" destId="{ED9D1B01-49C2-4DD9-8AD7-01E50EC47E7A}" srcOrd="0" destOrd="0" parTransId="{7E7720EA-D8BF-45E5-912C-06DB89F38F42}" sibTransId="{29DD03F3-D523-4CED-AF9F-537771C4FE62}"/>
    <dgm:cxn modelId="{07919CAC-D484-4310-8212-8426214DDE95}" type="presOf" srcId="{A8B8990C-B523-4F02-AD22-DF21A6230B07}" destId="{FCF7AC6B-44C9-4611-AED2-31997A070DFE}" srcOrd="0" destOrd="1" presId="urn:microsoft.com/office/officeart/2005/8/layout/vList2"/>
    <dgm:cxn modelId="{09F558E6-7DC0-4C4D-83D0-DFD7A2B33711}" type="presOf" srcId="{53AB3B6E-0528-4355-868D-7500EE0126A0}" destId="{869902F0-13F1-46DF-B294-15F3ACEA1CCC}" srcOrd="0" destOrd="0" presId="urn:microsoft.com/office/officeart/2005/8/layout/vList2"/>
    <dgm:cxn modelId="{9D8C01B1-9A55-43A2-805F-5BECEE40F21A}" type="presOf" srcId="{ED9D1B01-49C2-4DD9-8AD7-01E50EC47E7A}" destId="{FCF7AC6B-44C9-4611-AED2-31997A070DFE}" srcOrd="0" destOrd="0" presId="urn:microsoft.com/office/officeart/2005/8/layout/vList2"/>
    <dgm:cxn modelId="{6018E403-84E9-46CC-95FB-C63A3EB783C8}" type="presOf" srcId="{934F648A-AEC3-4403-853D-49822BCCDB48}" destId="{8C3910A7-C283-4701-881C-FE0A34D6A1AF}" srcOrd="0" destOrd="0" presId="urn:microsoft.com/office/officeart/2005/8/layout/vList2"/>
    <dgm:cxn modelId="{8A132DEF-005C-4343-A4F4-89AFAE5F06A8}" type="presParOf" srcId="{871A6526-402A-4769-AF0B-921B713455CA}" destId="{869902F0-13F1-46DF-B294-15F3ACEA1CCC}" srcOrd="0" destOrd="0" presId="urn:microsoft.com/office/officeart/2005/8/layout/vList2"/>
    <dgm:cxn modelId="{2BDDB43A-CC59-4B2C-B916-FD02D78D4DD1}" type="presParOf" srcId="{871A6526-402A-4769-AF0B-921B713455CA}" destId="{FCF7AC6B-44C9-4611-AED2-31997A070DFE}" srcOrd="1" destOrd="0" presId="urn:microsoft.com/office/officeart/2005/8/layout/vList2"/>
    <dgm:cxn modelId="{6C7EA1FF-4676-4267-9E8A-276B443AF359}" type="presParOf" srcId="{871A6526-402A-4769-AF0B-921B713455CA}" destId="{8C3910A7-C283-4701-881C-FE0A34D6A1AF}" srcOrd="2" destOrd="0" presId="urn:microsoft.com/office/officeart/2005/8/layout/vList2"/>
    <dgm:cxn modelId="{3FEAA4EC-B8AF-4EC1-B246-94BD30B2708B}" type="presParOf" srcId="{871A6526-402A-4769-AF0B-921B713455CA}" destId="{A6370620-5EE2-4C31-BADA-69398362B6F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9E33C9-3C3B-4049-A557-830B3DB636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8FE3D3C-0EA0-4C07-BC4A-54F6CAAB3A92}">
      <dgm:prSet phldrT="[Texto]"/>
      <dgm:spPr/>
      <dgm:t>
        <a:bodyPr/>
        <a:lstStyle/>
        <a:p>
          <a:r>
            <a:rPr lang="es-AR" dirty="0" smtClean="0"/>
            <a:t>Dadas las siguientes tablas</a:t>
          </a:r>
          <a:endParaRPr lang="es-AR" dirty="0"/>
        </a:p>
      </dgm:t>
    </dgm:pt>
    <dgm:pt modelId="{AACEAED2-21BE-424E-888D-7B454E26440F}" type="parTrans" cxnId="{E457606A-EBC1-4B73-9035-8A7CEF81BD00}">
      <dgm:prSet/>
      <dgm:spPr/>
      <dgm:t>
        <a:bodyPr/>
        <a:lstStyle/>
        <a:p>
          <a:endParaRPr lang="es-AR"/>
        </a:p>
      </dgm:t>
    </dgm:pt>
    <dgm:pt modelId="{44092FBC-4197-4457-9F69-6214C2558EFA}" type="sibTrans" cxnId="{E457606A-EBC1-4B73-9035-8A7CEF81BD00}">
      <dgm:prSet/>
      <dgm:spPr/>
      <dgm:t>
        <a:bodyPr/>
        <a:lstStyle/>
        <a:p>
          <a:endParaRPr lang="es-AR"/>
        </a:p>
      </dgm:t>
    </dgm:pt>
    <dgm:pt modelId="{634BF7A7-D432-4DD7-B965-2A6DD4C256B6}">
      <dgm:prSet phldrT="[Texto]"/>
      <dgm:spPr/>
      <dgm:t>
        <a:bodyPr/>
        <a:lstStyle/>
        <a:p>
          <a:r>
            <a:rPr lang="es-AR" dirty="0" smtClean="0"/>
            <a:t>Asociados=( </a:t>
          </a:r>
          <a:r>
            <a:rPr lang="es-AR" dirty="0" err="1" smtClean="0"/>
            <a:t>idsocio</a:t>
          </a:r>
          <a:r>
            <a:rPr lang="es-AR" dirty="0" smtClean="0"/>
            <a:t>, nombre, dirección, teléfono, sexo, </a:t>
          </a:r>
          <a:r>
            <a:rPr lang="es-AR" dirty="0" err="1" smtClean="0"/>
            <a:t>estadocivil</a:t>
          </a:r>
          <a:r>
            <a:rPr lang="es-AR" dirty="0" smtClean="0"/>
            <a:t>, </a:t>
          </a:r>
          <a:r>
            <a:rPr lang="es-AR" dirty="0" err="1" smtClean="0"/>
            <a:t>fechanacimiento</a:t>
          </a:r>
          <a:r>
            <a:rPr lang="es-AR" dirty="0" smtClean="0"/>
            <a:t>, </a:t>
          </a:r>
          <a:r>
            <a:rPr lang="es-AR" dirty="0" err="1" smtClean="0"/>
            <a:t>idlocalidad</a:t>
          </a:r>
          <a:r>
            <a:rPr lang="es-AR" dirty="0" smtClean="0"/>
            <a:t>)</a:t>
          </a:r>
          <a:endParaRPr lang="es-AR" dirty="0"/>
        </a:p>
      </dgm:t>
    </dgm:pt>
    <dgm:pt modelId="{9EC6F2E2-2975-433A-BC6E-1B7313339E4B}" type="parTrans" cxnId="{58024B10-5DC8-473C-94E6-AC383132AD0C}">
      <dgm:prSet/>
      <dgm:spPr/>
      <dgm:t>
        <a:bodyPr/>
        <a:lstStyle/>
        <a:p>
          <a:endParaRPr lang="es-AR"/>
        </a:p>
      </dgm:t>
    </dgm:pt>
    <dgm:pt modelId="{89601B30-1BD0-4F4C-B6CE-AA414AF56F83}" type="sibTrans" cxnId="{58024B10-5DC8-473C-94E6-AC383132AD0C}">
      <dgm:prSet/>
      <dgm:spPr/>
      <dgm:t>
        <a:bodyPr/>
        <a:lstStyle/>
        <a:p>
          <a:endParaRPr lang="es-AR"/>
        </a:p>
      </dgm:t>
    </dgm:pt>
    <dgm:pt modelId="{C3A34DB0-3350-4A63-B5C7-0F97FFB693B7}">
      <dgm:prSet/>
      <dgm:spPr/>
      <dgm:t>
        <a:bodyPr/>
        <a:lstStyle/>
        <a:p>
          <a:r>
            <a:rPr lang="es-AR" dirty="0" smtClean="0"/>
            <a:t>Deportes=( </a:t>
          </a:r>
          <a:r>
            <a:rPr lang="es-AR" dirty="0" err="1" smtClean="0"/>
            <a:t>iddeporte</a:t>
          </a:r>
          <a:r>
            <a:rPr lang="es-AR" dirty="0" smtClean="0"/>
            <a:t>, nombre, </a:t>
          </a:r>
          <a:r>
            <a:rPr lang="es-AR" dirty="0" err="1" smtClean="0"/>
            <a:t>monto_cuota</a:t>
          </a:r>
          <a:r>
            <a:rPr lang="es-AR" dirty="0" smtClean="0"/>
            <a:t>, </a:t>
          </a:r>
          <a:r>
            <a:rPr lang="es-AR" dirty="0" err="1" smtClean="0"/>
            <a:t>idsede</a:t>
          </a:r>
          <a:r>
            <a:rPr lang="es-AR" dirty="0" smtClean="0"/>
            <a:t> )</a:t>
          </a:r>
          <a:endParaRPr lang="es-AR" dirty="0"/>
        </a:p>
      </dgm:t>
    </dgm:pt>
    <dgm:pt modelId="{91CA8B09-FEF9-4A20-A944-7EBC533282F9}" type="parTrans" cxnId="{34EED9B7-F401-4918-9F75-565693E0FA78}">
      <dgm:prSet/>
      <dgm:spPr/>
      <dgm:t>
        <a:bodyPr/>
        <a:lstStyle/>
        <a:p>
          <a:endParaRPr lang="es-AR"/>
        </a:p>
      </dgm:t>
    </dgm:pt>
    <dgm:pt modelId="{97BCAF02-83AB-4F4F-AE96-9C03447F0C9E}" type="sibTrans" cxnId="{34EED9B7-F401-4918-9F75-565693E0FA78}">
      <dgm:prSet/>
      <dgm:spPr/>
      <dgm:t>
        <a:bodyPr/>
        <a:lstStyle/>
        <a:p>
          <a:endParaRPr lang="es-AR"/>
        </a:p>
      </dgm:t>
    </dgm:pt>
    <dgm:pt modelId="{0DF1E5E8-909F-4BD7-A634-15365436AFE5}">
      <dgm:prSet/>
      <dgm:spPr/>
      <dgm:t>
        <a:bodyPr/>
        <a:lstStyle/>
        <a:p>
          <a:r>
            <a:rPr lang="es-AR" dirty="0" smtClean="0"/>
            <a:t>Practica = (</a:t>
          </a:r>
          <a:r>
            <a:rPr lang="es-AR" dirty="0" err="1" smtClean="0"/>
            <a:t>idsocio</a:t>
          </a:r>
          <a:r>
            <a:rPr lang="es-AR" dirty="0" smtClean="0"/>
            <a:t>, </a:t>
          </a:r>
          <a:r>
            <a:rPr lang="es-AR" dirty="0" err="1" smtClean="0"/>
            <a:t>iddeporte</a:t>
          </a:r>
          <a:r>
            <a:rPr lang="es-AR" dirty="0" smtClean="0"/>
            <a:t> )</a:t>
          </a:r>
          <a:endParaRPr lang="es-AR" dirty="0"/>
        </a:p>
      </dgm:t>
    </dgm:pt>
    <dgm:pt modelId="{553F66DE-87C0-4E71-AB4C-44781A882D99}" type="parTrans" cxnId="{2EFC84C5-E61E-49A2-881E-D8BBA7F9D0DD}">
      <dgm:prSet/>
      <dgm:spPr/>
      <dgm:t>
        <a:bodyPr/>
        <a:lstStyle/>
        <a:p>
          <a:endParaRPr lang="es-AR"/>
        </a:p>
      </dgm:t>
    </dgm:pt>
    <dgm:pt modelId="{F798218C-2333-4305-992D-91119BC5C15E}" type="sibTrans" cxnId="{2EFC84C5-E61E-49A2-881E-D8BBA7F9D0DD}">
      <dgm:prSet/>
      <dgm:spPr/>
      <dgm:t>
        <a:bodyPr/>
        <a:lstStyle/>
        <a:p>
          <a:endParaRPr lang="es-AR"/>
        </a:p>
      </dgm:t>
    </dgm:pt>
    <dgm:pt modelId="{D2DDA6DC-7852-467E-862E-C5BAA25E58A6}">
      <dgm:prSet/>
      <dgm:spPr/>
      <dgm:t>
        <a:bodyPr/>
        <a:lstStyle/>
        <a:p>
          <a:r>
            <a:rPr lang="es-AR" dirty="0" smtClean="0"/>
            <a:t>Localidad =(</a:t>
          </a:r>
          <a:r>
            <a:rPr lang="es-AR" dirty="0" err="1" smtClean="0"/>
            <a:t>idlocalidad</a:t>
          </a:r>
          <a:r>
            <a:rPr lang="es-AR" dirty="0" smtClean="0"/>
            <a:t>, nombre)</a:t>
          </a:r>
          <a:endParaRPr lang="es-AR" dirty="0"/>
        </a:p>
      </dgm:t>
    </dgm:pt>
    <dgm:pt modelId="{8614A5FF-2503-4343-AD23-6611B3C1BA98}" type="parTrans" cxnId="{A9392ECD-3B7A-40FD-BE9A-B4EF662E9868}">
      <dgm:prSet/>
      <dgm:spPr/>
      <dgm:t>
        <a:bodyPr/>
        <a:lstStyle/>
        <a:p>
          <a:endParaRPr lang="es-AR"/>
        </a:p>
      </dgm:t>
    </dgm:pt>
    <dgm:pt modelId="{8852D948-D8BA-4204-A9E7-18961ED1AE57}" type="sibTrans" cxnId="{A9392ECD-3B7A-40FD-BE9A-B4EF662E9868}">
      <dgm:prSet/>
      <dgm:spPr/>
      <dgm:t>
        <a:bodyPr/>
        <a:lstStyle/>
        <a:p>
          <a:endParaRPr lang="es-AR"/>
        </a:p>
      </dgm:t>
    </dgm:pt>
    <dgm:pt modelId="{E439CE8C-7458-4005-B288-628EFCB5F3E8}">
      <dgm:prSet/>
      <dgm:spPr/>
      <dgm:t>
        <a:bodyPr/>
        <a:lstStyle/>
        <a:p>
          <a:r>
            <a:rPr lang="es-AR" dirty="0" smtClean="0"/>
            <a:t>Sedes = (</a:t>
          </a:r>
          <a:r>
            <a:rPr lang="es-AR" dirty="0" err="1" smtClean="0"/>
            <a:t>idsede</a:t>
          </a:r>
          <a:r>
            <a:rPr lang="es-AR" dirty="0" smtClean="0"/>
            <a:t>, nombre, dirección, </a:t>
          </a:r>
          <a:r>
            <a:rPr lang="es-AR" dirty="0" err="1" smtClean="0"/>
            <a:t>idlocalidad</a:t>
          </a:r>
          <a:r>
            <a:rPr lang="es-AR" dirty="0" smtClean="0"/>
            <a:t> )</a:t>
          </a:r>
          <a:endParaRPr lang="es-AR" dirty="0"/>
        </a:p>
      </dgm:t>
    </dgm:pt>
    <dgm:pt modelId="{155918B6-2C7F-4947-B580-B35CA8593030}" type="parTrans" cxnId="{FF2A5385-3E46-4527-98F4-596EC3261A19}">
      <dgm:prSet/>
      <dgm:spPr/>
      <dgm:t>
        <a:bodyPr/>
        <a:lstStyle/>
        <a:p>
          <a:endParaRPr lang="es-AR"/>
        </a:p>
      </dgm:t>
    </dgm:pt>
    <dgm:pt modelId="{C5A6D2C8-85DD-4372-BF89-1E7EB356E78F}" type="sibTrans" cxnId="{FF2A5385-3E46-4527-98F4-596EC3261A19}">
      <dgm:prSet/>
      <dgm:spPr/>
      <dgm:t>
        <a:bodyPr/>
        <a:lstStyle/>
        <a:p>
          <a:endParaRPr lang="es-AR"/>
        </a:p>
      </dgm:t>
    </dgm:pt>
    <dgm:pt modelId="{040A63A5-883A-428E-B8A7-C5EB8D7F0DBC}" type="pres">
      <dgm:prSet presAssocID="{4F9E33C9-3C3B-4049-A557-830B3DB636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E581900-EC9C-4C4E-88A4-0A0F58CFA587}" type="pres">
      <dgm:prSet presAssocID="{58FE3D3C-0EA0-4C07-BC4A-54F6CAAB3A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9AA5FD2-1B88-422D-B343-67DE903515C0}" type="pres">
      <dgm:prSet presAssocID="{58FE3D3C-0EA0-4C07-BC4A-54F6CAAB3A9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4392B81-271D-4288-AF22-25053FA8A3A3}" type="presOf" srcId="{634BF7A7-D432-4DD7-B965-2A6DD4C256B6}" destId="{E9AA5FD2-1B88-422D-B343-67DE903515C0}" srcOrd="0" destOrd="0" presId="urn:microsoft.com/office/officeart/2005/8/layout/vList2"/>
    <dgm:cxn modelId="{2EFC84C5-E61E-49A2-881E-D8BBA7F9D0DD}" srcId="{58FE3D3C-0EA0-4C07-BC4A-54F6CAAB3A92}" destId="{0DF1E5E8-909F-4BD7-A634-15365436AFE5}" srcOrd="2" destOrd="0" parTransId="{553F66DE-87C0-4E71-AB4C-44781A882D99}" sibTransId="{F798218C-2333-4305-992D-91119BC5C15E}"/>
    <dgm:cxn modelId="{FF2A5385-3E46-4527-98F4-596EC3261A19}" srcId="{58FE3D3C-0EA0-4C07-BC4A-54F6CAAB3A92}" destId="{E439CE8C-7458-4005-B288-628EFCB5F3E8}" srcOrd="4" destOrd="0" parTransId="{155918B6-2C7F-4947-B580-B35CA8593030}" sibTransId="{C5A6D2C8-85DD-4372-BF89-1E7EB356E78F}"/>
    <dgm:cxn modelId="{34EED9B7-F401-4918-9F75-565693E0FA78}" srcId="{58FE3D3C-0EA0-4C07-BC4A-54F6CAAB3A92}" destId="{C3A34DB0-3350-4A63-B5C7-0F97FFB693B7}" srcOrd="1" destOrd="0" parTransId="{91CA8B09-FEF9-4A20-A944-7EBC533282F9}" sibTransId="{97BCAF02-83AB-4F4F-AE96-9C03447F0C9E}"/>
    <dgm:cxn modelId="{77F0FCD0-A9A4-40F4-B310-98AEE0EAD60D}" type="presOf" srcId="{D2DDA6DC-7852-467E-862E-C5BAA25E58A6}" destId="{E9AA5FD2-1B88-422D-B343-67DE903515C0}" srcOrd="0" destOrd="3" presId="urn:microsoft.com/office/officeart/2005/8/layout/vList2"/>
    <dgm:cxn modelId="{58024B10-5DC8-473C-94E6-AC383132AD0C}" srcId="{58FE3D3C-0EA0-4C07-BC4A-54F6CAAB3A92}" destId="{634BF7A7-D432-4DD7-B965-2A6DD4C256B6}" srcOrd="0" destOrd="0" parTransId="{9EC6F2E2-2975-433A-BC6E-1B7313339E4B}" sibTransId="{89601B30-1BD0-4F4C-B6CE-AA414AF56F83}"/>
    <dgm:cxn modelId="{A9392ECD-3B7A-40FD-BE9A-B4EF662E9868}" srcId="{58FE3D3C-0EA0-4C07-BC4A-54F6CAAB3A92}" destId="{D2DDA6DC-7852-467E-862E-C5BAA25E58A6}" srcOrd="3" destOrd="0" parTransId="{8614A5FF-2503-4343-AD23-6611B3C1BA98}" sibTransId="{8852D948-D8BA-4204-A9E7-18961ED1AE57}"/>
    <dgm:cxn modelId="{35AEDE68-0A61-496F-B212-10A0201EDCE8}" type="presOf" srcId="{0DF1E5E8-909F-4BD7-A634-15365436AFE5}" destId="{E9AA5FD2-1B88-422D-B343-67DE903515C0}" srcOrd="0" destOrd="2" presId="urn:microsoft.com/office/officeart/2005/8/layout/vList2"/>
    <dgm:cxn modelId="{97CD3F48-7C03-442B-9D7B-A9B90CA5512A}" type="presOf" srcId="{4F9E33C9-3C3B-4049-A557-830B3DB63677}" destId="{040A63A5-883A-428E-B8A7-C5EB8D7F0DBC}" srcOrd="0" destOrd="0" presId="urn:microsoft.com/office/officeart/2005/8/layout/vList2"/>
    <dgm:cxn modelId="{93F8DD93-5595-4CF2-A2BB-B0D2A62DDE93}" type="presOf" srcId="{C3A34DB0-3350-4A63-B5C7-0F97FFB693B7}" destId="{E9AA5FD2-1B88-422D-B343-67DE903515C0}" srcOrd="0" destOrd="1" presId="urn:microsoft.com/office/officeart/2005/8/layout/vList2"/>
    <dgm:cxn modelId="{E457606A-EBC1-4B73-9035-8A7CEF81BD00}" srcId="{4F9E33C9-3C3B-4049-A557-830B3DB63677}" destId="{58FE3D3C-0EA0-4C07-BC4A-54F6CAAB3A92}" srcOrd="0" destOrd="0" parTransId="{AACEAED2-21BE-424E-888D-7B454E26440F}" sibTransId="{44092FBC-4197-4457-9F69-6214C2558EFA}"/>
    <dgm:cxn modelId="{65C42AD4-51FA-4652-839A-D1FE0825EBDD}" type="presOf" srcId="{E439CE8C-7458-4005-B288-628EFCB5F3E8}" destId="{E9AA5FD2-1B88-422D-B343-67DE903515C0}" srcOrd="0" destOrd="4" presId="urn:microsoft.com/office/officeart/2005/8/layout/vList2"/>
    <dgm:cxn modelId="{EDE6BC05-4F3B-41FF-AE01-52B3A3D25E15}" type="presOf" srcId="{58FE3D3C-0EA0-4C07-BC4A-54F6CAAB3A92}" destId="{FE581900-EC9C-4C4E-88A4-0A0F58CFA587}" srcOrd="0" destOrd="0" presId="urn:microsoft.com/office/officeart/2005/8/layout/vList2"/>
    <dgm:cxn modelId="{D9B0E72D-786E-4509-84D4-E77B8623E484}" type="presParOf" srcId="{040A63A5-883A-428E-B8A7-C5EB8D7F0DBC}" destId="{FE581900-EC9C-4C4E-88A4-0A0F58CFA587}" srcOrd="0" destOrd="0" presId="urn:microsoft.com/office/officeart/2005/8/layout/vList2"/>
    <dgm:cxn modelId="{E349E9D8-4C35-4987-8778-3C548975FCC1}" type="presParOf" srcId="{040A63A5-883A-428E-B8A7-C5EB8D7F0DBC}" destId="{E9AA5FD2-1B88-422D-B343-67DE903515C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259CA1-2B5B-4005-A8DE-9E67A239EE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96DECB7-CC75-400F-A905-456B582D6843}">
      <dgm:prSet/>
      <dgm:spPr/>
      <dgm:t>
        <a:bodyPr/>
        <a:lstStyle/>
        <a:p>
          <a:r>
            <a:rPr lang="es-AR" altLang="es-AR" dirty="0" smtClean="0"/>
            <a:t>Selección:</a:t>
          </a:r>
          <a:endParaRPr lang="es-AR" altLang="es-AR" b="1" dirty="0" smtClean="0">
            <a:solidFill>
              <a:srgbClr val="FF0066"/>
            </a:solidFill>
          </a:endParaRPr>
        </a:p>
      </dgm:t>
    </dgm:pt>
    <dgm:pt modelId="{B2C4C38D-4F35-47EF-B52E-FD5A5CD6C9D6}" type="parTrans" cxnId="{2011D678-8801-4FA8-ABFA-50BB72D81176}">
      <dgm:prSet/>
      <dgm:spPr/>
      <dgm:t>
        <a:bodyPr/>
        <a:lstStyle/>
        <a:p>
          <a:endParaRPr lang="es-AR"/>
        </a:p>
      </dgm:t>
    </dgm:pt>
    <dgm:pt modelId="{AB52F8E7-ECFD-4855-9B5A-D163727DC549}" type="sibTrans" cxnId="{2011D678-8801-4FA8-ABFA-50BB72D81176}">
      <dgm:prSet/>
      <dgm:spPr/>
      <dgm:t>
        <a:bodyPr/>
        <a:lstStyle/>
        <a:p>
          <a:endParaRPr lang="es-AR"/>
        </a:p>
      </dgm:t>
    </dgm:pt>
    <dgm:pt modelId="{7F44B4BC-CC86-436E-BE5A-7498A3DC6212}">
      <dgm:prSet/>
      <dgm:spPr/>
      <dgm:t>
        <a:bodyPr/>
        <a:lstStyle/>
        <a:p>
          <a:r>
            <a:rPr lang="es-AR" altLang="es-AR" sz="3000" dirty="0" smtClean="0"/>
            <a:t>Ej</a:t>
          </a:r>
          <a:r>
            <a:rPr lang="es-AR" sz="3000" dirty="0" smtClean="0"/>
            <a:t>emplo </a:t>
          </a:r>
          <a:r>
            <a:rPr lang="es-AR" altLang="es-AR" sz="3000" dirty="0" smtClean="0"/>
            <a:t>1: mostrar todos los asociados casados</a:t>
          </a:r>
        </a:p>
      </dgm:t>
    </dgm:pt>
    <dgm:pt modelId="{DD2811F2-950B-4430-AEB5-EB71C995809E}" type="parTrans" cxnId="{67D3A4B3-F486-4721-A969-E00489752F22}">
      <dgm:prSet/>
      <dgm:spPr/>
      <dgm:t>
        <a:bodyPr/>
        <a:lstStyle/>
        <a:p>
          <a:endParaRPr lang="es-AR"/>
        </a:p>
      </dgm:t>
    </dgm:pt>
    <dgm:pt modelId="{A6865D4E-6A7A-48D3-831D-A45CC01E8F85}" type="sibTrans" cxnId="{67D3A4B3-F486-4721-A969-E00489752F22}">
      <dgm:prSet/>
      <dgm:spPr/>
      <dgm:t>
        <a:bodyPr/>
        <a:lstStyle/>
        <a:p>
          <a:endParaRPr lang="es-AR"/>
        </a:p>
      </dgm:t>
    </dgm:pt>
    <dgm:pt modelId="{4D3AD500-6D16-4E8B-8ED2-1C72041F1C9D}">
      <dgm:prSet/>
      <dgm:spPr/>
      <dgm:t>
        <a:bodyPr/>
        <a:lstStyle/>
        <a:p>
          <a:r>
            <a:rPr lang="es-AR" altLang="es-AR" sz="3000" dirty="0" smtClean="0"/>
            <a:t>Ej</a:t>
          </a:r>
          <a:r>
            <a:rPr lang="es-AR" sz="3000" dirty="0" smtClean="0"/>
            <a:t>emplo </a:t>
          </a:r>
          <a:r>
            <a:rPr lang="es-AR" altLang="es-AR" sz="3000" dirty="0" smtClean="0"/>
            <a:t>2: deportes con cuota superior a $2000 o inferior a $1000</a:t>
          </a:r>
        </a:p>
      </dgm:t>
    </dgm:pt>
    <dgm:pt modelId="{51E3184B-071C-4B1D-98E2-934265CE398D}" type="parTrans" cxnId="{9E3CF234-FDEC-4A9E-ABE3-9B80B911A229}">
      <dgm:prSet/>
      <dgm:spPr/>
      <dgm:t>
        <a:bodyPr/>
        <a:lstStyle/>
        <a:p>
          <a:endParaRPr lang="es-AR"/>
        </a:p>
      </dgm:t>
    </dgm:pt>
    <dgm:pt modelId="{E9EFE799-5263-4E56-BF2B-23902EE3B0FE}" type="sibTrans" cxnId="{9E3CF234-FDEC-4A9E-ABE3-9B80B911A229}">
      <dgm:prSet/>
      <dgm:spPr/>
      <dgm:t>
        <a:bodyPr/>
        <a:lstStyle/>
        <a:p>
          <a:endParaRPr lang="es-AR"/>
        </a:p>
      </dgm:t>
    </dgm:pt>
    <dgm:pt modelId="{F639C2F8-9954-4962-9BB1-023F2CEC71FD}">
      <dgm:prSet custT="1"/>
      <dgm:spPr/>
      <dgm:t>
        <a:bodyPr/>
        <a:lstStyle/>
        <a:p>
          <a:r>
            <a:rPr lang="es-AR" altLang="es-AR" sz="3000" dirty="0" smtClean="0"/>
            <a:t>selecciona </a:t>
          </a:r>
          <a:r>
            <a:rPr lang="es-AR" altLang="es-AR" sz="3000" dirty="0" err="1" smtClean="0"/>
            <a:t>tuplas</a:t>
          </a:r>
          <a:r>
            <a:rPr lang="es-AR" altLang="es-AR" sz="3000" dirty="0" smtClean="0"/>
            <a:t> que satisfacen un predicado dado. Operador:  </a:t>
          </a:r>
          <a:r>
            <a:rPr lang="es-AR" altLang="es-AR" sz="4400" b="1" dirty="0" smtClean="0">
              <a:solidFill>
                <a:srgbClr val="FF0066"/>
              </a:solidFill>
              <a:sym typeface="Symbol" panose="05050102010706020507" pitchFamily="18" charset="2"/>
            </a:rPr>
            <a:t></a:t>
          </a:r>
          <a:endParaRPr lang="es-AR" altLang="es-AR" sz="3000" b="1" dirty="0" smtClean="0">
            <a:solidFill>
              <a:srgbClr val="FF0066"/>
            </a:solidFill>
          </a:endParaRPr>
        </a:p>
      </dgm:t>
    </dgm:pt>
    <dgm:pt modelId="{6D6F7269-C47E-48E4-8185-56CF5C25EE0B}" type="parTrans" cxnId="{CDC4AFC4-EA4C-47CE-8DB9-87F43C950F1F}">
      <dgm:prSet/>
      <dgm:spPr/>
      <dgm:t>
        <a:bodyPr/>
        <a:lstStyle/>
        <a:p>
          <a:endParaRPr lang="es-AR"/>
        </a:p>
      </dgm:t>
    </dgm:pt>
    <dgm:pt modelId="{E7CAB295-D358-4B90-97D2-77131AD77E58}" type="sibTrans" cxnId="{CDC4AFC4-EA4C-47CE-8DB9-87F43C950F1F}">
      <dgm:prSet/>
      <dgm:spPr/>
      <dgm:t>
        <a:bodyPr/>
        <a:lstStyle/>
        <a:p>
          <a:endParaRPr lang="es-AR"/>
        </a:p>
      </dgm:t>
    </dgm:pt>
    <dgm:pt modelId="{A9EE62D3-B479-4D34-B085-AC19B26940DA}" type="pres">
      <dgm:prSet presAssocID="{74259CA1-2B5B-4005-A8DE-9E67A239EE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36B3D9E-FF4A-4E4B-971A-2C1B84458EDE}" type="pres">
      <dgm:prSet presAssocID="{396DECB7-CC75-400F-A905-456B582D684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0E047CD-D6EA-4697-A309-BD13ACD9132F}" type="pres">
      <dgm:prSet presAssocID="{396DECB7-CC75-400F-A905-456B582D684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718515F-1F36-4CBA-93E2-B79C2689BBA5}" type="presOf" srcId="{4D3AD500-6D16-4E8B-8ED2-1C72041F1C9D}" destId="{80E047CD-D6EA-4697-A309-BD13ACD9132F}" srcOrd="0" destOrd="2" presId="urn:microsoft.com/office/officeart/2005/8/layout/vList2"/>
    <dgm:cxn modelId="{2011D678-8801-4FA8-ABFA-50BB72D81176}" srcId="{74259CA1-2B5B-4005-A8DE-9E67A239EEEA}" destId="{396DECB7-CC75-400F-A905-456B582D6843}" srcOrd="0" destOrd="0" parTransId="{B2C4C38D-4F35-47EF-B52E-FD5A5CD6C9D6}" sibTransId="{AB52F8E7-ECFD-4855-9B5A-D163727DC549}"/>
    <dgm:cxn modelId="{67D3A4B3-F486-4721-A969-E00489752F22}" srcId="{396DECB7-CC75-400F-A905-456B582D6843}" destId="{7F44B4BC-CC86-436E-BE5A-7498A3DC6212}" srcOrd="1" destOrd="0" parTransId="{DD2811F2-950B-4430-AEB5-EB71C995809E}" sibTransId="{A6865D4E-6A7A-48D3-831D-A45CC01E8F85}"/>
    <dgm:cxn modelId="{CDC4AFC4-EA4C-47CE-8DB9-87F43C950F1F}" srcId="{396DECB7-CC75-400F-A905-456B582D6843}" destId="{F639C2F8-9954-4962-9BB1-023F2CEC71FD}" srcOrd="0" destOrd="0" parTransId="{6D6F7269-C47E-48E4-8185-56CF5C25EE0B}" sibTransId="{E7CAB295-D358-4B90-97D2-77131AD77E58}"/>
    <dgm:cxn modelId="{9E3CF234-FDEC-4A9E-ABE3-9B80B911A229}" srcId="{396DECB7-CC75-400F-A905-456B582D6843}" destId="{4D3AD500-6D16-4E8B-8ED2-1C72041F1C9D}" srcOrd="2" destOrd="0" parTransId="{51E3184B-071C-4B1D-98E2-934265CE398D}" sibTransId="{E9EFE799-5263-4E56-BF2B-23902EE3B0FE}"/>
    <dgm:cxn modelId="{7CE1195B-8654-4FC5-AC5B-4F8097F0037F}" type="presOf" srcId="{74259CA1-2B5B-4005-A8DE-9E67A239EEEA}" destId="{A9EE62D3-B479-4D34-B085-AC19B26940DA}" srcOrd="0" destOrd="0" presId="urn:microsoft.com/office/officeart/2005/8/layout/vList2"/>
    <dgm:cxn modelId="{7184D906-C89A-4995-A6B6-EBFA877E5ED6}" type="presOf" srcId="{396DECB7-CC75-400F-A905-456B582D6843}" destId="{736B3D9E-FF4A-4E4B-971A-2C1B84458EDE}" srcOrd="0" destOrd="0" presId="urn:microsoft.com/office/officeart/2005/8/layout/vList2"/>
    <dgm:cxn modelId="{79EB7388-BB28-488F-9B8C-C691A3ADD36E}" type="presOf" srcId="{F639C2F8-9954-4962-9BB1-023F2CEC71FD}" destId="{80E047CD-D6EA-4697-A309-BD13ACD9132F}" srcOrd="0" destOrd="0" presId="urn:microsoft.com/office/officeart/2005/8/layout/vList2"/>
    <dgm:cxn modelId="{0C3A4CBD-9688-485B-B5EB-AD46C17E8157}" type="presOf" srcId="{7F44B4BC-CC86-436E-BE5A-7498A3DC6212}" destId="{80E047CD-D6EA-4697-A309-BD13ACD9132F}" srcOrd="0" destOrd="1" presId="urn:microsoft.com/office/officeart/2005/8/layout/vList2"/>
    <dgm:cxn modelId="{AC3D8616-CEEC-4879-A9EC-D027D9AF69C9}" type="presParOf" srcId="{A9EE62D3-B479-4D34-B085-AC19B26940DA}" destId="{736B3D9E-FF4A-4E4B-971A-2C1B84458EDE}" srcOrd="0" destOrd="0" presId="urn:microsoft.com/office/officeart/2005/8/layout/vList2"/>
    <dgm:cxn modelId="{64AEEF81-1A47-42A4-97F8-05333E90089E}" type="presParOf" srcId="{A9EE62D3-B479-4D34-B085-AC19B26940DA}" destId="{80E047CD-D6EA-4697-A309-BD13ACD9132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E5458C-27CA-4A46-93F2-26297D9EB9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80BEC89-B2F4-4DDA-8F42-1A8EF805D828}">
      <dgm:prSet phldrT="[Texto]"/>
      <dgm:spPr/>
      <dgm:t>
        <a:bodyPr/>
        <a:lstStyle/>
        <a:p>
          <a:r>
            <a:rPr lang="es-AR" altLang="es-AR" dirty="0" smtClean="0"/>
            <a:t>Proyección:</a:t>
          </a:r>
          <a:endParaRPr lang="es-AR" dirty="0"/>
        </a:p>
      </dgm:t>
    </dgm:pt>
    <dgm:pt modelId="{3AA59D18-AA8C-4C80-9325-633188E04C74}" type="parTrans" cxnId="{81BC67F4-488A-4EC2-B633-8460013E1DF8}">
      <dgm:prSet/>
      <dgm:spPr/>
      <dgm:t>
        <a:bodyPr/>
        <a:lstStyle/>
        <a:p>
          <a:endParaRPr lang="es-AR"/>
        </a:p>
      </dgm:t>
    </dgm:pt>
    <dgm:pt modelId="{873804F1-D343-4B3E-BB22-5AA764356F4B}" type="sibTrans" cxnId="{81BC67F4-488A-4EC2-B633-8460013E1DF8}">
      <dgm:prSet/>
      <dgm:spPr/>
      <dgm:t>
        <a:bodyPr/>
        <a:lstStyle/>
        <a:p>
          <a:endParaRPr lang="es-AR"/>
        </a:p>
      </dgm:t>
    </dgm:pt>
    <dgm:pt modelId="{C45A8D8C-BC05-4A18-8517-7916BC23BCEF}">
      <dgm:prSet/>
      <dgm:spPr/>
      <dgm:t>
        <a:bodyPr/>
        <a:lstStyle/>
        <a:p>
          <a:r>
            <a:rPr lang="es-AR" altLang="es-AR" sz="3000" dirty="0" smtClean="0"/>
            <a:t>Ej</a:t>
          </a:r>
          <a:r>
            <a:rPr lang="es-AR" sz="3000" dirty="0" smtClean="0"/>
            <a:t>emplo </a:t>
          </a:r>
          <a:r>
            <a:rPr lang="es-AR" altLang="es-AR" sz="3000" dirty="0" smtClean="0"/>
            <a:t>3: nombres de los asociados</a:t>
          </a:r>
        </a:p>
      </dgm:t>
    </dgm:pt>
    <dgm:pt modelId="{EB40BA20-D641-41FC-9303-73A190A0CCB0}" type="parTrans" cxnId="{1864295A-276A-404A-982C-DE1030E4977C}">
      <dgm:prSet/>
      <dgm:spPr/>
      <dgm:t>
        <a:bodyPr/>
        <a:lstStyle/>
        <a:p>
          <a:endParaRPr lang="es-AR"/>
        </a:p>
      </dgm:t>
    </dgm:pt>
    <dgm:pt modelId="{AFC85AA3-15C9-47F0-BFC7-AAA372B1E21C}" type="sibTrans" cxnId="{1864295A-276A-404A-982C-DE1030E4977C}">
      <dgm:prSet/>
      <dgm:spPr/>
      <dgm:t>
        <a:bodyPr/>
        <a:lstStyle/>
        <a:p>
          <a:endParaRPr lang="es-AR"/>
        </a:p>
      </dgm:t>
    </dgm:pt>
    <dgm:pt modelId="{6DB19409-8CF6-4FAE-822E-72AB9619853A}">
      <dgm:prSet/>
      <dgm:spPr/>
      <dgm:t>
        <a:bodyPr/>
        <a:lstStyle/>
        <a:p>
          <a:r>
            <a:rPr lang="es-AR" altLang="es-AR" sz="3000" dirty="0" smtClean="0"/>
            <a:t>Ej</a:t>
          </a:r>
          <a:r>
            <a:rPr lang="es-AR" sz="3000" dirty="0" smtClean="0"/>
            <a:t>emplo </a:t>
          </a:r>
          <a:r>
            <a:rPr lang="es-AR" altLang="es-AR" sz="3000" dirty="0" smtClean="0"/>
            <a:t>4: monto de cuota y nombre de cada deporte</a:t>
          </a:r>
        </a:p>
      </dgm:t>
    </dgm:pt>
    <dgm:pt modelId="{8F3B3662-9C73-447F-9B71-296170E9C13D}" type="parTrans" cxnId="{EFD72C76-9EEF-48D0-A754-574A2A5F8882}">
      <dgm:prSet/>
      <dgm:spPr/>
      <dgm:t>
        <a:bodyPr/>
        <a:lstStyle/>
        <a:p>
          <a:endParaRPr lang="es-AR"/>
        </a:p>
      </dgm:t>
    </dgm:pt>
    <dgm:pt modelId="{6004657E-8FB7-4AA5-A7CF-005864E0DE9D}" type="sibTrans" cxnId="{EFD72C76-9EEF-48D0-A754-574A2A5F8882}">
      <dgm:prSet/>
      <dgm:spPr/>
      <dgm:t>
        <a:bodyPr/>
        <a:lstStyle/>
        <a:p>
          <a:endParaRPr lang="es-AR"/>
        </a:p>
      </dgm:t>
    </dgm:pt>
    <dgm:pt modelId="{1690ECEE-7A5C-43B7-B7D2-B3C185AD3343}">
      <dgm:prSet phldrT="[Texto]" custT="1"/>
      <dgm:spPr/>
      <dgm:t>
        <a:bodyPr/>
        <a:lstStyle/>
        <a:p>
          <a:r>
            <a:rPr lang="es-AR" altLang="es-AR" sz="3000" dirty="0" smtClean="0"/>
            <a:t>devuelve la relación argumento con columnas omitidas. Operador: </a:t>
          </a:r>
          <a:r>
            <a:rPr lang="es-AR" altLang="es-AR" sz="4000" b="1" dirty="0" smtClean="0">
              <a:solidFill>
                <a:srgbClr val="FF0066"/>
              </a:solidFill>
              <a:sym typeface="Symbol" panose="05050102010706020507" pitchFamily="18" charset="2"/>
            </a:rPr>
            <a:t></a:t>
          </a:r>
          <a:endParaRPr lang="es-AR" sz="3000" dirty="0"/>
        </a:p>
      </dgm:t>
    </dgm:pt>
    <dgm:pt modelId="{04E63632-69DE-4E8B-AE9D-B603FE0B726A}" type="parTrans" cxnId="{D72B26BF-D6F9-4DBE-9EE3-A84B9A47C56F}">
      <dgm:prSet/>
      <dgm:spPr/>
    </dgm:pt>
    <dgm:pt modelId="{2DD2B3E5-B47B-4B4C-848B-7C9A73D3B2A5}" type="sibTrans" cxnId="{D72B26BF-D6F9-4DBE-9EE3-A84B9A47C56F}">
      <dgm:prSet/>
      <dgm:spPr/>
    </dgm:pt>
    <dgm:pt modelId="{74885352-145A-4E13-A70E-1C83AB75AEE1}" type="pres">
      <dgm:prSet presAssocID="{38E5458C-27CA-4A46-93F2-26297D9EB9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8ED9E97-25B9-4D44-BE6B-8EA71BDBF853}" type="pres">
      <dgm:prSet presAssocID="{D80BEC89-B2F4-4DDA-8F42-1A8EF805D8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34A5D56-58E5-4C8B-A645-E61F3ECF12E4}" type="pres">
      <dgm:prSet presAssocID="{D80BEC89-B2F4-4DDA-8F42-1A8EF805D82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D5321EB-4AF9-490D-AD89-CC4590A87E9E}" type="presOf" srcId="{6DB19409-8CF6-4FAE-822E-72AB9619853A}" destId="{A34A5D56-58E5-4C8B-A645-E61F3ECF12E4}" srcOrd="0" destOrd="2" presId="urn:microsoft.com/office/officeart/2005/8/layout/vList2"/>
    <dgm:cxn modelId="{81BC67F4-488A-4EC2-B633-8460013E1DF8}" srcId="{38E5458C-27CA-4A46-93F2-26297D9EB930}" destId="{D80BEC89-B2F4-4DDA-8F42-1A8EF805D828}" srcOrd="0" destOrd="0" parTransId="{3AA59D18-AA8C-4C80-9325-633188E04C74}" sibTransId="{873804F1-D343-4B3E-BB22-5AA764356F4B}"/>
    <dgm:cxn modelId="{C3F882BD-8811-491A-86BB-5C3CD51518EB}" type="presOf" srcId="{38E5458C-27CA-4A46-93F2-26297D9EB930}" destId="{74885352-145A-4E13-A70E-1C83AB75AEE1}" srcOrd="0" destOrd="0" presId="urn:microsoft.com/office/officeart/2005/8/layout/vList2"/>
    <dgm:cxn modelId="{A1DD8482-8566-45D0-ACE8-B29F672D1D67}" type="presOf" srcId="{C45A8D8C-BC05-4A18-8517-7916BC23BCEF}" destId="{A34A5D56-58E5-4C8B-A645-E61F3ECF12E4}" srcOrd="0" destOrd="1" presId="urn:microsoft.com/office/officeart/2005/8/layout/vList2"/>
    <dgm:cxn modelId="{D72B26BF-D6F9-4DBE-9EE3-A84B9A47C56F}" srcId="{D80BEC89-B2F4-4DDA-8F42-1A8EF805D828}" destId="{1690ECEE-7A5C-43B7-B7D2-B3C185AD3343}" srcOrd="0" destOrd="0" parTransId="{04E63632-69DE-4E8B-AE9D-B603FE0B726A}" sibTransId="{2DD2B3E5-B47B-4B4C-848B-7C9A73D3B2A5}"/>
    <dgm:cxn modelId="{1864295A-276A-404A-982C-DE1030E4977C}" srcId="{D80BEC89-B2F4-4DDA-8F42-1A8EF805D828}" destId="{C45A8D8C-BC05-4A18-8517-7916BC23BCEF}" srcOrd="1" destOrd="0" parTransId="{EB40BA20-D641-41FC-9303-73A190A0CCB0}" sibTransId="{AFC85AA3-15C9-47F0-BFC7-AAA372B1E21C}"/>
    <dgm:cxn modelId="{EFD72C76-9EEF-48D0-A754-574A2A5F8882}" srcId="{D80BEC89-B2F4-4DDA-8F42-1A8EF805D828}" destId="{6DB19409-8CF6-4FAE-822E-72AB9619853A}" srcOrd="2" destOrd="0" parTransId="{8F3B3662-9C73-447F-9B71-296170E9C13D}" sibTransId="{6004657E-8FB7-4AA5-A7CF-005864E0DE9D}"/>
    <dgm:cxn modelId="{FACBB461-C90D-4F98-83C5-B58CA3D2A06C}" type="presOf" srcId="{1690ECEE-7A5C-43B7-B7D2-B3C185AD3343}" destId="{A34A5D56-58E5-4C8B-A645-E61F3ECF12E4}" srcOrd="0" destOrd="0" presId="urn:microsoft.com/office/officeart/2005/8/layout/vList2"/>
    <dgm:cxn modelId="{246F56F7-3CDE-492B-B3BA-2CAD5C21D45E}" type="presOf" srcId="{D80BEC89-B2F4-4DDA-8F42-1A8EF805D828}" destId="{58ED9E97-25B9-4D44-BE6B-8EA71BDBF853}" srcOrd="0" destOrd="0" presId="urn:microsoft.com/office/officeart/2005/8/layout/vList2"/>
    <dgm:cxn modelId="{53E347F0-8749-4EDE-B025-C4CBCAF0FAC6}" type="presParOf" srcId="{74885352-145A-4E13-A70E-1C83AB75AEE1}" destId="{58ED9E97-25B9-4D44-BE6B-8EA71BDBF853}" srcOrd="0" destOrd="0" presId="urn:microsoft.com/office/officeart/2005/8/layout/vList2"/>
    <dgm:cxn modelId="{618168A9-CB08-476C-AD62-3D263F9DD271}" type="presParOf" srcId="{74885352-145A-4E13-A70E-1C83AB75AEE1}" destId="{A34A5D56-58E5-4C8B-A645-E61F3ECF12E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A0DBAF-5E7A-42A6-9A05-EFFBF297C8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571EEB9-1B51-4A44-8D19-258FCDE7CBAC}">
      <dgm:prSet phldrT="[Texto]"/>
      <dgm:spPr/>
      <dgm:t>
        <a:bodyPr/>
        <a:lstStyle/>
        <a:p>
          <a:r>
            <a:rPr lang="es-AR" dirty="0" smtClean="0"/>
            <a:t>Producto Cartesiano:</a:t>
          </a:r>
          <a:endParaRPr lang="es-AR" dirty="0"/>
        </a:p>
      </dgm:t>
    </dgm:pt>
    <dgm:pt modelId="{8F053842-9F49-4F94-88DC-4731AFD9F3AE}" type="parTrans" cxnId="{D82A3476-47C8-4C5A-BFCC-D0D654712D0B}">
      <dgm:prSet/>
      <dgm:spPr/>
      <dgm:t>
        <a:bodyPr/>
        <a:lstStyle/>
        <a:p>
          <a:endParaRPr lang="es-AR"/>
        </a:p>
      </dgm:t>
    </dgm:pt>
    <dgm:pt modelId="{38439D98-A245-4428-A420-8302C63BD9BC}" type="sibTrans" cxnId="{D82A3476-47C8-4C5A-BFCC-D0D654712D0B}">
      <dgm:prSet/>
      <dgm:spPr/>
      <dgm:t>
        <a:bodyPr/>
        <a:lstStyle/>
        <a:p>
          <a:endParaRPr lang="es-AR"/>
        </a:p>
      </dgm:t>
    </dgm:pt>
    <dgm:pt modelId="{7DEFC33A-0163-42EB-A448-595CDED50B8C}">
      <dgm:prSet/>
      <dgm:spPr/>
      <dgm:t>
        <a:bodyPr/>
        <a:lstStyle/>
        <a:p>
          <a:r>
            <a:rPr lang="es-AR" dirty="0" smtClean="0"/>
            <a:t>Ejemplo </a:t>
          </a:r>
          <a:r>
            <a:rPr lang="en-US" dirty="0" smtClean="0"/>
            <a:t>5</a:t>
          </a:r>
          <a:r>
            <a:rPr lang="es-AR" dirty="0" smtClean="0"/>
            <a:t>: Mostrar cada asociado y la localidad donde vive.</a:t>
          </a:r>
        </a:p>
      </dgm:t>
    </dgm:pt>
    <dgm:pt modelId="{6694F806-FC0B-4B42-92BB-2F2A2B5B9A7F}" type="parTrans" cxnId="{CA17C533-A856-431A-99E4-D840E1D91508}">
      <dgm:prSet/>
      <dgm:spPr/>
      <dgm:t>
        <a:bodyPr/>
        <a:lstStyle/>
        <a:p>
          <a:endParaRPr lang="es-AR"/>
        </a:p>
      </dgm:t>
    </dgm:pt>
    <dgm:pt modelId="{A4BB638D-6AEE-47F7-81CD-B314582571A3}" type="sibTrans" cxnId="{CA17C533-A856-431A-99E4-D840E1D91508}">
      <dgm:prSet/>
      <dgm:spPr/>
      <dgm:t>
        <a:bodyPr/>
        <a:lstStyle/>
        <a:p>
          <a:endParaRPr lang="es-AR"/>
        </a:p>
      </dgm:t>
    </dgm:pt>
    <dgm:pt modelId="{DC1D093C-6FB0-436B-B4EE-CD811A668F53}">
      <dgm:prSet/>
      <dgm:spPr/>
      <dgm:t>
        <a:bodyPr/>
        <a:lstStyle/>
        <a:p>
          <a:r>
            <a:rPr lang="es-AR" dirty="0" smtClean="0"/>
            <a:t>Ejemplo </a:t>
          </a:r>
          <a:r>
            <a:rPr lang="en-US" dirty="0" smtClean="0"/>
            <a:t>6</a:t>
          </a:r>
          <a:r>
            <a:rPr lang="es-AR" dirty="0" smtClean="0"/>
            <a:t>: mostrar las sedes de La Plata.</a:t>
          </a:r>
        </a:p>
      </dgm:t>
    </dgm:pt>
    <dgm:pt modelId="{EA2DBF05-4A02-4AB5-BB4C-35903DED8428}" type="parTrans" cxnId="{4BF3FAEF-E199-4031-AD48-799A6573E936}">
      <dgm:prSet/>
      <dgm:spPr/>
      <dgm:t>
        <a:bodyPr/>
        <a:lstStyle/>
        <a:p>
          <a:endParaRPr lang="es-AR"/>
        </a:p>
      </dgm:t>
    </dgm:pt>
    <dgm:pt modelId="{D15E4176-8D82-4E38-BC58-2BD71178E5BC}" type="sibTrans" cxnId="{4BF3FAEF-E199-4031-AD48-799A6573E936}">
      <dgm:prSet/>
      <dgm:spPr/>
      <dgm:t>
        <a:bodyPr/>
        <a:lstStyle/>
        <a:p>
          <a:endParaRPr lang="es-AR"/>
        </a:p>
      </dgm:t>
    </dgm:pt>
    <dgm:pt modelId="{63728B53-9EBB-445D-8A22-D5BFF24AC1A7}">
      <dgm:prSet phldrT="[Texto]"/>
      <dgm:spPr/>
      <dgm:t>
        <a:bodyPr/>
        <a:lstStyle/>
        <a:p>
          <a:r>
            <a:rPr lang="es-AR" dirty="0" smtClean="0"/>
            <a:t>Conecta dos entidades de acuerdo a la definición matemática de la operación</a:t>
          </a:r>
          <a:r>
            <a:rPr lang="en-US" dirty="0" smtClean="0"/>
            <a:t>. </a:t>
          </a:r>
          <a:r>
            <a:rPr lang="en-US" dirty="0" err="1" smtClean="0"/>
            <a:t>Operador</a:t>
          </a:r>
          <a:r>
            <a:rPr lang="en-US" dirty="0" smtClean="0"/>
            <a:t> </a:t>
          </a:r>
          <a:r>
            <a:rPr lang="en-US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rPr>
            <a:t>x</a:t>
          </a:r>
          <a:endParaRPr lang="es-AR" dirty="0"/>
        </a:p>
      </dgm:t>
    </dgm:pt>
    <dgm:pt modelId="{B941B0F0-EA06-4BC7-8119-059F0B5B7D8C}" type="parTrans" cxnId="{7E4FB8F1-60D0-4ED7-871A-BE491771CD70}">
      <dgm:prSet/>
      <dgm:spPr/>
    </dgm:pt>
    <dgm:pt modelId="{CEEF5ACB-A076-492E-808B-9742B7A38BF7}" type="sibTrans" cxnId="{7E4FB8F1-60D0-4ED7-871A-BE491771CD70}">
      <dgm:prSet/>
      <dgm:spPr/>
    </dgm:pt>
    <dgm:pt modelId="{5DF83883-2F4C-4994-89D7-381619EF4CF8}">
      <dgm:prSet/>
      <dgm:spPr/>
      <dgm:t>
        <a:bodyPr/>
        <a:lstStyle/>
        <a:p>
          <a:r>
            <a:rPr lang="es-AR" dirty="0" smtClean="0"/>
            <a:t>Ejemplo 7: mostrar cada deporte y el nombre del asociado que lo practica.</a:t>
          </a:r>
        </a:p>
      </dgm:t>
    </dgm:pt>
    <dgm:pt modelId="{FAF6A69A-DA43-4F48-9F8F-5B56D4F41F73}" type="parTrans" cxnId="{26589DDF-93D6-4E67-A760-372F11D78380}">
      <dgm:prSet/>
      <dgm:spPr/>
    </dgm:pt>
    <dgm:pt modelId="{32FDA391-AE13-467C-B8E1-11A85D49BF98}" type="sibTrans" cxnId="{26589DDF-93D6-4E67-A760-372F11D78380}">
      <dgm:prSet/>
      <dgm:spPr/>
    </dgm:pt>
    <dgm:pt modelId="{8903E2A6-0458-4150-9A63-BF2D7D55B9C3}" type="pres">
      <dgm:prSet presAssocID="{C8A0DBAF-5E7A-42A6-9A05-EFFBF297C8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5C4C720-7D50-42CD-A055-68AE42E9AD65}" type="pres">
      <dgm:prSet presAssocID="{1571EEB9-1B51-4A44-8D19-258FCDE7CBA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C1B02BC-AD4B-4CFF-8940-692A82B8F142}" type="pres">
      <dgm:prSet presAssocID="{1571EEB9-1B51-4A44-8D19-258FCDE7CBA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C15237B-1839-477E-BA37-1276D91ED243}" type="presOf" srcId="{5DF83883-2F4C-4994-89D7-381619EF4CF8}" destId="{FC1B02BC-AD4B-4CFF-8940-692A82B8F142}" srcOrd="0" destOrd="3" presId="urn:microsoft.com/office/officeart/2005/8/layout/vList2"/>
    <dgm:cxn modelId="{CA17C533-A856-431A-99E4-D840E1D91508}" srcId="{1571EEB9-1B51-4A44-8D19-258FCDE7CBAC}" destId="{7DEFC33A-0163-42EB-A448-595CDED50B8C}" srcOrd="1" destOrd="0" parTransId="{6694F806-FC0B-4B42-92BB-2F2A2B5B9A7F}" sibTransId="{A4BB638D-6AEE-47F7-81CD-B314582571A3}"/>
    <dgm:cxn modelId="{4BF3FAEF-E199-4031-AD48-799A6573E936}" srcId="{1571EEB9-1B51-4A44-8D19-258FCDE7CBAC}" destId="{DC1D093C-6FB0-436B-B4EE-CD811A668F53}" srcOrd="2" destOrd="0" parTransId="{EA2DBF05-4A02-4AB5-BB4C-35903DED8428}" sibTransId="{D15E4176-8D82-4E38-BC58-2BD71178E5BC}"/>
    <dgm:cxn modelId="{26589DDF-93D6-4E67-A760-372F11D78380}" srcId="{1571EEB9-1B51-4A44-8D19-258FCDE7CBAC}" destId="{5DF83883-2F4C-4994-89D7-381619EF4CF8}" srcOrd="3" destOrd="0" parTransId="{FAF6A69A-DA43-4F48-9F8F-5B56D4F41F73}" sibTransId="{32FDA391-AE13-467C-B8E1-11A85D49BF98}"/>
    <dgm:cxn modelId="{A12CD61A-B59A-4EB9-85E8-DFBD095FEF9B}" type="presOf" srcId="{C8A0DBAF-5E7A-42A6-9A05-EFFBF297C8C5}" destId="{8903E2A6-0458-4150-9A63-BF2D7D55B9C3}" srcOrd="0" destOrd="0" presId="urn:microsoft.com/office/officeart/2005/8/layout/vList2"/>
    <dgm:cxn modelId="{7E4FB8F1-60D0-4ED7-871A-BE491771CD70}" srcId="{1571EEB9-1B51-4A44-8D19-258FCDE7CBAC}" destId="{63728B53-9EBB-445D-8A22-D5BFF24AC1A7}" srcOrd="0" destOrd="0" parTransId="{B941B0F0-EA06-4BC7-8119-059F0B5B7D8C}" sibTransId="{CEEF5ACB-A076-492E-808B-9742B7A38BF7}"/>
    <dgm:cxn modelId="{5D2A6F1C-DB55-4C5C-98D5-C20CCB66E2BB}" type="presOf" srcId="{7DEFC33A-0163-42EB-A448-595CDED50B8C}" destId="{FC1B02BC-AD4B-4CFF-8940-692A82B8F142}" srcOrd="0" destOrd="1" presId="urn:microsoft.com/office/officeart/2005/8/layout/vList2"/>
    <dgm:cxn modelId="{0270A3EA-CA77-4D59-8F05-3CCA523A5982}" type="presOf" srcId="{DC1D093C-6FB0-436B-B4EE-CD811A668F53}" destId="{FC1B02BC-AD4B-4CFF-8940-692A82B8F142}" srcOrd="0" destOrd="2" presId="urn:microsoft.com/office/officeart/2005/8/layout/vList2"/>
    <dgm:cxn modelId="{39A23538-B8F2-42AF-AF1B-2BBADECEC595}" type="presOf" srcId="{1571EEB9-1B51-4A44-8D19-258FCDE7CBAC}" destId="{65C4C720-7D50-42CD-A055-68AE42E9AD65}" srcOrd="0" destOrd="0" presId="urn:microsoft.com/office/officeart/2005/8/layout/vList2"/>
    <dgm:cxn modelId="{17C94123-11A4-404A-B82A-58D07512FE6D}" type="presOf" srcId="{63728B53-9EBB-445D-8A22-D5BFF24AC1A7}" destId="{FC1B02BC-AD4B-4CFF-8940-692A82B8F142}" srcOrd="0" destOrd="0" presId="urn:microsoft.com/office/officeart/2005/8/layout/vList2"/>
    <dgm:cxn modelId="{D82A3476-47C8-4C5A-BFCC-D0D654712D0B}" srcId="{C8A0DBAF-5E7A-42A6-9A05-EFFBF297C8C5}" destId="{1571EEB9-1B51-4A44-8D19-258FCDE7CBAC}" srcOrd="0" destOrd="0" parTransId="{8F053842-9F49-4F94-88DC-4731AFD9F3AE}" sibTransId="{38439D98-A245-4428-A420-8302C63BD9BC}"/>
    <dgm:cxn modelId="{A4C35AC0-1B1D-48FC-A1B8-A84283DEF503}" type="presParOf" srcId="{8903E2A6-0458-4150-9A63-BF2D7D55B9C3}" destId="{65C4C720-7D50-42CD-A055-68AE42E9AD65}" srcOrd="0" destOrd="0" presId="urn:microsoft.com/office/officeart/2005/8/layout/vList2"/>
    <dgm:cxn modelId="{CA1EFBF6-06CA-4D4B-9FF2-15AAF0352781}" type="presParOf" srcId="{8903E2A6-0458-4150-9A63-BF2D7D55B9C3}" destId="{FC1B02BC-AD4B-4CFF-8940-692A82B8F1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859456-4CCF-4294-9575-73486E18B9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C59264D-D221-482E-B606-90A4DD9AC61A}">
      <dgm:prSet phldrT="[Texto]"/>
      <dgm:spPr/>
      <dgm:t>
        <a:bodyPr/>
        <a:lstStyle/>
        <a:p>
          <a:r>
            <a:rPr lang="es-AR" dirty="0" smtClean="0"/>
            <a:t>Renombrar:</a:t>
          </a:r>
          <a:endParaRPr lang="es-AR" dirty="0"/>
        </a:p>
      </dgm:t>
    </dgm:pt>
    <dgm:pt modelId="{865FF45D-CD1B-4163-9F1B-61D174949C17}" type="parTrans" cxnId="{86AC5AF1-F84E-483B-979C-24225BCF7C73}">
      <dgm:prSet/>
      <dgm:spPr/>
      <dgm:t>
        <a:bodyPr/>
        <a:lstStyle/>
        <a:p>
          <a:endParaRPr lang="es-AR"/>
        </a:p>
      </dgm:t>
    </dgm:pt>
    <dgm:pt modelId="{9D4F3280-44F0-4ED4-81DB-449186100087}" type="sibTrans" cxnId="{86AC5AF1-F84E-483B-979C-24225BCF7C73}">
      <dgm:prSet/>
      <dgm:spPr/>
      <dgm:t>
        <a:bodyPr/>
        <a:lstStyle/>
        <a:p>
          <a:endParaRPr lang="es-AR"/>
        </a:p>
      </dgm:t>
    </dgm:pt>
    <dgm:pt modelId="{E0A386BD-F372-4BF2-9403-5AED42BE4A2B}">
      <dgm:prSet custT="1"/>
      <dgm:spPr/>
      <dgm:t>
        <a:bodyPr/>
        <a:lstStyle/>
        <a:p>
          <a:r>
            <a:rPr lang="es-AR" sz="2000" dirty="0" smtClean="0">
              <a:sym typeface="Symbol" pitchFamily="18" charset="2"/>
            </a:rPr>
            <a:t>Ejemplo 7: mostrar todos los asociados que viven en la misma dirección que el socio con id 75</a:t>
          </a:r>
        </a:p>
      </dgm:t>
    </dgm:pt>
    <dgm:pt modelId="{5B4BE969-8C7F-483A-9BF0-CBABABB6339E}" type="parTrans" cxnId="{DE68F322-FBB3-405D-A5EA-43B9A198C2A7}">
      <dgm:prSet/>
      <dgm:spPr/>
      <dgm:t>
        <a:bodyPr/>
        <a:lstStyle/>
        <a:p>
          <a:endParaRPr lang="es-AR"/>
        </a:p>
      </dgm:t>
    </dgm:pt>
    <dgm:pt modelId="{EBE1EE63-015B-493A-9AF2-3088CC917F65}" type="sibTrans" cxnId="{DE68F322-FBB3-405D-A5EA-43B9A198C2A7}">
      <dgm:prSet/>
      <dgm:spPr/>
      <dgm:t>
        <a:bodyPr/>
        <a:lstStyle/>
        <a:p>
          <a:endParaRPr lang="es-AR"/>
        </a:p>
      </dgm:t>
    </dgm:pt>
    <dgm:pt modelId="{9A04F856-4F94-415F-B30B-A973D113DD38}">
      <dgm:prSet/>
      <dgm:spPr/>
      <dgm:t>
        <a:bodyPr/>
        <a:lstStyle/>
        <a:p>
          <a:r>
            <a:rPr lang="es-AR" dirty="0" smtClean="0">
              <a:sym typeface="Symbol" pitchFamily="18" charset="2"/>
            </a:rPr>
            <a:t>Unión:</a:t>
          </a:r>
          <a:endParaRPr lang="es-AR" b="1" dirty="0" smtClean="0">
            <a:solidFill>
              <a:srgbClr val="FF0066"/>
            </a:solidFill>
            <a:effectLst>
              <a:outerShdw blurRad="38100" dist="38100" dir="2700000" algn="tl">
                <a:srgbClr val="000000"/>
              </a:outerShdw>
            </a:effectLst>
            <a:sym typeface="Symbol" pitchFamily="18" charset="2"/>
          </a:endParaRPr>
        </a:p>
      </dgm:t>
    </dgm:pt>
    <dgm:pt modelId="{B0EA115C-CB7E-499E-BA04-F6CF926556E2}" type="parTrans" cxnId="{FD90DDF3-B2ED-4026-A151-FA43BAB650AD}">
      <dgm:prSet/>
      <dgm:spPr/>
      <dgm:t>
        <a:bodyPr/>
        <a:lstStyle/>
        <a:p>
          <a:endParaRPr lang="es-AR"/>
        </a:p>
      </dgm:t>
    </dgm:pt>
    <dgm:pt modelId="{1950CFFA-F31A-4DD4-8AF8-2965D03CC7AB}" type="sibTrans" cxnId="{FD90DDF3-B2ED-4026-A151-FA43BAB650AD}">
      <dgm:prSet/>
      <dgm:spPr/>
      <dgm:t>
        <a:bodyPr/>
        <a:lstStyle/>
        <a:p>
          <a:endParaRPr lang="es-AR"/>
        </a:p>
      </dgm:t>
    </dgm:pt>
    <dgm:pt modelId="{0B30F13F-5D75-4883-A4B1-633DBA84282C}">
      <dgm:prSet/>
      <dgm:spPr/>
      <dgm:t>
        <a:bodyPr/>
        <a:lstStyle/>
        <a:p>
          <a:r>
            <a:rPr lang="es-AR" dirty="0" smtClean="0">
              <a:sym typeface="Symbol" pitchFamily="18" charset="2"/>
            </a:rPr>
            <a:t>Ejemplo 8: asociados que practiquen vóley o futbol </a:t>
          </a:r>
        </a:p>
      </dgm:t>
    </dgm:pt>
    <dgm:pt modelId="{97E3B825-10F4-4C35-9715-51992067164C}" type="parTrans" cxnId="{974D343F-7A19-45A3-809D-A43171883F6E}">
      <dgm:prSet/>
      <dgm:spPr/>
      <dgm:t>
        <a:bodyPr/>
        <a:lstStyle/>
        <a:p>
          <a:endParaRPr lang="es-AR"/>
        </a:p>
      </dgm:t>
    </dgm:pt>
    <dgm:pt modelId="{F6750805-B65A-4532-BC1F-015EDFCCA6A3}" type="sibTrans" cxnId="{974D343F-7A19-45A3-809D-A43171883F6E}">
      <dgm:prSet/>
      <dgm:spPr/>
      <dgm:t>
        <a:bodyPr/>
        <a:lstStyle/>
        <a:p>
          <a:endParaRPr lang="es-AR"/>
        </a:p>
      </dgm:t>
    </dgm:pt>
    <dgm:pt modelId="{3AAEA359-52BF-438C-9621-6C9A32E980B7}">
      <dgm:prSet/>
      <dgm:spPr/>
      <dgm:t>
        <a:bodyPr/>
        <a:lstStyle/>
        <a:p>
          <a:r>
            <a:rPr lang="es-AR" dirty="0" smtClean="0">
              <a:sym typeface="Symbol" pitchFamily="18" charset="2"/>
            </a:rPr>
            <a:t>tupas comunes a dos relaciones, equivalente a la unión matemática. Debe efectuarse entre relaciones con sentido. Operación </a:t>
          </a:r>
          <a:r>
            <a:rPr lang="es-AR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</a:t>
          </a:r>
        </a:p>
      </dgm:t>
    </dgm:pt>
    <dgm:pt modelId="{BCECD3E6-A4EB-4882-A42A-F6E1A6329BE2}" type="parTrans" cxnId="{ED2290EC-0CB8-49B5-8ED5-DB4A1E441A60}">
      <dgm:prSet/>
      <dgm:spPr/>
      <dgm:t>
        <a:bodyPr/>
        <a:lstStyle/>
        <a:p>
          <a:endParaRPr lang="es-AR"/>
        </a:p>
      </dgm:t>
    </dgm:pt>
    <dgm:pt modelId="{89D5E176-A81E-494E-A88F-AEB389743629}" type="sibTrans" cxnId="{ED2290EC-0CB8-49B5-8ED5-DB4A1E441A60}">
      <dgm:prSet/>
      <dgm:spPr/>
      <dgm:t>
        <a:bodyPr/>
        <a:lstStyle/>
        <a:p>
          <a:endParaRPr lang="es-AR"/>
        </a:p>
      </dgm:t>
    </dgm:pt>
    <dgm:pt modelId="{4F54C054-7EC2-4E5C-A571-BED30063318E}">
      <dgm:prSet phldrT="[Texto]" custT="1"/>
      <dgm:spPr/>
      <dgm:t>
        <a:bodyPr/>
        <a:lstStyle/>
        <a:p>
          <a:r>
            <a:rPr lang="es-AR" sz="2000" dirty="0" smtClean="0"/>
            <a:t>permite utilizar la misma tabla en un, por ej., producto cartesiano. Operación  </a:t>
          </a:r>
          <a:r>
            <a:rPr lang="es-AR" sz="2800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</a:t>
          </a:r>
          <a:endParaRPr lang="es-AR" sz="2800" dirty="0"/>
        </a:p>
      </dgm:t>
    </dgm:pt>
    <dgm:pt modelId="{67E9A289-C962-4C53-9CD2-5B1B920E0C64}" type="parTrans" cxnId="{E48C086F-8307-4A6D-BCA4-6970196859FA}">
      <dgm:prSet/>
      <dgm:spPr/>
      <dgm:t>
        <a:bodyPr/>
        <a:lstStyle/>
        <a:p>
          <a:endParaRPr lang="es-AR"/>
        </a:p>
      </dgm:t>
    </dgm:pt>
    <dgm:pt modelId="{53249414-F353-4817-994D-EA95F9609453}" type="sibTrans" cxnId="{E48C086F-8307-4A6D-BCA4-6970196859FA}">
      <dgm:prSet/>
      <dgm:spPr/>
      <dgm:t>
        <a:bodyPr/>
        <a:lstStyle/>
        <a:p>
          <a:endParaRPr lang="es-AR"/>
        </a:p>
      </dgm:t>
    </dgm:pt>
    <dgm:pt modelId="{F679AFB1-2339-4D49-A2B7-729F4F7372D3}" type="pres">
      <dgm:prSet presAssocID="{31859456-4CCF-4294-9575-73486E18B96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5FBF193-F291-4758-B61B-E583D1328062}" type="pres">
      <dgm:prSet presAssocID="{AC59264D-D221-482E-B606-90A4DD9AC61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2A4A155-A119-422B-B78A-CAEA1B260E62}" type="pres">
      <dgm:prSet presAssocID="{AC59264D-D221-482E-B606-90A4DD9AC61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94D377-4BE5-4912-BC94-322D0400B827}" type="pres">
      <dgm:prSet presAssocID="{9A04F856-4F94-415F-B30B-A973D113DD3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1663445-7474-4EBC-B58B-F4458F4D939F}" type="pres">
      <dgm:prSet presAssocID="{9A04F856-4F94-415F-B30B-A973D113DD3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E22D27-3471-4194-AD46-ED76D90A7B6A}" type="presOf" srcId="{4F54C054-7EC2-4E5C-A571-BED30063318E}" destId="{02A4A155-A119-422B-B78A-CAEA1B260E62}" srcOrd="0" destOrd="0" presId="urn:microsoft.com/office/officeart/2005/8/layout/vList2"/>
    <dgm:cxn modelId="{F1435A4A-3112-47E5-8B62-C35F5D1F5722}" type="presOf" srcId="{3AAEA359-52BF-438C-9621-6C9A32E980B7}" destId="{11663445-7474-4EBC-B58B-F4458F4D939F}" srcOrd="0" destOrd="0" presId="urn:microsoft.com/office/officeart/2005/8/layout/vList2"/>
    <dgm:cxn modelId="{135B5FA0-408A-43EB-8134-D7836809FAF7}" type="presOf" srcId="{AC59264D-D221-482E-B606-90A4DD9AC61A}" destId="{25FBF193-F291-4758-B61B-E583D1328062}" srcOrd="0" destOrd="0" presId="urn:microsoft.com/office/officeart/2005/8/layout/vList2"/>
    <dgm:cxn modelId="{E48C086F-8307-4A6D-BCA4-6970196859FA}" srcId="{AC59264D-D221-482E-B606-90A4DD9AC61A}" destId="{4F54C054-7EC2-4E5C-A571-BED30063318E}" srcOrd="0" destOrd="0" parTransId="{67E9A289-C962-4C53-9CD2-5B1B920E0C64}" sibTransId="{53249414-F353-4817-994D-EA95F9609453}"/>
    <dgm:cxn modelId="{205C25E7-5723-44A1-B7D4-9311F2F83041}" type="presOf" srcId="{E0A386BD-F372-4BF2-9403-5AED42BE4A2B}" destId="{02A4A155-A119-422B-B78A-CAEA1B260E62}" srcOrd="0" destOrd="1" presId="urn:microsoft.com/office/officeart/2005/8/layout/vList2"/>
    <dgm:cxn modelId="{0575882F-D0F5-4832-95D0-C04B17250D7A}" type="presOf" srcId="{9A04F856-4F94-415F-B30B-A973D113DD38}" destId="{8F94D377-4BE5-4912-BC94-322D0400B827}" srcOrd="0" destOrd="0" presId="urn:microsoft.com/office/officeart/2005/8/layout/vList2"/>
    <dgm:cxn modelId="{DE68F322-FBB3-405D-A5EA-43B9A198C2A7}" srcId="{AC59264D-D221-482E-B606-90A4DD9AC61A}" destId="{E0A386BD-F372-4BF2-9403-5AED42BE4A2B}" srcOrd="1" destOrd="0" parTransId="{5B4BE969-8C7F-483A-9BF0-CBABABB6339E}" sibTransId="{EBE1EE63-015B-493A-9AF2-3088CC917F65}"/>
    <dgm:cxn modelId="{ED2290EC-0CB8-49B5-8ED5-DB4A1E441A60}" srcId="{9A04F856-4F94-415F-B30B-A973D113DD38}" destId="{3AAEA359-52BF-438C-9621-6C9A32E980B7}" srcOrd="0" destOrd="0" parTransId="{BCECD3E6-A4EB-4882-A42A-F6E1A6329BE2}" sibTransId="{89D5E176-A81E-494E-A88F-AEB389743629}"/>
    <dgm:cxn modelId="{FD90DDF3-B2ED-4026-A151-FA43BAB650AD}" srcId="{31859456-4CCF-4294-9575-73486E18B96B}" destId="{9A04F856-4F94-415F-B30B-A973D113DD38}" srcOrd="1" destOrd="0" parTransId="{B0EA115C-CB7E-499E-BA04-F6CF926556E2}" sibTransId="{1950CFFA-F31A-4DD4-8AF8-2965D03CC7AB}"/>
    <dgm:cxn modelId="{86AC5AF1-F84E-483B-979C-24225BCF7C73}" srcId="{31859456-4CCF-4294-9575-73486E18B96B}" destId="{AC59264D-D221-482E-B606-90A4DD9AC61A}" srcOrd="0" destOrd="0" parTransId="{865FF45D-CD1B-4163-9F1B-61D174949C17}" sibTransId="{9D4F3280-44F0-4ED4-81DB-449186100087}"/>
    <dgm:cxn modelId="{80EEECDE-3C75-4992-914C-4CD63838573B}" type="presOf" srcId="{0B30F13F-5D75-4883-A4B1-633DBA84282C}" destId="{11663445-7474-4EBC-B58B-F4458F4D939F}" srcOrd="0" destOrd="1" presId="urn:microsoft.com/office/officeart/2005/8/layout/vList2"/>
    <dgm:cxn modelId="{5093D2E8-6856-447B-9130-523B9A9E680D}" type="presOf" srcId="{31859456-4CCF-4294-9575-73486E18B96B}" destId="{F679AFB1-2339-4D49-A2B7-729F4F7372D3}" srcOrd="0" destOrd="0" presId="urn:microsoft.com/office/officeart/2005/8/layout/vList2"/>
    <dgm:cxn modelId="{974D343F-7A19-45A3-809D-A43171883F6E}" srcId="{9A04F856-4F94-415F-B30B-A973D113DD38}" destId="{0B30F13F-5D75-4883-A4B1-633DBA84282C}" srcOrd="1" destOrd="0" parTransId="{97E3B825-10F4-4C35-9715-51992067164C}" sibTransId="{F6750805-B65A-4532-BC1F-015EDFCCA6A3}"/>
    <dgm:cxn modelId="{39EBE0A8-FBF4-4BD5-B7F8-4361B240FFE6}" type="presParOf" srcId="{F679AFB1-2339-4D49-A2B7-729F4F7372D3}" destId="{25FBF193-F291-4758-B61B-E583D1328062}" srcOrd="0" destOrd="0" presId="urn:microsoft.com/office/officeart/2005/8/layout/vList2"/>
    <dgm:cxn modelId="{3DA674DD-84B7-4401-ABB6-30926B65B1CB}" type="presParOf" srcId="{F679AFB1-2339-4D49-A2B7-729F4F7372D3}" destId="{02A4A155-A119-422B-B78A-CAEA1B260E62}" srcOrd="1" destOrd="0" presId="urn:microsoft.com/office/officeart/2005/8/layout/vList2"/>
    <dgm:cxn modelId="{156C3FCC-ABE2-48B3-93BD-D57D2E91C843}" type="presParOf" srcId="{F679AFB1-2339-4D49-A2B7-729F4F7372D3}" destId="{8F94D377-4BE5-4912-BC94-322D0400B827}" srcOrd="2" destOrd="0" presId="urn:microsoft.com/office/officeart/2005/8/layout/vList2"/>
    <dgm:cxn modelId="{50FBA941-334C-42DE-9777-E135F889C84F}" type="presParOf" srcId="{F679AFB1-2339-4D49-A2B7-729F4F7372D3}" destId="{11663445-7474-4EBC-B58B-F4458F4D93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8B3A6F-CC53-438C-A4F6-66D7A9A1CF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79CBC7F-275C-4C35-B3B9-FC40015BF84B}">
      <dgm:prSet/>
      <dgm:spPr/>
      <dgm:t>
        <a:bodyPr/>
        <a:lstStyle/>
        <a:p>
          <a:r>
            <a:rPr lang="es-AR" dirty="0" smtClean="0">
              <a:sym typeface="Symbol" pitchFamily="18" charset="2"/>
            </a:rPr>
            <a:t>Diferencia:</a:t>
          </a:r>
          <a:endParaRPr lang="es-AR" dirty="0"/>
        </a:p>
      </dgm:t>
    </dgm:pt>
    <dgm:pt modelId="{68340D34-2956-4F93-8FBA-F0F67BE92111}" type="parTrans" cxnId="{C3A088B4-EDB9-4334-8D12-A84E3EF41588}">
      <dgm:prSet/>
      <dgm:spPr/>
      <dgm:t>
        <a:bodyPr/>
        <a:lstStyle/>
        <a:p>
          <a:endParaRPr lang="es-AR"/>
        </a:p>
      </dgm:t>
    </dgm:pt>
    <dgm:pt modelId="{07CE31D8-EFB3-4A68-8197-21B502698BD9}" type="sibTrans" cxnId="{C3A088B4-EDB9-4334-8D12-A84E3EF41588}">
      <dgm:prSet/>
      <dgm:spPr/>
      <dgm:t>
        <a:bodyPr/>
        <a:lstStyle/>
        <a:p>
          <a:endParaRPr lang="es-AR"/>
        </a:p>
      </dgm:t>
    </dgm:pt>
    <dgm:pt modelId="{F778C237-AAB1-4AC3-A435-0504B7421DC5}">
      <dgm:prSet/>
      <dgm:spPr/>
      <dgm:t>
        <a:bodyPr/>
        <a:lstStyle/>
        <a:p>
          <a:r>
            <a:rPr lang="es-AR" dirty="0" smtClean="0">
              <a:sym typeface="Symbol" pitchFamily="18" charset="2"/>
            </a:rPr>
            <a:t>Ejemplo 9: asociados que practiquen vóley y no o futbol </a:t>
          </a:r>
        </a:p>
      </dgm:t>
    </dgm:pt>
    <dgm:pt modelId="{6A0A2C32-2AE1-424F-9BE9-1809A2ABF8E2}" type="parTrans" cxnId="{9B6B8E29-7698-4BB1-BDC9-1FE0104A32C7}">
      <dgm:prSet/>
      <dgm:spPr/>
      <dgm:t>
        <a:bodyPr/>
        <a:lstStyle/>
        <a:p>
          <a:endParaRPr lang="es-AR"/>
        </a:p>
      </dgm:t>
    </dgm:pt>
    <dgm:pt modelId="{873C247B-0FA6-447F-B7B8-F0C4F84DAE3D}" type="sibTrans" cxnId="{9B6B8E29-7698-4BB1-BDC9-1FE0104A32C7}">
      <dgm:prSet/>
      <dgm:spPr/>
      <dgm:t>
        <a:bodyPr/>
        <a:lstStyle/>
        <a:p>
          <a:endParaRPr lang="es-AR"/>
        </a:p>
      </dgm:t>
    </dgm:pt>
    <dgm:pt modelId="{9414679B-19DC-44F2-BFA6-DBF6A364F8D0}">
      <dgm:prSet/>
      <dgm:spPr/>
      <dgm:t>
        <a:bodyPr/>
        <a:lstStyle/>
        <a:p>
          <a:r>
            <a:rPr lang="es-AR" dirty="0" smtClean="0">
              <a:sym typeface="Symbol" pitchFamily="18" charset="2"/>
            </a:rPr>
            <a:t>Ejemplo 10: deporte por el que se pague mayor cuota</a:t>
          </a:r>
        </a:p>
      </dgm:t>
    </dgm:pt>
    <dgm:pt modelId="{306E50F9-9B82-455E-BC3E-5479CED00BA7}" type="parTrans" cxnId="{80ECA499-62F4-4A21-9B46-A0A5F11A32A4}">
      <dgm:prSet/>
      <dgm:spPr/>
      <dgm:t>
        <a:bodyPr/>
        <a:lstStyle/>
        <a:p>
          <a:endParaRPr lang="es-AR"/>
        </a:p>
      </dgm:t>
    </dgm:pt>
    <dgm:pt modelId="{4B05F6C6-7099-48C2-9789-50A41E6292A4}" type="sibTrans" cxnId="{80ECA499-62F4-4A21-9B46-A0A5F11A32A4}">
      <dgm:prSet/>
      <dgm:spPr/>
      <dgm:t>
        <a:bodyPr/>
        <a:lstStyle/>
        <a:p>
          <a:endParaRPr lang="es-AR"/>
        </a:p>
      </dgm:t>
    </dgm:pt>
    <dgm:pt modelId="{78E0B712-CA84-4028-8242-874E880787EC}">
      <dgm:prSet/>
      <dgm:spPr/>
      <dgm:t>
        <a:bodyPr/>
        <a:lstStyle/>
        <a:p>
          <a:r>
            <a:rPr lang="es-AR" dirty="0" smtClean="0">
              <a:sym typeface="Symbol" pitchFamily="18" charset="2"/>
            </a:rPr>
            <a:t>diferencia de Conjuntos. Operación </a:t>
          </a:r>
          <a:r>
            <a:rPr lang="es-AR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-</a:t>
          </a:r>
          <a:endParaRPr lang="es-AR" dirty="0"/>
        </a:p>
      </dgm:t>
    </dgm:pt>
    <dgm:pt modelId="{D732B997-7D45-4C29-97C5-3CABDA02469A}" type="parTrans" cxnId="{BFB62CF4-3B1B-4A1F-8A6F-3EB8873EC7F7}">
      <dgm:prSet/>
      <dgm:spPr/>
    </dgm:pt>
    <dgm:pt modelId="{133319CE-6F9B-456F-BED8-E445E5485372}" type="sibTrans" cxnId="{BFB62CF4-3B1B-4A1F-8A6F-3EB8873EC7F7}">
      <dgm:prSet/>
      <dgm:spPr/>
    </dgm:pt>
    <dgm:pt modelId="{61CE45C4-DE1D-4ECF-84D2-9A68473E3F4E}" type="pres">
      <dgm:prSet presAssocID="{568B3A6F-CC53-438C-A4F6-66D7A9A1CF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3F5A01C-E0A2-483B-A6E9-5FA1BE02D292}" type="pres">
      <dgm:prSet presAssocID="{679CBC7F-275C-4C35-B3B9-FC40015BF84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F59AAC9-A5C0-43B3-BAD4-B46FAB3AD33B}" type="pres">
      <dgm:prSet presAssocID="{679CBC7F-275C-4C35-B3B9-FC40015BF84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3A088B4-EDB9-4334-8D12-A84E3EF41588}" srcId="{568B3A6F-CC53-438C-A4F6-66D7A9A1CF3C}" destId="{679CBC7F-275C-4C35-B3B9-FC40015BF84B}" srcOrd="0" destOrd="0" parTransId="{68340D34-2956-4F93-8FBA-F0F67BE92111}" sibTransId="{07CE31D8-EFB3-4A68-8197-21B502698BD9}"/>
    <dgm:cxn modelId="{9B6B8E29-7698-4BB1-BDC9-1FE0104A32C7}" srcId="{679CBC7F-275C-4C35-B3B9-FC40015BF84B}" destId="{F778C237-AAB1-4AC3-A435-0504B7421DC5}" srcOrd="1" destOrd="0" parTransId="{6A0A2C32-2AE1-424F-9BE9-1809A2ABF8E2}" sibTransId="{873C247B-0FA6-447F-B7B8-F0C4F84DAE3D}"/>
    <dgm:cxn modelId="{8CEAD7D6-E8C5-431D-A77E-DDDC18057645}" type="presOf" srcId="{568B3A6F-CC53-438C-A4F6-66D7A9A1CF3C}" destId="{61CE45C4-DE1D-4ECF-84D2-9A68473E3F4E}" srcOrd="0" destOrd="0" presId="urn:microsoft.com/office/officeart/2005/8/layout/vList2"/>
    <dgm:cxn modelId="{1FBD70F5-B710-4154-B7A4-827A60264E97}" type="presOf" srcId="{78E0B712-CA84-4028-8242-874E880787EC}" destId="{EF59AAC9-A5C0-43B3-BAD4-B46FAB3AD33B}" srcOrd="0" destOrd="0" presId="urn:microsoft.com/office/officeart/2005/8/layout/vList2"/>
    <dgm:cxn modelId="{80ECA499-62F4-4A21-9B46-A0A5F11A32A4}" srcId="{679CBC7F-275C-4C35-B3B9-FC40015BF84B}" destId="{9414679B-19DC-44F2-BFA6-DBF6A364F8D0}" srcOrd="2" destOrd="0" parTransId="{306E50F9-9B82-455E-BC3E-5479CED00BA7}" sibTransId="{4B05F6C6-7099-48C2-9789-50A41E6292A4}"/>
    <dgm:cxn modelId="{8FAC28C1-1219-48E2-A19E-BF5981D63262}" type="presOf" srcId="{9414679B-19DC-44F2-BFA6-DBF6A364F8D0}" destId="{EF59AAC9-A5C0-43B3-BAD4-B46FAB3AD33B}" srcOrd="0" destOrd="2" presId="urn:microsoft.com/office/officeart/2005/8/layout/vList2"/>
    <dgm:cxn modelId="{BFB62CF4-3B1B-4A1F-8A6F-3EB8873EC7F7}" srcId="{679CBC7F-275C-4C35-B3B9-FC40015BF84B}" destId="{78E0B712-CA84-4028-8242-874E880787EC}" srcOrd="0" destOrd="0" parTransId="{D732B997-7D45-4C29-97C5-3CABDA02469A}" sibTransId="{133319CE-6F9B-456F-BED8-E445E5485372}"/>
    <dgm:cxn modelId="{41C2857A-579A-421E-B1C7-B4A13B23E014}" type="presOf" srcId="{679CBC7F-275C-4C35-B3B9-FC40015BF84B}" destId="{43F5A01C-E0A2-483B-A6E9-5FA1BE02D292}" srcOrd="0" destOrd="0" presId="urn:microsoft.com/office/officeart/2005/8/layout/vList2"/>
    <dgm:cxn modelId="{B12B5E02-BE74-467B-90D7-9D6F79D291AD}" type="presOf" srcId="{F778C237-AAB1-4AC3-A435-0504B7421DC5}" destId="{EF59AAC9-A5C0-43B3-BAD4-B46FAB3AD33B}" srcOrd="0" destOrd="1" presId="urn:microsoft.com/office/officeart/2005/8/layout/vList2"/>
    <dgm:cxn modelId="{DA59C6A5-36EB-4F6F-B763-468403945A8A}" type="presParOf" srcId="{61CE45C4-DE1D-4ECF-84D2-9A68473E3F4E}" destId="{43F5A01C-E0A2-483B-A6E9-5FA1BE02D292}" srcOrd="0" destOrd="0" presId="urn:microsoft.com/office/officeart/2005/8/layout/vList2"/>
    <dgm:cxn modelId="{92E06705-3634-4FE2-9567-C0725618BF4A}" type="presParOf" srcId="{61CE45C4-DE1D-4ECF-84D2-9A68473E3F4E}" destId="{EF59AAC9-A5C0-43B3-BAD4-B46FAB3AD3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4551172" y="-963803"/>
          <a:ext cx="302260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4100" kern="1200" dirty="0" smtClean="0"/>
            <a:t>Algebra Relacional</a:t>
          </a:r>
          <a:endParaRPr lang="es-AR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4100" kern="1200" dirty="0" smtClean="0"/>
            <a:t>Calculo de </a:t>
          </a:r>
          <a:r>
            <a:rPr lang="es-AR" sz="4100" kern="1200" dirty="0" err="1" smtClean="0"/>
            <a:t>Tuplas</a:t>
          </a:r>
          <a:endParaRPr lang="es-AR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4100" kern="1200" dirty="0" smtClean="0"/>
            <a:t>Calculo de Dominios</a:t>
          </a:r>
          <a:endParaRPr lang="es-AR" sz="4100" kern="1200" dirty="0"/>
        </a:p>
      </dsp:txBody>
      <dsp:txXfrm rot="5400000">
        <a:off x="4551172" y="-963803"/>
        <a:ext cx="3022600" cy="5705856"/>
      </dsp:txXfrm>
    </dsp:sp>
    <dsp:sp modelId="{3CC59D61-847D-47BB-AC19-1E1D6CA6BF10}">
      <dsp:nvSpPr>
        <dsp:cNvPr id="0" name=""/>
        <dsp:cNvSpPr/>
      </dsp:nvSpPr>
      <dsp:spPr>
        <a:xfrm>
          <a:off x="0" y="0"/>
          <a:ext cx="3209544" cy="377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300" kern="1200" dirty="0" smtClean="0"/>
            <a:t>Lenguaje de Consultas </a:t>
          </a:r>
        </a:p>
      </dsp:txBody>
      <dsp:txXfrm>
        <a:off x="0" y="0"/>
        <a:ext cx="3209544" cy="377825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018D34-0E60-4918-86E7-995A8869B289}">
      <dsp:nvSpPr>
        <dsp:cNvPr id="0" name=""/>
        <dsp:cNvSpPr/>
      </dsp:nvSpPr>
      <dsp:spPr>
        <a:xfrm>
          <a:off x="0" y="141889"/>
          <a:ext cx="936672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kern="1200" dirty="0" smtClean="0"/>
            <a:t>Definición formal de Álgebra Relacional:</a:t>
          </a:r>
          <a:endParaRPr lang="es-AR" sz="2300" kern="1200" dirty="0"/>
        </a:p>
      </dsp:txBody>
      <dsp:txXfrm>
        <a:off x="0" y="141889"/>
        <a:ext cx="9366720" cy="551655"/>
      </dsp:txXfrm>
    </dsp:sp>
    <dsp:sp modelId="{342630BF-1C70-47CD-9BBD-2B8A40E54C45}">
      <dsp:nvSpPr>
        <dsp:cNvPr id="0" name=""/>
        <dsp:cNvSpPr/>
      </dsp:nvSpPr>
      <dsp:spPr>
        <a:xfrm>
          <a:off x="0" y="693544"/>
          <a:ext cx="9366720" cy="34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39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smtClean="0"/>
            <a:t>Una expresión básica en AR consta de</a:t>
          </a:r>
          <a:endParaRPr lang="es-AR" altLang="es-AR" sz="1800" kern="1200" dirty="0" smtClean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smtClean="0"/>
            <a:t>Una relación de una Base de Datos</a:t>
          </a:r>
          <a:endParaRPr lang="es-AR" altLang="es-AR" sz="1800" kern="1200" dirty="0" smtClean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smtClean="0"/>
            <a:t>Relación constante</a:t>
          </a:r>
          <a:endParaRPr lang="es-AR" altLang="es-AR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smtClean="0"/>
            <a:t>Una expresión general se construye a partir de sub-expresiones (E1,E2,...En)</a:t>
          </a:r>
          <a:endParaRPr lang="es-AR" altLang="es-AR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smtClean="0"/>
            <a:t>Expresiones:</a:t>
          </a:r>
          <a:endParaRPr lang="es-AR" altLang="es-AR" sz="1800" kern="1200" dirty="0" smtClean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smtClean="0"/>
            <a:t>E1 </a:t>
          </a:r>
          <a:r>
            <a:rPr lang="es-AR" altLang="es-AR" sz="1800" kern="1200" smtClean="0">
              <a:sym typeface="Symbol" panose="05050102010706020507" pitchFamily="18" charset="2"/>
            </a:rPr>
            <a:t></a:t>
          </a:r>
          <a:r>
            <a:rPr lang="es-AR" altLang="es-AR" sz="1800" kern="1200" smtClean="0"/>
            <a:t>   E2</a:t>
          </a:r>
          <a:endParaRPr lang="es-AR" altLang="es-AR" sz="1800" kern="1200" dirty="0" smtClean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smtClean="0"/>
            <a:t>E1 -  E2</a:t>
          </a:r>
          <a:endParaRPr lang="es-AR" altLang="es-AR" sz="1800" kern="1200" dirty="0" smtClean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dirty="0" smtClean="0"/>
            <a:t>E1 x  E2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smtClean="0">
              <a:sym typeface="Symbol" panose="05050102010706020507" pitchFamily="18" charset="2"/>
            </a:rPr>
            <a:t></a:t>
          </a:r>
          <a:r>
            <a:rPr lang="es-AR" altLang="es-AR" sz="1800" kern="1200" baseline="-25000" smtClean="0">
              <a:sym typeface="Symbol" panose="05050102010706020507" pitchFamily="18" charset="2"/>
            </a:rPr>
            <a:t>p</a:t>
          </a:r>
          <a:r>
            <a:rPr lang="es-AR" altLang="es-AR" sz="1800" kern="1200" smtClean="0">
              <a:sym typeface="Symbol" panose="05050102010706020507" pitchFamily="18" charset="2"/>
            </a:rPr>
            <a:t>(E1)   P predicado con atributos en E1</a:t>
          </a:r>
          <a:endParaRPr lang="es-AR" altLang="es-AR" sz="1800" kern="1200" dirty="0" smtClean="0">
            <a:sym typeface="Symbol" panose="05050102010706020507" pitchFamily="18" charset="2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smtClean="0">
              <a:sym typeface="Symbol" panose="05050102010706020507" pitchFamily="18" charset="2"/>
            </a:rPr>
            <a:t></a:t>
          </a:r>
          <a:r>
            <a:rPr lang="es-AR" altLang="es-AR" sz="1800" kern="1200" baseline="-25000" smtClean="0">
              <a:sym typeface="Symbol" panose="05050102010706020507" pitchFamily="18" charset="2"/>
            </a:rPr>
            <a:t>s </a:t>
          </a:r>
          <a:r>
            <a:rPr lang="es-AR" altLang="es-AR" sz="1800" kern="1200" smtClean="0">
              <a:sym typeface="Symbol" panose="05050102010706020507" pitchFamily="18" charset="2"/>
            </a:rPr>
            <a:t>(E1)  S lista de atributos de E1</a:t>
          </a:r>
          <a:endParaRPr lang="es-AR" altLang="es-AR" sz="1800" kern="1200" dirty="0" smtClean="0">
            <a:sym typeface="Symbol" panose="05050102010706020507" pitchFamily="18" charset="2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smtClean="0">
              <a:sym typeface="Symbol" panose="05050102010706020507" pitchFamily="18" charset="2"/>
            </a:rPr>
            <a:t></a:t>
          </a:r>
          <a:r>
            <a:rPr lang="es-AR" altLang="es-AR" sz="1800" kern="1200" baseline="-25000" smtClean="0">
              <a:sym typeface="Symbol" panose="05050102010706020507" pitchFamily="18" charset="2"/>
            </a:rPr>
            <a:t>x </a:t>
          </a:r>
          <a:r>
            <a:rPr lang="es-AR" altLang="es-AR" sz="1800" kern="1200" smtClean="0">
              <a:sym typeface="Symbol" panose="05050102010706020507" pitchFamily="18" charset="2"/>
            </a:rPr>
            <a:t>(E1)  X nuevo nombre de E1</a:t>
          </a:r>
          <a:endParaRPr lang="es-AR" altLang="es-AR" sz="1800" kern="1200" dirty="0" smtClean="0">
            <a:sym typeface="Symbol" panose="05050102010706020507" pitchFamily="18" charset="2"/>
          </a:endParaRPr>
        </a:p>
      </dsp:txBody>
      <dsp:txXfrm>
        <a:off x="0" y="693544"/>
        <a:ext cx="9366720" cy="342792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980EC3-4FBB-4B06-BC77-0850C667C1EE}">
      <dsp:nvSpPr>
        <dsp:cNvPr id="0" name=""/>
        <dsp:cNvSpPr/>
      </dsp:nvSpPr>
      <dsp:spPr>
        <a:xfrm>
          <a:off x="0" y="21804"/>
          <a:ext cx="8915400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800" kern="1200" dirty="0" smtClean="0"/>
            <a:t>Operaciones adicionales </a:t>
          </a:r>
          <a:endParaRPr lang="es-AR" sz="4800" kern="1200" dirty="0"/>
        </a:p>
      </dsp:txBody>
      <dsp:txXfrm>
        <a:off x="0" y="21804"/>
        <a:ext cx="8915400" cy="1151279"/>
      </dsp:txXfrm>
    </dsp:sp>
    <dsp:sp modelId="{DA2A51DF-6D02-48A4-81E4-DCC41FD2C4D3}">
      <dsp:nvSpPr>
        <dsp:cNvPr id="0" name=""/>
        <dsp:cNvSpPr/>
      </dsp:nvSpPr>
      <dsp:spPr>
        <a:xfrm>
          <a:off x="0" y="1173084"/>
          <a:ext cx="8915400" cy="258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700" kern="1200" dirty="0" smtClean="0"/>
            <a:t>Intersección</a:t>
          </a:r>
          <a:endParaRPr lang="es-AR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700" kern="1200" dirty="0" smtClean="0"/>
            <a:t>Producto Natural</a:t>
          </a:r>
          <a:endParaRPr lang="es-AR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700" kern="1200" dirty="0" smtClean="0"/>
            <a:t>Asignación temporal</a:t>
          </a:r>
          <a:endParaRPr lang="es-AR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700" kern="1200" dirty="0" smtClean="0"/>
            <a:t>Producto Tita</a:t>
          </a:r>
          <a:endParaRPr lang="es-AR" sz="3700" kern="1200" dirty="0"/>
        </a:p>
      </dsp:txBody>
      <dsp:txXfrm>
        <a:off x="0" y="1173084"/>
        <a:ext cx="8915400" cy="258336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D74A5F-018C-4BAD-B6FC-566FDD5741EB}">
      <dsp:nvSpPr>
        <dsp:cNvPr id="0" name=""/>
        <dsp:cNvSpPr/>
      </dsp:nvSpPr>
      <dsp:spPr>
        <a:xfrm>
          <a:off x="0" y="41447"/>
          <a:ext cx="89154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 smtClean="0"/>
            <a:t>Producto Natural:</a:t>
          </a:r>
          <a:endParaRPr lang="es-AR" sz="3100" kern="1200" dirty="0"/>
        </a:p>
      </dsp:txBody>
      <dsp:txXfrm>
        <a:off x="0" y="41447"/>
        <a:ext cx="8915400" cy="743535"/>
      </dsp:txXfrm>
    </dsp:sp>
    <dsp:sp modelId="{0A9B4208-752C-42E1-A313-E2E8F11B227F}">
      <dsp:nvSpPr>
        <dsp:cNvPr id="0" name=""/>
        <dsp:cNvSpPr/>
      </dsp:nvSpPr>
      <dsp:spPr>
        <a:xfrm>
          <a:off x="0" y="784982"/>
          <a:ext cx="8915400" cy="2951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400" kern="1200" dirty="0" smtClean="0"/>
            <a:t>hace el producto cartesiano con una selección de </a:t>
          </a:r>
          <a:r>
            <a:rPr lang="es-AR" sz="2400" kern="1200" dirty="0" err="1" smtClean="0"/>
            <a:t>tuplas</a:t>
          </a:r>
          <a:r>
            <a:rPr lang="es-AR" sz="2400" kern="1200" dirty="0" smtClean="0"/>
            <a:t> “con sentido” eliminando las columnas (atributos) repetidas.  Si R y S dos relaciones no tienen atributos en común es igual al </a:t>
          </a:r>
          <a:r>
            <a:rPr lang="es-AR" sz="2400" kern="1200" dirty="0" err="1" smtClean="0"/>
            <a:t>prod.cart</a:t>
          </a:r>
          <a:r>
            <a:rPr lang="es-AR" sz="2400" kern="1200" dirty="0" smtClean="0"/>
            <a:t>. Operación </a:t>
          </a:r>
          <a:r>
            <a:rPr lang="es-AR" sz="2400" b="1" kern="1200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rPr>
            <a:t>|x|</a:t>
          </a:r>
          <a:endParaRPr lang="es-A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400" kern="1200" dirty="0" smtClean="0"/>
            <a:t>Ejemplo11: asociados que practican futbol</a:t>
          </a:r>
          <a:endParaRPr lang="es-A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400" kern="1200" dirty="0" smtClean="0"/>
            <a:t>Ejemplo 12:  nombre y dirección de los asociados que son de La Plata</a:t>
          </a:r>
        </a:p>
      </dsp:txBody>
      <dsp:txXfrm>
        <a:off x="0" y="784982"/>
        <a:ext cx="8915400" cy="2951819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3F86D7-4C5D-4713-87E3-C110E23E2C4B}">
      <dsp:nvSpPr>
        <dsp:cNvPr id="0" name=""/>
        <dsp:cNvSpPr/>
      </dsp:nvSpPr>
      <dsp:spPr>
        <a:xfrm>
          <a:off x="0" y="25314"/>
          <a:ext cx="89154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Intersección:</a:t>
          </a:r>
          <a:endParaRPr lang="es-AR" sz="2600" kern="1200" dirty="0"/>
        </a:p>
      </dsp:txBody>
      <dsp:txXfrm>
        <a:off x="0" y="25314"/>
        <a:ext cx="8915400" cy="623610"/>
      </dsp:txXfrm>
    </dsp:sp>
    <dsp:sp modelId="{7AE1BDA7-71DE-433B-ABCD-8332764268BE}">
      <dsp:nvSpPr>
        <dsp:cNvPr id="0" name=""/>
        <dsp:cNvSpPr/>
      </dsp:nvSpPr>
      <dsp:spPr>
        <a:xfrm>
          <a:off x="0" y="648924"/>
          <a:ext cx="89154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equivalente a la intersección matemática.  Operación </a:t>
          </a:r>
          <a:r>
            <a:rPr lang="es-AR" sz="2000" b="1" kern="1200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</a:t>
          </a:r>
          <a:endParaRPr lang="es-AR" sz="2000" kern="1200" dirty="0"/>
        </a:p>
      </dsp:txBody>
      <dsp:txXfrm>
        <a:off x="0" y="648924"/>
        <a:ext cx="8915400" cy="430560"/>
      </dsp:txXfrm>
    </dsp:sp>
    <dsp:sp modelId="{FE0ADCC1-E336-4DBF-8485-8C489309126C}">
      <dsp:nvSpPr>
        <dsp:cNvPr id="0" name=""/>
        <dsp:cNvSpPr/>
      </dsp:nvSpPr>
      <dsp:spPr>
        <a:xfrm>
          <a:off x="0" y="1079484"/>
          <a:ext cx="89154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Asignación:</a:t>
          </a:r>
          <a:endParaRPr lang="es-AR" sz="2600" kern="1200" dirty="0"/>
        </a:p>
      </dsp:txBody>
      <dsp:txXfrm>
        <a:off x="0" y="1079484"/>
        <a:ext cx="8915400" cy="623610"/>
      </dsp:txXfrm>
    </dsp:sp>
    <dsp:sp modelId="{BF170D68-6D99-4C83-8B70-93255D20C10A}">
      <dsp:nvSpPr>
        <dsp:cNvPr id="0" name=""/>
        <dsp:cNvSpPr/>
      </dsp:nvSpPr>
      <dsp:spPr>
        <a:xfrm>
          <a:off x="0" y="1703095"/>
          <a:ext cx="8915400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expresión que asigna a una variable temporal el resultado de una operación. Operación </a:t>
          </a:r>
          <a:r>
            <a:rPr lang="es-AR" sz="2000" b="1" kern="1200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</a:t>
          </a: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err="1" smtClean="0"/>
            <a:t>Temp</a:t>
          </a:r>
          <a:r>
            <a:rPr lang="es-AR" sz="2000" kern="1200" dirty="0" smtClean="0"/>
            <a:t>  </a:t>
          </a:r>
          <a:r>
            <a:rPr lang="es-AR" sz="2000" kern="1200" dirty="0" smtClean="0">
              <a:sym typeface="Symbol" pitchFamily="18" charset="2"/>
            </a:rPr>
            <a:t> Operación del Álgebra</a:t>
          </a:r>
        </a:p>
      </dsp:txBody>
      <dsp:txXfrm>
        <a:off x="0" y="1703095"/>
        <a:ext cx="8915400" cy="995670"/>
      </dsp:txXfrm>
    </dsp:sp>
    <dsp:sp modelId="{68E6F234-F166-4B72-B8CA-45F5813A546C}">
      <dsp:nvSpPr>
        <dsp:cNvPr id="0" name=""/>
        <dsp:cNvSpPr/>
      </dsp:nvSpPr>
      <dsp:spPr>
        <a:xfrm>
          <a:off x="0" y="2698765"/>
          <a:ext cx="89154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Producto </a:t>
          </a:r>
          <a:r>
            <a:rPr lang="es-AR" sz="2600" b="1" kern="1200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</a:t>
          </a:r>
        </a:p>
      </dsp:txBody>
      <dsp:txXfrm>
        <a:off x="0" y="2698765"/>
        <a:ext cx="8915400" cy="623610"/>
      </dsp:txXfrm>
    </dsp:sp>
    <dsp:sp modelId="{C535886C-9E03-471C-AE39-B73699FC6EB7}">
      <dsp:nvSpPr>
        <dsp:cNvPr id="0" name=""/>
        <dsp:cNvSpPr/>
      </dsp:nvSpPr>
      <dsp:spPr>
        <a:xfrm>
          <a:off x="0" y="3322375"/>
          <a:ext cx="89154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r |x|</a:t>
          </a:r>
          <a:r>
            <a:rPr lang="es-AR" sz="2000" kern="1200" baseline="-25000" smtClean="0">
              <a:sym typeface="Symbol" pitchFamily="18" charset="2"/>
            </a:rPr>
            <a:t></a:t>
          </a:r>
          <a:r>
            <a:rPr lang="en-US" sz="2000" kern="1200" baseline="-25000" smtClean="0">
              <a:sym typeface="Symbol" pitchFamily="18" charset="2"/>
            </a:rPr>
            <a:t> </a:t>
          </a:r>
          <a:r>
            <a:rPr lang="en-US" sz="2000" kern="1200" smtClean="0">
              <a:sym typeface="Symbol" pitchFamily="18" charset="2"/>
            </a:rPr>
            <a:t>s  = </a:t>
          </a:r>
          <a:r>
            <a:rPr lang="es-AR" sz="2000" kern="1200" baseline="-25000" smtClean="0">
              <a:sym typeface="Symbol" pitchFamily="18" charset="2"/>
            </a:rPr>
            <a:t></a:t>
          </a:r>
          <a:r>
            <a:rPr lang="en-US" sz="2000" kern="1200" baseline="-25000" smtClean="0">
              <a:sym typeface="Symbol" pitchFamily="18" charset="2"/>
            </a:rPr>
            <a:t> </a:t>
          </a:r>
          <a:r>
            <a:rPr lang="en-US" sz="2000" kern="1200" smtClean="0">
              <a:sym typeface="Symbol" pitchFamily="18" charset="2"/>
            </a:rPr>
            <a:t>(r |x| s)</a:t>
          </a:r>
          <a:endParaRPr lang="es-AR" sz="2000" kern="1200" baseline="-25000" dirty="0" smtClean="0">
            <a:sym typeface="Symbol" pitchFamily="18" charset="2"/>
          </a:endParaRPr>
        </a:p>
      </dsp:txBody>
      <dsp:txXfrm>
        <a:off x="0" y="3322375"/>
        <a:ext cx="8915400" cy="43056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7283F2-4B2C-4732-BF0F-AB4A1538ABD2}">
      <dsp:nvSpPr>
        <dsp:cNvPr id="0" name=""/>
        <dsp:cNvSpPr/>
      </dsp:nvSpPr>
      <dsp:spPr>
        <a:xfrm>
          <a:off x="0" y="73532"/>
          <a:ext cx="89154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3100" kern="1200" dirty="0" smtClean="0"/>
            <a:t>Operaciones de </a:t>
          </a:r>
          <a:r>
            <a:rPr lang="es-ES" altLang="es-AR" sz="3100" kern="1200" dirty="0" err="1" smtClean="0"/>
            <a:t>Updates</a:t>
          </a:r>
          <a:r>
            <a:rPr lang="es-ES" altLang="es-AR" sz="3100" kern="1200" dirty="0" smtClean="0"/>
            <a:t>:</a:t>
          </a:r>
          <a:endParaRPr lang="es-AR" sz="3100" kern="1200" dirty="0"/>
        </a:p>
      </dsp:txBody>
      <dsp:txXfrm>
        <a:off x="0" y="73532"/>
        <a:ext cx="8915400" cy="743535"/>
      </dsp:txXfrm>
    </dsp:sp>
    <dsp:sp modelId="{1903AAC2-F106-4E97-A5FC-C63E7B03F2D9}">
      <dsp:nvSpPr>
        <dsp:cNvPr id="0" name=""/>
        <dsp:cNvSpPr/>
      </dsp:nvSpPr>
      <dsp:spPr>
        <a:xfrm>
          <a:off x="0" y="817067"/>
          <a:ext cx="8915400" cy="2887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400" kern="1200" dirty="0" smtClean="0"/>
            <a:t>Agregar </a:t>
          </a:r>
          <a:r>
            <a:rPr lang="es-ES" altLang="es-AR" sz="2400" kern="1200" dirty="0" err="1" smtClean="0"/>
            <a:t>tuplas</a:t>
          </a:r>
          <a:endParaRPr lang="es-ES" altLang="es-AR" sz="2400" kern="1200" dirty="0" smtClean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400" kern="1200" dirty="0" smtClean="0"/>
            <a:t>r </a:t>
          </a:r>
          <a:r>
            <a:rPr lang="es-ES" altLang="es-AR" sz="2400" kern="1200" dirty="0" smtClean="0">
              <a:sym typeface="Symbol" panose="05050102010706020507" pitchFamily="18" charset="2"/>
            </a:rPr>
            <a:t>  r  E  (r relación  y E nueva </a:t>
          </a:r>
          <a:r>
            <a:rPr lang="es-ES" altLang="es-AR" sz="2400" kern="1200" dirty="0" err="1" smtClean="0">
              <a:sym typeface="Symbol" panose="05050102010706020507" pitchFamily="18" charset="2"/>
            </a:rPr>
            <a:t>tupla</a:t>
          </a:r>
          <a:endParaRPr lang="es-ES" altLang="es-AR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400" kern="1200" dirty="0" smtClean="0"/>
            <a:t>Eliminar </a:t>
          </a:r>
          <a:r>
            <a:rPr lang="es-ES" altLang="es-AR" sz="2400" kern="1200" dirty="0" err="1" smtClean="0"/>
            <a:t>tuplas</a:t>
          </a:r>
          <a:endParaRPr lang="es-ES" altLang="es-AR" sz="2400" kern="1200" dirty="0" smtClean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400" kern="1200" dirty="0" smtClean="0"/>
            <a:t>r </a:t>
          </a:r>
          <a:r>
            <a:rPr lang="es-ES" altLang="es-AR" sz="2400" kern="1200" dirty="0" smtClean="0">
              <a:sym typeface="Symbol" panose="05050102010706020507" pitchFamily="18" charset="2"/>
            </a:rPr>
            <a:t>  r – E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400" kern="1200" dirty="0" err="1" smtClean="0">
              <a:sym typeface="Symbol" panose="05050102010706020507" pitchFamily="18" charset="2"/>
            </a:rPr>
            <a:t>Actulización</a:t>
          </a:r>
          <a:r>
            <a:rPr lang="es-ES" altLang="es-AR" sz="2400" kern="1200" dirty="0" smtClean="0">
              <a:sym typeface="Symbol" panose="05050102010706020507" pitchFamily="18" charset="2"/>
            </a:rPr>
            <a:t> de datos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400" kern="1200" dirty="0" smtClean="0">
              <a:sym typeface="Symbol" panose="05050102010706020507" pitchFamily="18" charset="2"/>
            </a:rPr>
            <a:t></a:t>
          </a:r>
          <a:r>
            <a:rPr lang="es-ES" altLang="es-AR" sz="2400" kern="1200" baseline="-25000" dirty="0" smtClean="0">
              <a:sym typeface="Symbol" panose="05050102010706020507" pitchFamily="18" charset="2"/>
            </a:rPr>
            <a:t>A  E</a:t>
          </a:r>
          <a:r>
            <a:rPr lang="es-ES" altLang="es-AR" sz="2400" kern="1200" dirty="0" smtClean="0">
              <a:sym typeface="Symbol" panose="05050102010706020507" pitchFamily="18" charset="2"/>
            </a:rPr>
            <a:t> ( r 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400" kern="1200" dirty="0" err="1" smtClean="0">
              <a:sym typeface="Symbol" panose="05050102010706020507" pitchFamily="18" charset="2"/>
            </a:rPr>
            <a:t>Ej</a:t>
          </a:r>
          <a:r>
            <a:rPr lang="es-ES" altLang="es-AR" sz="2400" kern="1200" dirty="0" smtClean="0">
              <a:sym typeface="Symbol" panose="05050102010706020507" pitchFamily="18" charset="2"/>
            </a:rPr>
            <a:t>: </a:t>
          </a:r>
          <a:r>
            <a:rPr lang="es-ES" altLang="es-AR" sz="2400" kern="1200" baseline="-25000" dirty="0" smtClean="0">
              <a:sym typeface="Symbol" panose="05050102010706020507" pitchFamily="18" charset="2"/>
            </a:rPr>
            <a:t>saldo  saldo * 1.05</a:t>
          </a:r>
          <a:r>
            <a:rPr lang="es-ES" altLang="es-AR" sz="2400" kern="1200" dirty="0" smtClean="0">
              <a:sym typeface="Symbol" panose="05050102010706020507" pitchFamily="18" charset="2"/>
            </a:rPr>
            <a:t> ( depósito )</a:t>
          </a:r>
        </a:p>
      </dsp:txBody>
      <dsp:txXfrm>
        <a:off x="0" y="817067"/>
        <a:ext cx="8915400" cy="2887649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183526-E217-43E3-BA40-55C8F3CD5336}">
      <dsp:nvSpPr>
        <dsp:cNvPr id="0" name=""/>
        <dsp:cNvSpPr/>
      </dsp:nvSpPr>
      <dsp:spPr>
        <a:xfrm>
          <a:off x="0" y="201624"/>
          <a:ext cx="89154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500" kern="1200" dirty="0" smtClean="0"/>
            <a:t>No procedural, describe información deseada sin dar un proceso específico para obtener esa información.</a:t>
          </a:r>
          <a:endParaRPr lang="es-AR" sz="2500" kern="1200" dirty="0"/>
        </a:p>
      </dsp:txBody>
      <dsp:txXfrm>
        <a:off x="0" y="201624"/>
        <a:ext cx="8915400" cy="994500"/>
      </dsp:txXfrm>
    </dsp:sp>
    <dsp:sp modelId="{EE1F9925-3BCA-4D26-BE31-42D49C2D0352}">
      <dsp:nvSpPr>
        <dsp:cNvPr id="0" name=""/>
        <dsp:cNvSpPr/>
      </dsp:nvSpPr>
      <dsp:spPr>
        <a:xfrm>
          <a:off x="0" y="1196125"/>
          <a:ext cx="8915400" cy="238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dirty="0" smtClean="0"/>
            <a:t>Expresión de consultas</a:t>
          </a:r>
          <a:endParaRPr 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dirty="0" smtClean="0"/>
            <a:t>{ t / P(t) }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dirty="0" smtClean="0"/>
            <a:t>Conjunto de </a:t>
          </a:r>
          <a:r>
            <a:rPr lang="es-ES" altLang="es-AR" sz="2000" kern="1200" dirty="0" err="1" smtClean="0"/>
            <a:t>tuplas</a:t>
          </a:r>
          <a:r>
            <a:rPr lang="es-ES" altLang="es-AR" sz="2000" kern="1200" dirty="0" smtClean="0"/>
            <a:t> tal que P(Predicado) es verdadero en t.</a:t>
          </a: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Ejemplo 13: mostrar todos los datos de la tabla deporte</a:t>
          </a: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Ejemplo 14: mostrar todos los datos de la tabla deporte siempre y cuando la cuota sea superior a $2000.</a:t>
          </a: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000" kern="1200" dirty="0"/>
        </a:p>
      </dsp:txBody>
      <dsp:txXfrm>
        <a:off x="0" y="1196125"/>
        <a:ext cx="8915400" cy="238050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DEB181-2E1F-440C-86ED-841260D598F1}">
      <dsp:nvSpPr>
        <dsp:cNvPr id="0" name=""/>
        <dsp:cNvSpPr/>
      </dsp:nvSpPr>
      <dsp:spPr>
        <a:xfrm>
          <a:off x="0" y="48195"/>
          <a:ext cx="9508387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“Proyección”</a:t>
          </a:r>
          <a:endParaRPr lang="es-AR" sz="2700" kern="1200" dirty="0"/>
        </a:p>
      </dsp:txBody>
      <dsp:txXfrm>
        <a:off x="0" y="48195"/>
        <a:ext cx="9508387" cy="647595"/>
      </dsp:txXfrm>
    </dsp:sp>
    <dsp:sp modelId="{50284492-B120-4023-BB02-C4051CA58CB4}">
      <dsp:nvSpPr>
        <dsp:cNvPr id="0" name=""/>
        <dsp:cNvSpPr/>
      </dsp:nvSpPr>
      <dsp:spPr>
        <a:xfrm>
          <a:off x="0" y="695790"/>
          <a:ext cx="9508387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8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100" kern="1200" dirty="0" smtClean="0"/>
            <a:t>Variables de </a:t>
          </a:r>
          <a:r>
            <a:rPr lang="es-AR" sz="2100" kern="1200" dirty="0" err="1" smtClean="0"/>
            <a:t>tupla</a:t>
          </a:r>
          <a:r>
            <a:rPr lang="es-AR" sz="2100" kern="1200" dirty="0" smtClean="0"/>
            <a:t> libre y límite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100" kern="1200" dirty="0" smtClean="0"/>
            <a:t>{</a:t>
          </a:r>
          <a:r>
            <a:rPr lang="es-ES" sz="2100" kern="1200" dirty="0" smtClean="0">
              <a:sym typeface="Symbol" pitchFamily="18" charset="2"/>
            </a:rPr>
            <a:t>t / s R / Q(s)}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100" kern="1200" dirty="0" smtClean="0"/>
            <a:t>Ejemplo 15: mostrar los nombres de las localidades de l	a tabla localidad (solo el nombre de cada localidad)</a:t>
          </a:r>
          <a:endParaRPr lang="es-AR" sz="2100" kern="1200" dirty="0"/>
        </a:p>
      </dsp:txBody>
      <dsp:txXfrm>
        <a:off x="0" y="695790"/>
        <a:ext cx="9508387" cy="1397250"/>
      </dsp:txXfrm>
    </dsp:sp>
    <dsp:sp modelId="{8476CFC0-C08D-4063-A534-D4739995A6ED}">
      <dsp:nvSpPr>
        <dsp:cNvPr id="0" name=""/>
        <dsp:cNvSpPr/>
      </dsp:nvSpPr>
      <dsp:spPr>
        <a:xfrm>
          <a:off x="0" y="2093040"/>
          <a:ext cx="9508387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“Producto Cartesiano”</a:t>
          </a:r>
          <a:endParaRPr lang="es-AR" sz="2700" kern="1200" dirty="0"/>
        </a:p>
      </dsp:txBody>
      <dsp:txXfrm>
        <a:off x="0" y="2093040"/>
        <a:ext cx="9508387" cy="647595"/>
      </dsp:txXfrm>
    </dsp:sp>
    <dsp:sp modelId="{1DDEA1B3-79BC-4787-B9E5-56FC981F4F34}">
      <dsp:nvSpPr>
        <dsp:cNvPr id="0" name=""/>
        <dsp:cNvSpPr/>
      </dsp:nvSpPr>
      <dsp:spPr>
        <a:xfrm>
          <a:off x="0" y="2740635"/>
          <a:ext cx="9508387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8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100" kern="1200" dirty="0" smtClean="0"/>
            <a:t>Ejemplo 16:  mostrar cada asociado y la localidad donde vive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100" kern="1200" dirty="0" smtClean="0"/>
            <a:t>Ejemplo 17: mostrar el nombre de cada sede y donde está ubicada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100" kern="1200" dirty="0" smtClean="0"/>
            <a:t>Ejemplo 18: mostrar cada asociado y los deportes que practica</a:t>
          </a:r>
          <a:endParaRPr lang="es-AR" sz="2100" kern="1200" dirty="0"/>
        </a:p>
      </dsp:txBody>
      <dsp:txXfrm>
        <a:off x="0" y="2740635"/>
        <a:ext cx="9508387" cy="139725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AA2FDF-14B8-4444-A211-59FC35D4AFF4}">
      <dsp:nvSpPr>
        <dsp:cNvPr id="0" name=""/>
        <dsp:cNvSpPr/>
      </dsp:nvSpPr>
      <dsp:spPr>
        <a:xfrm>
          <a:off x="0" y="191231"/>
          <a:ext cx="965005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900" kern="1200" dirty="0" smtClean="0"/>
            <a:t>Definición formal del Cálculo de </a:t>
          </a:r>
          <a:r>
            <a:rPr lang="es-ES" altLang="es-AR" sz="1900" kern="1200" dirty="0" err="1" smtClean="0"/>
            <a:t>tuplas</a:t>
          </a:r>
          <a:endParaRPr lang="es-AR" sz="1900" kern="1200" dirty="0"/>
        </a:p>
      </dsp:txBody>
      <dsp:txXfrm>
        <a:off x="0" y="191231"/>
        <a:ext cx="9650054" cy="455715"/>
      </dsp:txXfrm>
    </dsp:sp>
    <dsp:sp modelId="{2A49B866-69AE-486A-8048-95B242A8E5AF}">
      <dsp:nvSpPr>
        <dsp:cNvPr id="0" name=""/>
        <dsp:cNvSpPr/>
      </dsp:nvSpPr>
      <dsp:spPr>
        <a:xfrm>
          <a:off x="0" y="646946"/>
          <a:ext cx="9650054" cy="361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638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500" kern="1200" dirty="0" smtClean="0"/>
            <a:t>Una expresión del Cálculo de </a:t>
          </a:r>
          <a:r>
            <a:rPr lang="es-ES" altLang="es-AR" sz="1500" kern="1200" dirty="0" err="1" smtClean="0"/>
            <a:t>tuplas</a:t>
          </a:r>
          <a:r>
            <a:rPr lang="es-ES" altLang="es-AR" sz="1500" kern="1200" dirty="0" smtClean="0"/>
            <a:t> { t / P(t) }, tiene:</a:t>
          </a:r>
          <a:endParaRPr lang="es-A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500" kern="1200" dirty="0" smtClean="0"/>
            <a:t>P fórmula donde aparecen varias variables de </a:t>
          </a:r>
          <a:r>
            <a:rPr lang="es-ES" altLang="es-AR" sz="1500" kern="1200" dirty="0" err="1" smtClean="0"/>
            <a:t>tupla</a:t>
          </a:r>
          <a:endParaRPr lang="es-A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500" kern="1200" dirty="0" smtClean="0"/>
            <a:t>T </a:t>
          </a:r>
          <a:r>
            <a:rPr lang="es-ES" altLang="es-AR" sz="1500" kern="1200" dirty="0" smtClean="0">
              <a:sym typeface="Symbol" panose="05050102010706020507" pitchFamily="18" charset="2"/>
            </a:rPr>
            <a:t> (variable libre)</a:t>
          </a:r>
          <a:endParaRPr lang="es-A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500" kern="1200" dirty="0" smtClean="0">
              <a:sym typeface="Symbol" panose="05050102010706020507" pitchFamily="18" charset="2"/>
            </a:rPr>
            <a:t> s  (variable límite)</a:t>
          </a:r>
          <a:endParaRPr lang="es-A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500" kern="1200" dirty="0" smtClean="0">
              <a:sym typeface="Symbol" panose="05050102010706020507" pitchFamily="18" charset="2"/>
            </a:rPr>
            <a:t>Las fórmulas se compone de átomos:</a:t>
          </a:r>
          <a:endParaRPr lang="es-AR" sz="1500" kern="1200" dirty="0"/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500" kern="1200" dirty="0" smtClean="0"/>
            <a:t>s </a:t>
          </a:r>
          <a:r>
            <a:rPr lang="es-ES" altLang="es-AR" sz="1500" kern="1200" dirty="0" smtClean="0">
              <a:sym typeface="Symbol" panose="05050102010706020507" pitchFamily="18" charset="2"/>
            </a:rPr>
            <a:t> r;    s variable de </a:t>
          </a:r>
          <a:r>
            <a:rPr lang="es-ES" altLang="es-AR" sz="1500" kern="1200" dirty="0" err="1" smtClean="0">
              <a:sym typeface="Symbol" panose="05050102010706020507" pitchFamily="18" charset="2"/>
            </a:rPr>
            <a:t>tupla</a:t>
          </a:r>
          <a:r>
            <a:rPr lang="es-ES" altLang="es-AR" sz="1500" kern="1200" dirty="0" smtClean="0">
              <a:sym typeface="Symbol" panose="05050102010706020507" pitchFamily="18" charset="2"/>
            </a:rPr>
            <a:t> y r relación</a:t>
          </a:r>
          <a:endParaRPr lang="es-AR" sz="1500" kern="1200" dirty="0"/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500" kern="1200" dirty="0" smtClean="0">
              <a:sym typeface="Symbol" panose="05050102010706020507" pitchFamily="18" charset="2"/>
            </a:rPr>
            <a:t>s[x]   u[y],     s, u variables de </a:t>
          </a:r>
          <a:r>
            <a:rPr lang="es-ES" altLang="es-AR" sz="1500" kern="1200" dirty="0" err="1" smtClean="0">
              <a:sym typeface="Symbol" panose="05050102010706020507" pitchFamily="18" charset="2"/>
            </a:rPr>
            <a:t>tupla</a:t>
          </a:r>
          <a:r>
            <a:rPr lang="es-ES" altLang="es-AR" sz="1500" kern="1200" dirty="0" smtClean="0">
              <a:sym typeface="Symbol" panose="05050102010706020507" pitchFamily="18" charset="2"/>
            </a:rPr>
            <a:t>; x, y atributos sobre s y u respectivamente;  operador (&gt;, &lt;, &gt;=, =, &lt;&gt;, </a:t>
          </a:r>
          <a:r>
            <a:rPr lang="es-ES" altLang="es-AR" sz="1500" kern="1200" dirty="0" err="1" smtClean="0">
              <a:sym typeface="Symbol" panose="05050102010706020507" pitchFamily="18" charset="2"/>
            </a:rPr>
            <a:t>etc</a:t>
          </a:r>
          <a:r>
            <a:rPr lang="es-ES" altLang="es-AR" sz="1500" kern="1200" dirty="0" smtClean="0">
              <a:sym typeface="Symbol" panose="05050102010706020507" pitchFamily="18" charset="2"/>
            </a:rPr>
            <a:t>)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500" kern="1200" smtClean="0">
              <a:sym typeface="Symbol" panose="05050102010706020507" pitchFamily="18" charset="2"/>
            </a:rPr>
            <a:t>s[x]  c;    c constante.</a:t>
          </a:r>
          <a:endParaRPr lang="es-ES" altLang="es-AR" sz="1500" kern="1200" dirty="0" smtClean="0">
            <a:sym typeface="Symbol" panose="05050102010706020507" pitchFamily="18" charset="2"/>
          </a:endParaRP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500" kern="1200" smtClean="0">
              <a:sym typeface="Symbol" panose="05050102010706020507" pitchFamily="18" charset="2"/>
            </a:rPr>
            <a:t>Las fórmulas se construyen a partir de átomos:</a:t>
          </a:r>
          <a:endParaRPr lang="es-ES" altLang="es-AR" sz="1500" kern="1200" dirty="0" smtClean="0">
            <a:sym typeface="Symbol" panose="05050102010706020507" pitchFamily="18" charset="2"/>
          </a:endParaRPr>
        </a:p>
        <a:p>
          <a:pPr marL="457200" lvl="4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500" kern="1200" smtClean="0">
              <a:sym typeface="Symbol" panose="05050102010706020507" pitchFamily="18" charset="2"/>
            </a:rPr>
            <a:t>Un átomo es una fórmula</a:t>
          </a:r>
          <a:endParaRPr lang="es-ES" altLang="es-AR" sz="1500" kern="1200" dirty="0" smtClean="0">
            <a:sym typeface="Symbol" panose="05050102010706020507" pitchFamily="18" charset="2"/>
          </a:endParaRPr>
        </a:p>
        <a:p>
          <a:pPr marL="457200" lvl="4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500" kern="1200" smtClean="0">
              <a:sym typeface="Symbol" panose="05050102010706020507" pitchFamily="18" charset="2"/>
            </a:rPr>
            <a:t>P1 fórmula  ~ P1 fórmula</a:t>
          </a:r>
          <a:endParaRPr lang="es-ES" altLang="es-AR" sz="1500" kern="1200" dirty="0" smtClean="0">
            <a:sym typeface="Symbol" panose="05050102010706020507" pitchFamily="18" charset="2"/>
          </a:endParaRPr>
        </a:p>
        <a:p>
          <a:pPr marL="457200" lvl="4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500" kern="1200" smtClean="0">
              <a:sym typeface="Symbol" panose="05050102010706020507" pitchFamily="18" charset="2"/>
            </a:rPr>
            <a:t>P1, P2 fórmula  P1 v P2, P1^ P2, P1  P2 fórmulas</a:t>
          </a:r>
          <a:endParaRPr lang="es-ES" altLang="es-AR" sz="1500" kern="1200" dirty="0" smtClean="0">
            <a:sym typeface="Symbol" panose="05050102010706020507" pitchFamily="18" charset="2"/>
          </a:endParaRPr>
        </a:p>
        <a:p>
          <a:pPr marL="457200" lvl="4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500" kern="1200" dirty="0" smtClean="0">
              <a:sym typeface="Symbol" panose="05050102010706020507" pitchFamily="18" charset="2"/>
            </a:rPr>
            <a:t>P1(s) fórmula que contiene variable </a:t>
          </a:r>
          <a:r>
            <a:rPr lang="es-ES" altLang="es-AR" sz="1500" kern="1200" dirty="0" err="1" smtClean="0">
              <a:sym typeface="Symbol" panose="05050102010706020507" pitchFamily="18" charset="2"/>
            </a:rPr>
            <a:t>tupla</a:t>
          </a:r>
          <a:r>
            <a:rPr lang="es-ES" altLang="es-AR" sz="1500" kern="1200" dirty="0" smtClean="0">
              <a:sym typeface="Symbol" panose="05050102010706020507" pitchFamily="18" charset="2"/>
            </a:rPr>
            <a:t> libre s   s  r(P1(s)) y   s  r(P1(s)) fórmulas</a:t>
          </a:r>
        </a:p>
      </dsp:txBody>
      <dsp:txXfrm>
        <a:off x="0" y="646946"/>
        <a:ext cx="9650054" cy="3618360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F1AD3B-C971-4A95-94D5-587E32B6CA12}">
      <dsp:nvSpPr>
        <dsp:cNvPr id="0" name=""/>
        <dsp:cNvSpPr/>
      </dsp:nvSpPr>
      <dsp:spPr>
        <a:xfrm>
          <a:off x="0" y="160168"/>
          <a:ext cx="8915400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500" kern="1200" dirty="0" smtClean="0"/>
            <a:t>Seguridad en </a:t>
          </a:r>
          <a:r>
            <a:rPr lang="es-AR" sz="3500" kern="1200" smtClean="0"/>
            <a:t>las expresiones</a:t>
          </a:r>
          <a:endParaRPr lang="es-AR" sz="3500" kern="1200" dirty="0"/>
        </a:p>
      </dsp:txBody>
      <dsp:txXfrm>
        <a:off x="0" y="160168"/>
        <a:ext cx="8915400" cy="1008000"/>
      </dsp:txXfrm>
    </dsp:sp>
    <dsp:sp modelId="{D2819454-3E15-4EB0-9A97-AEDE1B4312E9}">
      <dsp:nvSpPr>
        <dsp:cNvPr id="0" name=""/>
        <dsp:cNvSpPr/>
      </dsp:nvSpPr>
      <dsp:spPr>
        <a:xfrm>
          <a:off x="0" y="1168168"/>
          <a:ext cx="8915400" cy="2449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AR" sz="3500" kern="1200" dirty="0" smtClean="0"/>
            <a:t>{ t / ~ ( t </a:t>
          </a:r>
          <a:r>
            <a:rPr lang="es-ES" altLang="es-AR" sz="3500" kern="1200" dirty="0" smtClean="0">
              <a:sym typeface="Symbol" panose="05050102010706020507" pitchFamily="18" charset="2"/>
            </a:rPr>
            <a:t> préstamo) }   infinito (todas las </a:t>
          </a:r>
          <a:r>
            <a:rPr lang="es-ES" altLang="es-AR" sz="3500" kern="1200" dirty="0" err="1" smtClean="0">
              <a:sym typeface="Symbol" panose="05050102010706020507" pitchFamily="18" charset="2"/>
            </a:rPr>
            <a:t>tuplas</a:t>
          </a:r>
          <a:r>
            <a:rPr lang="es-ES" altLang="es-AR" sz="3500" kern="1200" dirty="0" smtClean="0">
              <a:sym typeface="Symbol" panose="05050102010706020507" pitchFamily="18" charset="2"/>
            </a:rPr>
            <a:t> que no están definidas en la tabla, pero que se pueden formar a partir del dominio de los atributos).</a:t>
          </a:r>
          <a:endParaRPr lang="es-AR" sz="3500" kern="1200" dirty="0"/>
        </a:p>
      </dsp:txBody>
      <dsp:txXfrm>
        <a:off x="0" y="1168168"/>
        <a:ext cx="8915400" cy="2449912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BD3214-7833-4B30-9DCA-96527CC28A14}">
      <dsp:nvSpPr>
        <dsp:cNvPr id="0" name=""/>
        <dsp:cNvSpPr/>
      </dsp:nvSpPr>
      <dsp:spPr>
        <a:xfrm>
          <a:off x="0" y="50110"/>
          <a:ext cx="91349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600" kern="1200" smtClean="0">
              <a:sym typeface="Symbol" panose="05050102010706020507" pitchFamily="18" charset="2"/>
            </a:rPr>
            <a:t>Cálculo relacional de dominios</a:t>
          </a:r>
          <a:endParaRPr lang="es-AR" sz="2600" kern="1200"/>
        </a:p>
      </dsp:txBody>
      <dsp:txXfrm>
        <a:off x="0" y="50110"/>
        <a:ext cx="9134900" cy="623610"/>
      </dsp:txXfrm>
    </dsp:sp>
    <dsp:sp modelId="{7D46259E-BE08-4C5B-AF0C-78F5F8619282}">
      <dsp:nvSpPr>
        <dsp:cNvPr id="0" name=""/>
        <dsp:cNvSpPr/>
      </dsp:nvSpPr>
      <dsp:spPr>
        <a:xfrm>
          <a:off x="0" y="673720"/>
          <a:ext cx="9134900" cy="3283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03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dirty="0" smtClean="0">
              <a:sym typeface="Symbol" panose="05050102010706020507" pitchFamily="18" charset="2"/>
            </a:rPr>
            <a:t>Se utilizan variables de dominio que toman valores del dominio de un atributo (en lugar de </a:t>
          </a:r>
          <a:r>
            <a:rPr lang="es-ES" altLang="es-AR" sz="2000" kern="1200" dirty="0" err="1" smtClean="0">
              <a:sym typeface="Symbol" panose="05050102010706020507" pitchFamily="18" charset="2"/>
            </a:rPr>
            <a:t>tuplas</a:t>
          </a:r>
          <a:r>
            <a:rPr lang="es-ES" altLang="es-AR" sz="2000" kern="1200" dirty="0" smtClean="0">
              <a:sym typeface="Symbol" panose="05050102010706020507" pitchFamily="18" charset="2"/>
            </a:rPr>
            <a:t> completas)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dirty="0" smtClean="0"/>
            <a:t>Expresión de consultas</a:t>
          </a:r>
          <a:endParaRPr lang="es-ES" altLang="es-AR" sz="2000" kern="1200" dirty="0" smtClean="0">
            <a:sym typeface="Symbol" panose="05050102010706020507" pitchFamily="18" charset="2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dirty="0" smtClean="0"/>
            <a:t>{ (</a:t>
          </a:r>
          <a:r>
            <a:rPr lang="es-ES" altLang="es-AR" sz="2000" kern="1200" dirty="0" err="1" smtClean="0"/>
            <a:t>a,b,c,d</a:t>
          </a:r>
          <a:r>
            <a:rPr lang="es-ES" altLang="es-AR" sz="2000" kern="1200" dirty="0" smtClean="0"/>
            <a:t>) / (</a:t>
          </a:r>
          <a:r>
            <a:rPr lang="es-ES" altLang="es-AR" sz="2000" kern="1200" dirty="0" err="1" smtClean="0"/>
            <a:t>a,b,c,d</a:t>
          </a:r>
          <a:r>
            <a:rPr lang="es-ES" altLang="es-AR" sz="2000" kern="1200" dirty="0" smtClean="0"/>
            <a:t>) </a:t>
          </a:r>
          <a:r>
            <a:rPr lang="es-ES" sz="2000" kern="1200" dirty="0" smtClean="0">
              <a:sym typeface="Symbol" pitchFamily="18" charset="2"/>
            </a:rPr>
            <a:t> R ^</a:t>
          </a:r>
          <a:r>
            <a:rPr lang="es-ES" altLang="es-AR" sz="2000" kern="1200" dirty="0" smtClean="0"/>
            <a:t> P(</a:t>
          </a:r>
          <a:r>
            <a:rPr lang="es-ES" altLang="es-AR" sz="2000" kern="1200" dirty="0" err="1" smtClean="0"/>
            <a:t>a,b</a:t>
          </a:r>
          <a:r>
            <a:rPr lang="es-ES" altLang="es-AR" sz="2000" kern="1200" dirty="0" smtClean="0"/>
            <a:t>….) }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dirty="0" smtClean="0"/>
            <a:t>Conjunto de dominios tal que P(Predicado) es verdadero en aquellos atributos que interesen.</a:t>
          </a: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Ejemplo 13: mostrar todos los datos de la tabla deporte</a:t>
          </a: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Ejemplo 14: mostrar todos los datos de la tabla deporte siempre y cuando la cuota sea superior a $2000.</a:t>
          </a: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000" kern="1200" dirty="0"/>
        </a:p>
      </dsp:txBody>
      <dsp:txXfrm>
        <a:off x="0" y="673720"/>
        <a:ext cx="9134900" cy="328301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C97597-8AEE-498A-AE7F-41DED2DC3AFF}">
      <dsp:nvSpPr>
        <dsp:cNvPr id="0" name=""/>
        <dsp:cNvSpPr/>
      </dsp:nvSpPr>
      <dsp:spPr>
        <a:xfrm>
          <a:off x="0" y="26072"/>
          <a:ext cx="9637176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800" kern="1200" smtClean="0"/>
            <a:t>Lenguajes de consulta: utilizados para operar con la BD.</a:t>
          </a:r>
          <a:endParaRPr lang="es-AR" sz="2800" kern="1200"/>
        </a:p>
      </dsp:txBody>
      <dsp:txXfrm>
        <a:off x="0" y="26072"/>
        <a:ext cx="9637176" cy="1113840"/>
      </dsp:txXfrm>
    </dsp:sp>
    <dsp:sp modelId="{98686523-FB01-4647-8299-5B36B4A91D75}">
      <dsp:nvSpPr>
        <dsp:cNvPr id="0" name=""/>
        <dsp:cNvSpPr/>
      </dsp:nvSpPr>
      <dsp:spPr>
        <a:xfrm>
          <a:off x="0" y="1139912"/>
          <a:ext cx="9637176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98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smtClean="0"/>
            <a:t>Procedurales: (instrucciones para realizar secuencia de operaciones) (que y como)</a:t>
          </a:r>
          <a:endParaRPr lang="es-AR" altLang="es-AR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smtClean="0"/>
            <a:t>No procedurales: (solicita directamente la información deseada) (que).</a:t>
          </a:r>
          <a:endParaRPr lang="es-AR" altLang="es-AR" sz="2200" kern="1200" dirty="0" smtClean="0"/>
        </a:p>
      </dsp:txBody>
      <dsp:txXfrm>
        <a:off x="0" y="1139912"/>
        <a:ext cx="9637176" cy="1391040"/>
      </dsp:txXfrm>
    </dsp:sp>
    <dsp:sp modelId="{FE933BB0-A850-4026-9C6D-0A7E3DB2D111}">
      <dsp:nvSpPr>
        <dsp:cNvPr id="0" name=""/>
        <dsp:cNvSpPr/>
      </dsp:nvSpPr>
      <dsp:spPr>
        <a:xfrm>
          <a:off x="0" y="2530952"/>
          <a:ext cx="9637176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800" kern="1200" dirty="0" smtClean="0"/>
            <a:t>Analizaremos primero las consultas</a:t>
          </a:r>
          <a:endParaRPr lang="es-AR" altLang="es-AR" sz="2800" kern="1200" dirty="0"/>
        </a:p>
      </dsp:txBody>
      <dsp:txXfrm>
        <a:off x="0" y="2530952"/>
        <a:ext cx="9637176" cy="1113840"/>
      </dsp:txXfrm>
    </dsp:sp>
    <dsp:sp modelId="{EB783EF2-AC58-489E-BCF1-C41D440906A6}">
      <dsp:nvSpPr>
        <dsp:cNvPr id="0" name=""/>
        <dsp:cNvSpPr/>
      </dsp:nvSpPr>
      <dsp:spPr>
        <a:xfrm>
          <a:off x="0" y="3644792"/>
          <a:ext cx="9637176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98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dirty="0" smtClean="0"/>
            <a:t>Las consultas representan el 80% de las operaciones registradas sobre una BD</a:t>
          </a:r>
          <a:endParaRPr lang="es-AR" altLang="es-AR" sz="2200" kern="1200" dirty="0"/>
        </a:p>
      </dsp:txBody>
      <dsp:txXfrm>
        <a:off x="0" y="3644792"/>
        <a:ext cx="9637176" cy="695520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69902F0-13F1-46DF-B294-15F3ACEA1CCC}">
      <dsp:nvSpPr>
        <dsp:cNvPr id="0" name=""/>
        <dsp:cNvSpPr/>
      </dsp:nvSpPr>
      <dsp:spPr>
        <a:xfrm>
          <a:off x="0" y="255750"/>
          <a:ext cx="961141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300" kern="1200" smtClean="0"/>
            <a:t>Álgebra Relacional: </a:t>
          </a:r>
          <a:endParaRPr lang="es-AR" sz="3300" kern="1200"/>
        </a:p>
      </dsp:txBody>
      <dsp:txXfrm>
        <a:off x="0" y="255750"/>
        <a:ext cx="9611419" cy="791505"/>
      </dsp:txXfrm>
    </dsp:sp>
    <dsp:sp modelId="{FCF7AC6B-44C9-4611-AED2-31997A070DFE}">
      <dsp:nvSpPr>
        <dsp:cNvPr id="0" name=""/>
        <dsp:cNvSpPr/>
      </dsp:nvSpPr>
      <dsp:spPr>
        <a:xfrm>
          <a:off x="0" y="1047255"/>
          <a:ext cx="9611419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16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600" kern="1200" smtClean="0"/>
            <a:t>Lenguaje de consultas procedimiental</a:t>
          </a:r>
          <a:endParaRPr lang="es-AR" alt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600" kern="1200" smtClean="0"/>
            <a:t>Operaciones de uno o dos relaciones de entrada que generan una nueva relación como resultado</a:t>
          </a:r>
          <a:endParaRPr lang="es-AR" altLang="es-AR" sz="2600" kern="1200" dirty="0"/>
        </a:p>
      </dsp:txBody>
      <dsp:txXfrm>
        <a:off x="0" y="1047255"/>
        <a:ext cx="9611419" cy="1263735"/>
      </dsp:txXfrm>
    </dsp:sp>
    <dsp:sp modelId="{8C3910A7-C283-4701-881C-FE0A34D6A1AF}">
      <dsp:nvSpPr>
        <dsp:cNvPr id="0" name=""/>
        <dsp:cNvSpPr/>
      </dsp:nvSpPr>
      <dsp:spPr>
        <a:xfrm>
          <a:off x="0" y="2310990"/>
          <a:ext cx="961141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300" kern="1200" dirty="0" smtClean="0"/>
            <a:t>Operaciones fundamentales</a:t>
          </a:r>
          <a:endParaRPr lang="es-AR" altLang="es-AR" sz="3300" kern="1200" dirty="0"/>
        </a:p>
      </dsp:txBody>
      <dsp:txXfrm>
        <a:off x="0" y="2310990"/>
        <a:ext cx="9611419" cy="791505"/>
      </dsp:txXfrm>
    </dsp:sp>
    <dsp:sp modelId="{A6370620-5EE2-4C31-BADA-69398362B6FD}">
      <dsp:nvSpPr>
        <dsp:cNvPr id="0" name=""/>
        <dsp:cNvSpPr/>
      </dsp:nvSpPr>
      <dsp:spPr>
        <a:xfrm>
          <a:off x="0" y="3102495"/>
          <a:ext cx="9611419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16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600" kern="1200" dirty="0" smtClean="0"/>
            <a:t>Unitarias   (selección, proyección, renombre)</a:t>
          </a:r>
          <a:endParaRPr lang="es-AR" alt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600" kern="1200" dirty="0" smtClean="0"/>
            <a:t>Binarias( Producto cartesiano, Unión	, diferencia)</a:t>
          </a:r>
          <a:endParaRPr lang="es-AR" altLang="es-AR" sz="2600" kern="1200" dirty="0"/>
        </a:p>
      </dsp:txBody>
      <dsp:txXfrm>
        <a:off x="0" y="3102495"/>
        <a:ext cx="9611419" cy="90510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581900-EC9C-4C4E-88A4-0A0F58CFA587}">
      <dsp:nvSpPr>
        <dsp:cNvPr id="0" name=""/>
        <dsp:cNvSpPr/>
      </dsp:nvSpPr>
      <dsp:spPr>
        <a:xfrm>
          <a:off x="0" y="81204"/>
          <a:ext cx="8915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Dadas las siguientes tablas</a:t>
          </a:r>
          <a:endParaRPr lang="es-AR" sz="3200" kern="1200" dirty="0"/>
        </a:p>
      </dsp:txBody>
      <dsp:txXfrm>
        <a:off x="0" y="81204"/>
        <a:ext cx="8915400" cy="767520"/>
      </dsp:txXfrm>
    </dsp:sp>
    <dsp:sp modelId="{E9AA5FD2-1B88-422D-B343-67DE903515C0}">
      <dsp:nvSpPr>
        <dsp:cNvPr id="0" name=""/>
        <dsp:cNvSpPr/>
      </dsp:nvSpPr>
      <dsp:spPr>
        <a:xfrm>
          <a:off x="0" y="848724"/>
          <a:ext cx="8915400" cy="284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Asociados=( </a:t>
          </a:r>
          <a:r>
            <a:rPr lang="es-AR" sz="2500" kern="1200" dirty="0" err="1" smtClean="0"/>
            <a:t>idsocio</a:t>
          </a:r>
          <a:r>
            <a:rPr lang="es-AR" sz="2500" kern="1200" dirty="0" smtClean="0"/>
            <a:t>, nombre, dirección, teléfono, sexo, </a:t>
          </a:r>
          <a:r>
            <a:rPr lang="es-AR" sz="2500" kern="1200" dirty="0" err="1" smtClean="0"/>
            <a:t>estadocivil</a:t>
          </a:r>
          <a:r>
            <a:rPr lang="es-AR" sz="2500" kern="1200" dirty="0" smtClean="0"/>
            <a:t>, </a:t>
          </a:r>
          <a:r>
            <a:rPr lang="es-AR" sz="2500" kern="1200" dirty="0" err="1" smtClean="0"/>
            <a:t>fechanacimiento</a:t>
          </a:r>
          <a:r>
            <a:rPr lang="es-AR" sz="2500" kern="1200" dirty="0" smtClean="0"/>
            <a:t>, </a:t>
          </a:r>
          <a:r>
            <a:rPr lang="es-AR" sz="2500" kern="1200" dirty="0" err="1" smtClean="0"/>
            <a:t>idlocalidad</a:t>
          </a:r>
          <a:r>
            <a:rPr lang="es-AR" sz="2500" kern="1200" dirty="0" smtClean="0"/>
            <a:t>)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Deportes=( </a:t>
          </a:r>
          <a:r>
            <a:rPr lang="es-AR" sz="2500" kern="1200" dirty="0" err="1" smtClean="0"/>
            <a:t>iddeporte</a:t>
          </a:r>
          <a:r>
            <a:rPr lang="es-AR" sz="2500" kern="1200" dirty="0" smtClean="0"/>
            <a:t>, nombre, </a:t>
          </a:r>
          <a:r>
            <a:rPr lang="es-AR" sz="2500" kern="1200" dirty="0" err="1" smtClean="0"/>
            <a:t>monto_cuota</a:t>
          </a:r>
          <a:r>
            <a:rPr lang="es-AR" sz="2500" kern="1200" dirty="0" smtClean="0"/>
            <a:t>, </a:t>
          </a:r>
          <a:r>
            <a:rPr lang="es-AR" sz="2500" kern="1200" dirty="0" err="1" smtClean="0"/>
            <a:t>idsede</a:t>
          </a:r>
          <a:r>
            <a:rPr lang="es-AR" sz="2500" kern="1200" dirty="0" smtClean="0"/>
            <a:t> )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Practica = (</a:t>
          </a:r>
          <a:r>
            <a:rPr lang="es-AR" sz="2500" kern="1200" dirty="0" err="1" smtClean="0"/>
            <a:t>idsocio</a:t>
          </a:r>
          <a:r>
            <a:rPr lang="es-AR" sz="2500" kern="1200" dirty="0" smtClean="0"/>
            <a:t>, </a:t>
          </a:r>
          <a:r>
            <a:rPr lang="es-AR" sz="2500" kern="1200" dirty="0" err="1" smtClean="0"/>
            <a:t>iddeporte</a:t>
          </a:r>
          <a:r>
            <a:rPr lang="es-AR" sz="2500" kern="1200" dirty="0" smtClean="0"/>
            <a:t> )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Localidad =(</a:t>
          </a:r>
          <a:r>
            <a:rPr lang="es-AR" sz="2500" kern="1200" dirty="0" err="1" smtClean="0"/>
            <a:t>idlocalidad</a:t>
          </a:r>
          <a:r>
            <a:rPr lang="es-AR" sz="2500" kern="1200" dirty="0" smtClean="0"/>
            <a:t>, nombre)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Sedes = (</a:t>
          </a:r>
          <a:r>
            <a:rPr lang="es-AR" sz="2500" kern="1200" dirty="0" err="1" smtClean="0"/>
            <a:t>idsede</a:t>
          </a:r>
          <a:r>
            <a:rPr lang="es-AR" sz="2500" kern="1200" dirty="0" smtClean="0"/>
            <a:t>, nombre, dirección, </a:t>
          </a:r>
          <a:r>
            <a:rPr lang="es-AR" sz="2500" kern="1200" dirty="0" err="1" smtClean="0"/>
            <a:t>idlocalidad</a:t>
          </a:r>
          <a:r>
            <a:rPr lang="es-AR" sz="2500" kern="1200" dirty="0" smtClean="0"/>
            <a:t> )</a:t>
          </a:r>
          <a:endParaRPr lang="es-AR" sz="2500" kern="1200" dirty="0"/>
        </a:p>
      </dsp:txBody>
      <dsp:txXfrm>
        <a:off x="0" y="848724"/>
        <a:ext cx="8915400" cy="284832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6B3D9E-FF4A-4E4B-971A-2C1B84458EDE}">
      <dsp:nvSpPr>
        <dsp:cNvPr id="0" name=""/>
        <dsp:cNvSpPr/>
      </dsp:nvSpPr>
      <dsp:spPr>
        <a:xfrm>
          <a:off x="0" y="7899"/>
          <a:ext cx="89154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000" kern="1200" dirty="0" smtClean="0"/>
            <a:t>Selección:</a:t>
          </a:r>
          <a:endParaRPr lang="es-AR" altLang="es-AR" sz="3000" b="1" kern="1200" dirty="0" smtClean="0">
            <a:solidFill>
              <a:srgbClr val="FF0066"/>
            </a:solidFill>
          </a:endParaRPr>
        </a:p>
      </dsp:txBody>
      <dsp:txXfrm>
        <a:off x="0" y="7899"/>
        <a:ext cx="8915400" cy="719549"/>
      </dsp:txXfrm>
    </dsp:sp>
    <dsp:sp modelId="{80E047CD-D6EA-4697-A309-BD13ACD9132F}">
      <dsp:nvSpPr>
        <dsp:cNvPr id="0" name=""/>
        <dsp:cNvSpPr/>
      </dsp:nvSpPr>
      <dsp:spPr>
        <a:xfrm>
          <a:off x="0" y="727449"/>
          <a:ext cx="8915400" cy="30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000" kern="1200" dirty="0" smtClean="0"/>
            <a:t>selecciona </a:t>
          </a:r>
          <a:r>
            <a:rPr lang="es-AR" altLang="es-AR" sz="3000" kern="1200" dirty="0" err="1" smtClean="0"/>
            <a:t>tuplas</a:t>
          </a:r>
          <a:r>
            <a:rPr lang="es-AR" altLang="es-AR" sz="3000" kern="1200" dirty="0" smtClean="0"/>
            <a:t> que satisfacen un predicado dado. Operador:  </a:t>
          </a:r>
          <a:r>
            <a:rPr lang="es-AR" altLang="es-AR" sz="4400" b="1" kern="1200" dirty="0" smtClean="0">
              <a:solidFill>
                <a:srgbClr val="FF0066"/>
              </a:solidFill>
              <a:sym typeface="Symbol" panose="05050102010706020507" pitchFamily="18" charset="2"/>
            </a:rPr>
            <a:t></a:t>
          </a:r>
          <a:endParaRPr lang="es-AR" altLang="es-AR" sz="3000" b="1" kern="1200" dirty="0" smtClean="0">
            <a:solidFill>
              <a:srgbClr val="FF0066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000" kern="1200" dirty="0" smtClean="0"/>
            <a:t>Ej</a:t>
          </a:r>
          <a:r>
            <a:rPr lang="es-AR" sz="3000" kern="1200" dirty="0" smtClean="0"/>
            <a:t>emplo </a:t>
          </a:r>
          <a:r>
            <a:rPr lang="es-AR" altLang="es-AR" sz="3000" kern="1200" dirty="0" smtClean="0"/>
            <a:t>1: mostrar todos los asociados casados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000" kern="1200" dirty="0" smtClean="0"/>
            <a:t>Ej</a:t>
          </a:r>
          <a:r>
            <a:rPr lang="es-AR" sz="3000" kern="1200" dirty="0" smtClean="0"/>
            <a:t>emplo </a:t>
          </a:r>
          <a:r>
            <a:rPr lang="es-AR" altLang="es-AR" sz="3000" kern="1200" dirty="0" smtClean="0"/>
            <a:t>2: deportes con cuota superior a $2000 o inferior a $1000</a:t>
          </a:r>
        </a:p>
      </dsp:txBody>
      <dsp:txXfrm>
        <a:off x="0" y="727449"/>
        <a:ext cx="8915400" cy="30429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ED9E97-25B9-4D44-BE6B-8EA71BDBF853}">
      <dsp:nvSpPr>
        <dsp:cNvPr id="0" name=""/>
        <dsp:cNvSpPr/>
      </dsp:nvSpPr>
      <dsp:spPr>
        <a:xfrm>
          <a:off x="0" y="8260"/>
          <a:ext cx="891540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4900" kern="1200" dirty="0" smtClean="0"/>
            <a:t>Proyección:</a:t>
          </a:r>
          <a:endParaRPr lang="es-AR" sz="4900" kern="1200" dirty="0"/>
        </a:p>
      </dsp:txBody>
      <dsp:txXfrm>
        <a:off x="0" y="8260"/>
        <a:ext cx="8915400" cy="1175264"/>
      </dsp:txXfrm>
    </dsp:sp>
    <dsp:sp modelId="{A34A5D56-58E5-4C8B-A645-E61F3ECF12E4}">
      <dsp:nvSpPr>
        <dsp:cNvPr id="0" name=""/>
        <dsp:cNvSpPr/>
      </dsp:nvSpPr>
      <dsp:spPr>
        <a:xfrm>
          <a:off x="0" y="1183524"/>
          <a:ext cx="8915400" cy="258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000" kern="1200" dirty="0" smtClean="0"/>
            <a:t>devuelve la relación argumento con columnas omitidas. Operador: </a:t>
          </a:r>
          <a:r>
            <a:rPr lang="es-AR" altLang="es-AR" sz="4000" b="1" kern="1200" dirty="0" smtClean="0">
              <a:solidFill>
                <a:srgbClr val="FF0066"/>
              </a:solidFill>
              <a:sym typeface="Symbol" panose="05050102010706020507" pitchFamily="18" charset="2"/>
            </a:rPr>
            <a:t></a:t>
          </a:r>
          <a:endParaRPr lang="es-A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000" kern="1200" dirty="0" smtClean="0"/>
            <a:t>Ej</a:t>
          </a:r>
          <a:r>
            <a:rPr lang="es-AR" sz="3000" kern="1200" dirty="0" smtClean="0"/>
            <a:t>emplo </a:t>
          </a:r>
          <a:r>
            <a:rPr lang="es-AR" altLang="es-AR" sz="3000" kern="1200" dirty="0" smtClean="0"/>
            <a:t>3: nombres de los asociados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000" kern="1200" dirty="0" smtClean="0"/>
            <a:t>Ej</a:t>
          </a:r>
          <a:r>
            <a:rPr lang="es-AR" sz="3000" kern="1200" dirty="0" smtClean="0"/>
            <a:t>emplo </a:t>
          </a:r>
          <a:r>
            <a:rPr lang="es-AR" altLang="es-AR" sz="3000" kern="1200" dirty="0" smtClean="0"/>
            <a:t>4: monto de cuota y nombre de cada deporte</a:t>
          </a:r>
        </a:p>
      </dsp:txBody>
      <dsp:txXfrm>
        <a:off x="0" y="1183524"/>
        <a:ext cx="8915400" cy="258646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5C4C720-7D50-42CD-A055-68AE42E9AD65}">
      <dsp:nvSpPr>
        <dsp:cNvPr id="0" name=""/>
        <dsp:cNvSpPr/>
      </dsp:nvSpPr>
      <dsp:spPr>
        <a:xfrm>
          <a:off x="0" y="114324"/>
          <a:ext cx="8915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Producto Cartesiano:</a:t>
          </a:r>
          <a:endParaRPr lang="es-AR" sz="3200" kern="1200" dirty="0"/>
        </a:p>
      </dsp:txBody>
      <dsp:txXfrm>
        <a:off x="0" y="114324"/>
        <a:ext cx="8915400" cy="767520"/>
      </dsp:txXfrm>
    </dsp:sp>
    <dsp:sp modelId="{FC1B02BC-AD4B-4CFF-8940-692A82B8F142}">
      <dsp:nvSpPr>
        <dsp:cNvPr id="0" name=""/>
        <dsp:cNvSpPr/>
      </dsp:nvSpPr>
      <dsp:spPr>
        <a:xfrm>
          <a:off x="0" y="881845"/>
          <a:ext cx="8915400" cy="278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Conecta dos entidades de acuerdo a la definición matemática de la operación</a:t>
          </a:r>
          <a:r>
            <a:rPr lang="en-US" sz="2500" kern="1200" dirty="0" smtClean="0"/>
            <a:t>. </a:t>
          </a:r>
          <a:r>
            <a:rPr lang="en-US" sz="2500" kern="1200" dirty="0" err="1" smtClean="0"/>
            <a:t>Operador</a:t>
          </a:r>
          <a:r>
            <a:rPr lang="en-US" sz="2500" kern="1200" dirty="0" smtClean="0"/>
            <a:t> </a:t>
          </a:r>
          <a:r>
            <a:rPr lang="en-US" sz="2500" b="1" kern="1200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rPr>
            <a:t>x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Ejemplo </a:t>
          </a:r>
          <a:r>
            <a:rPr lang="en-US" sz="2500" kern="1200" dirty="0" smtClean="0"/>
            <a:t>5</a:t>
          </a:r>
          <a:r>
            <a:rPr lang="es-AR" sz="2500" kern="1200" dirty="0" smtClean="0"/>
            <a:t>: Mostrar cada asociado y la localidad donde vive.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Ejemplo </a:t>
          </a:r>
          <a:r>
            <a:rPr lang="en-US" sz="2500" kern="1200" dirty="0" smtClean="0"/>
            <a:t>6</a:t>
          </a:r>
          <a:r>
            <a:rPr lang="es-AR" sz="2500" kern="1200" dirty="0" smtClean="0"/>
            <a:t>: mostrar las sedes de La Plata.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Ejemplo 7: mostrar cada deporte y el nombre del asociado que lo practica.</a:t>
          </a:r>
        </a:p>
      </dsp:txBody>
      <dsp:txXfrm>
        <a:off x="0" y="881845"/>
        <a:ext cx="8915400" cy="278208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FBF193-F291-4758-B61B-E583D1328062}">
      <dsp:nvSpPr>
        <dsp:cNvPr id="0" name=""/>
        <dsp:cNvSpPr/>
      </dsp:nvSpPr>
      <dsp:spPr>
        <a:xfrm>
          <a:off x="0" y="146004"/>
          <a:ext cx="89154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Renombrar:</a:t>
          </a:r>
          <a:endParaRPr lang="es-AR" sz="2400" kern="1200" dirty="0"/>
        </a:p>
      </dsp:txBody>
      <dsp:txXfrm>
        <a:off x="0" y="146004"/>
        <a:ext cx="8915400" cy="575639"/>
      </dsp:txXfrm>
    </dsp:sp>
    <dsp:sp modelId="{02A4A155-A119-422B-B78A-CAEA1B260E62}">
      <dsp:nvSpPr>
        <dsp:cNvPr id="0" name=""/>
        <dsp:cNvSpPr/>
      </dsp:nvSpPr>
      <dsp:spPr>
        <a:xfrm>
          <a:off x="0" y="721644"/>
          <a:ext cx="8915400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permite utilizar la misma tabla en un, por ej., producto cartesiano. Operación  </a:t>
          </a:r>
          <a:r>
            <a:rPr lang="es-AR" sz="2800" b="1" kern="1200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</a:t>
          </a:r>
          <a:endParaRPr lang="es-AR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>
              <a:sym typeface="Symbol" pitchFamily="18" charset="2"/>
            </a:rPr>
            <a:t>Ejemplo 7: mostrar todos los asociados que viven en la misma dirección que el socio con id 75</a:t>
          </a:r>
        </a:p>
      </dsp:txBody>
      <dsp:txXfrm>
        <a:off x="0" y="721644"/>
        <a:ext cx="8915400" cy="1391040"/>
      </dsp:txXfrm>
    </dsp:sp>
    <dsp:sp modelId="{8F94D377-4BE5-4912-BC94-322D0400B827}">
      <dsp:nvSpPr>
        <dsp:cNvPr id="0" name=""/>
        <dsp:cNvSpPr/>
      </dsp:nvSpPr>
      <dsp:spPr>
        <a:xfrm>
          <a:off x="0" y="2112685"/>
          <a:ext cx="89154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>
              <a:sym typeface="Symbol" pitchFamily="18" charset="2"/>
            </a:rPr>
            <a:t>Unión:</a:t>
          </a:r>
          <a:endParaRPr lang="es-AR" sz="2400" b="1" kern="1200" dirty="0" smtClean="0">
            <a:solidFill>
              <a:srgbClr val="FF0066"/>
            </a:solidFill>
            <a:effectLst>
              <a:outerShdw blurRad="38100" dist="38100" dir="2700000" algn="tl">
                <a:srgbClr val="000000"/>
              </a:outerShdw>
            </a:effectLst>
            <a:sym typeface="Symbol" pitchFamily="18" charset="2"/>
          </a:endParaRPr>
        </a:p>
      </dsp:txBody>
      <dsp:txXfrm>
        <a:off x="0" y="2112685"/>
        <a:ext cx="8915400" cy="575639"/>
      </dsp:txXfrm>
    </dsp:sp>
    <dsp:sp modelId="{11663445-7474-4EBC-B58B-F4458F4D939F}">
      <dsp:nvSpPr>
        <dsp:cNvPr id="0" name=""/>
        <dsp:cNvSpPr/>
      </dsp:nvSpPr>
      <dsp:spPr>
        <a:xfrm>
          <a:off x="0" y="2688325"/>
          <a:ext cx="89154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900" kern="1200" dirty="0" smtClean="0">
              <a:sym typeface="Symbol" pitchFamily="18" charset="2"/>
            </a:rPr>
            <a:t>tupas comunes a dos relaciones, equivalente a la unión matemática. Debe efectuarse entre relaciones con sentido. Operación </a:t>
          </a:r>
          <a:r>
            <a:rPr lang="es-AR" sz="1900" b="1" kern="1200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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900" kern="1200" dirty="0" smtClean="0">
              <a:sym typeface="Symbol" pitchFamily="18" charset="2"/>
            </a:rPr>
            <a:t>Ejemplo 8: asociados que practiquen vóley o futbol </a:t>
          </a:r>
        </a:p>
      </dsp:txBody>
      <dsp:txXfrm>
        <a:off x="0" y="2688325"/>
        <a:ext cx="8915400" cy="94392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F5A01C-E0A2-483B-A6E9-5FA1BE02D292}">
      <dsp:nvSpPr>
        <dsp:cNvPr id="0" name=""/>
        <dsp:cNvSpPr/>
      </dsp:nvSpPr>
      <dsp:spPr>
        <a:xfrm>
          <a:off x="0" y="16044"/>
          <a:ext cx="89154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300" kern="1200" dirty="0" smtClean="0">
              <a:sym typeface="Symbol" pitchFamily="18" charset="2"/>
            </a:rPr>
            <a:t>Diferencia:</a:t>
          </a:r>
          <a:endParaRPr lang="es-AR" sz="4300" kern="1200" dirty="0"/>
        </a:p>
      </dsp:txBody>
      <dsp:txXfrm>
        <a:off x="0" y="16044"/>
        <a:ext cx="8915400" cy="1031354"/>
      </dsp:txXfrm>
    </dsp:sp>
    <dsp:sp modelId="{EF59AAC9-A5C0-43B3-BAD4-B46FAB3AD33B}">
      <dsp:nvSpPr>
        <dsp:cNvPr id="0" name=""/>
        <dsp:cNvSpPr/>
      </dsp:nvSpPr>
      <dsp:spPr>
        <a:xfrm>
          <a:off x="0" y="1047399"/>
          <a:ext cx="8915400" cy="271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400" kern="1200" dirty="0" smtClean="0">
              <a:sym typeface="Symbol" pitchFamily="18" charset="2"/>
            </a:rPr>
            <a:t>diferencia de Conjuntos. Operación </a:t>
          </a:r>
          <a:r>
            <a:rPr lang="es-AR" sz="3400" b="1" kern="1200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-</a:t>
          </a:r>
          <a:endParaRPr lang="es-AR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400" kern="1200" dirty="0" smtClean="0">
              <a:sym typeface="Symbol" pitchFamily="18" charset="2"/>
            </a:rPr>
            <a:t>Ejemplo 9: asociados que practiquen vóley y no o futbol 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400" kern="1200" dirty="0" smtClean="0">
              <a:sym typeface="Symbol" pitchFamily="18" charset="2"/>
            </a:rPr>
            <a:t>Ejemplo 10: deporte por el que se pague mayor cuota</a:t>
          </a:r>
        </a:p>
      </dsp:txBody>
      <dsp:txXfrm>
        <a:off x="0" y="1047399"/>
        <a:ext cx="8915400" cy="2714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28/09/2015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E1E9C9-BCE1-4A37-BCF2-E90991AACF8E}" type="slidenum">
              <a:rPr lang="es-AR" altLang="es-AR"/>
              <a:pPr/>
              <a:t>3</a:t>
            </a:fld>
            <a:endParaRPr lang="es-AR" altLang="es-AR"/>
          </a:p>
        </p:txBody>
      </p:sp>
      <p:sp>
        <p:nvSpPr>
          <p:cNvPr id="100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362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/>
          <a:lstStyle/>
          <a:p>
            <a:r>
              <a:rPr lang="es-AR" dirty="0" smtClean="0"/>
              <a:t>Diseño de Bases de Datos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5061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1572552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1107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85357541"/>
              </p:ext>
            </p:extLst>
          </p:nvPr>
        </p:nvGraphicFramePr>
        <p:xfrm>
          <a:off x="2137893" y="1648496"/>
          <a:ext cx="9366720" cy="426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4128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5795714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68042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3343103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1568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4453933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4814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7961492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58809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Cálculo relacional de </a:t>
            </a:r>
            <a:r>
              <a:rPr lang="es-AR" dirty="0" err="1" smtClean="0"/>
              <a:t>Tuplas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6100251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3153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Cálculo relacional de </a:t>
            </a:r>
            <a:r>
              <a:rPr lang="es-AR" dirty="0" err="1"/>
              <a:t>Tuplas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34709042"/>
              </p:ext>
            </p:extLst>
          </p:nvPr>
        </p:nvGraphicFramePr>
        <p:xfrm>
          <a:off x="1996225" y="1725769"/>
          <a:ext cx="9508388" cy="4186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13311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Cálculo relacional de </a:t>
            </a:r>
            <a:r>
              <a:rPr lang="es-AR" dirty="0" err="1"/>
              <a:t>Tuplas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19751801"/>
              </p:ext>
            </p:extLst>
          </p:nvPr>
        </p:nvGraphicFramePr>
        <p:xfrm>
          <a:off x="1854558" y="1455313"/>
          <a:ext cx="9650055" cy="4456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9786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Cálculo relacional de </a:t>
            </a:r>
            <a:r>
              <a:rPr lang="es-AR" dirty="0" err="1"/>
              <a:t>Tuplas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808100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55519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9429940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6783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Cálculo relacional de </a:t>
            </a:r>
            <a:r>
              <a:rPr lang="es-AR" dirty="0" smtClean="0"/>
              <a:t>Dominios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84269463"/>
              </p:ext>
            </p:extLst>
          </p:nvPr>
        </p:nvGraphicFramePr>
        <p:xfrm>
          <a:off x="2369713" y="1905000"/>
          <a:ext cx="91349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75772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Cálculo relacional de Dominios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880897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8942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03797" y="1442434"/>
            <a:ext cx="10100815" cy="44687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s-AR" dirty="0"/>
              <a:t>Dadas las siguientes tablas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Cliente ( </a:t>
            </a:r>
            <a:r>
              <a:rPr lang="es-ES" altLang="es-AR" dirty="0" err="1">
                <a:ea typeface="Times New Roman" panose="02020603050405020304" pitchFamily="18" charset="0"/>
              </a:rPr>
              <a:t>id_cliente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nombre_cliente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renta_anual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tipo_cliente</a:t>
            </a:r>
            <a:r>
              <a:rPr lang="es-ES" altLang="es-AR" dirty="0">
                <a:ea typeface="Times New Roman" panose="02020603050405020304" pitchFamily="18" charset="0"/>
              </a:rPr>
              <a:t>)</a:t>
            </a:r>
            <a:endParaRPr lang="es-AR" altLang="es-AR" dirty="0"/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</a:t>
            </a:r>
            <a:r>
              <a:rPr lang="es-ES" altLang="es-AR" dirty="0" err="1">
                <a:ea typeface="Times New Roman" panose="02020603050405020304" pitchFamily="18" charset="0"/>
              </a:rPr>
              <a:t>Emparque</a:t>
            </a:r>
            <a:r>
              <a:rPr lang="es-ES" altLang="es-AR" dirty="0">
                <a:ea typeface="Times New Roman" panose="02020603050405020304" pitchFamily="18" charset="0"/>
              </a:rPr>
              <a:t> ( embarque_#, </a:t>
            </a:r>
            <a:r>
              <a:rPr lang="es-ES" altLang="es-AR" dirty="0" err="1">
                <a:ea typeface="Times New Roman" panose="02020603050405020304" pitchFamily="18" charset="0"/>
              </a:rPr>
              <a:t>id_cliente</a:t>
            </a:r>
            <a:r>
              <a:rPr lang="es-ES" altLang="es-AR" dirty="0">
                <a:ea typeface="Times New Roman" panose="02020603050405020304" pitchFamily="18" charset="0"/>
              </a:rPr>
              <a:t>, peso, camión_#, destino, fecha)</a:t>
            </a:r>
            <a:endParaRPr lang="es-AR" altLang="es-AR" dirty="0"/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Camión (camión_#, </a:t>
            </a:r>
            <a:r>
              <a:rPr lang="es-ES" altLang="es-AR" dirty="0" err="1">
                <a:ea typeface="Times New Roman" panose="02020603050405020304" pitchFamily="18" charset="0"/>
              </a:rPr>
              <a:t>nombre_chofer</a:t>
            </a:r>
            <a:r>
              <a:rPr lang="es-ES" altLang="es-AR" dirty="0">
                <a:ea typeface="Times New Roman" panose="02020603050405020304" pitchFamily="18" charset="0"/>
              </a:rPr>
              <a:t>)</a:t>
            </a:r>
            <a:endParaRPr lang="es-AR" altLang="es-AR" dirty="0"/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Ciudad ( </a:t>
            </a:r>
            <a:r>
              <a:rPr lang="es-ES" altLang="es-AR" dirty="0" err="1">
                <a:ea typeface="Times New Roman" panose="02020603050405020304" pitchFamily="18" charset="0"/>
              </a:rPr>
              <a:t>nombre_ciudad</a:t>
            </a:r>
            <a:r>
              <a:rPr lang="es-ES" altLang="es-AR" dirty="0">
                <a:ea typeface="Times New Roman" panose="02020603050405020304" pitchFamily="18" charset="0"/>
              </a:rPr>
              <a:t>, población</a:t>
            </a:r>
            <a:r>
              <a:rPr lang="es-ES" altLang="es-AR" dirty="0" smtClean="0">
                <a:ea typeface="Times New Roman" panose="02020603050405020304" pitchFamily="18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dirty="0" smtClean="0"/>
              <a:t>Resolvamos en AR, CRT y CRD</a:t>
            </a:r>
          </a:p>
          <a:p>
            <a:pPr>
              <a:buFont typeface="+mj-lt"/>
              <a:buAutoNum type="arabicPeriod"/>
            </a:pPr>
            <a:r>
              <a:rPr lang="es-ES" altLang="es-AR" dirty="0"/>
              <a:t>Cuál es el nombre del cliente 433?</a:t>
            </a:r>
            <a:endParaRPr lang="es-AR" altLang="es-AR" dirty="0"/>
          </a:p>
          <a:p>
            <a:pPr>
              <a:buFont typeface="+mj-lt"/>
              <a:buAutoNum type="arabicPeriod"/>
            </a:pPr>
            <a:r>
              <a:rPr lang="es-ES" altLang="es-AR" dirty="0" smtClean="0"/>
              <a:t>Dé </a:t>
            </a:r>
            <a:r>
              <a:rPr lang="es-ES" altLang="es-AR" dirty="0"/>
              <a:t>todos los datos de los embarques de más de 20 kg?</a:t>
            </a:r>
            <a:endParaRPr lang="es-AR" altLang="es-AR" dirty="0"/>
          </a:p>
          <a:p>
            <a:pPr>
              <a:buFont typeface="+mj-lt"/>
              <a:buAutoNum type="arabicPeriod"/>
            </a:pPr>
            <a:r>
              <a:rPr lang="es-ES" altLang="es-AR" dirty="0" smtClean="0"/>
              <a:t>Cual </a:t>
            </a:r>
            <a:r>
              <a:rPr lang="es-ES" altLang="es-AR" dirty="0"/>
              <a:t>es el Id del cliente José García?</a:t>
            </a:r>
            <a:endParaRPr lang="es-AR" altLang="es-AR" dirty="0"/>
          </a:p>
          <a:p>
            <a:pPr>
              <a:buFont typeface="+mj-lt"/>
              <a:buAutoNum type="arabicPeriod"/>
            </a:pPr>
            <a:r>
              <a:rPr lang="es-ES" altLang="es-AR" dirty="0"/>
              <a:t>Cuales son los números de los camiones que han llevado paquetes (embarques) por encima de 100 kg</a:t>
            </a:r>
            <a:r>
              <a:rPr lang="es-ES" altLang="es-AR" dirty="0" smtClean="0"/>
              <a:t>?</a:t>
            </a:r>
            <a:endParaRPr lang="es-AR" altLang="es-AR" dirty="0" smtClean="0"/>
          </a:p>
          <a:p>
            <a:pPr>
              <a:buFont typeface="+mj-lt"/>
              <a:buAutoNum type="arabicPeriod"/>
            </a:pPr>
            <a:r>
              <a:rPr lang="es-AR" altLang="es-AR" dirty="0" smtClean="0"/>
              <a:t>Clientes que tuvieron embarques de mas de 100 kg con destino Córdoba</a:t>
            </a:r>
          </a:p>
          <a:p>
            <a:pPr>
              <a:buFont typeface="+mj-lt"/>
              <a:buAutoNum type="arabicPeriod"/>
            </a:pPr>
            <a:r>
              <a:rPr lang="es-AR" altLang="es-AR" dirty="0" err="1" smtClean="0"/>
              <a:t>Incremetar</a:t>
            </a:r>
            <a:r>
              <a:rPr lang="es-AR" altLang="es-AR" dirty="0" smtClean="0"/>
              <a:t> el peso de los </a:t>
            </a:r>
            <a:r>
              <a:rPr lang="es-AR" altLang="es-AR" dirty="0" err="1" smtClean="0"/>
              <a:t>envios</a:t>
            </a:r>
            <a:r>
              <a:rPr lang="es-AR" altLang="es-AR" dirty="0" smtClean="0"/>
              <a:t> a </a:t>
            </a:r>
            <a:r>
              <a:rPr lang="es-AR" altLang="es-AR" dirty="0" err="1" smtClean="0"/>
              <a:t>cordoba</a:t>
            </a:r>
            <a:r>
              <a:rPr lang="es-AR" altLang="es-AR" dirty="0" smtClean="0"/>
              <a:t> un </a:t>
            </a:r>
            <a:r>
              <a:rPr lang="es-AR" altLang="es-AR" dirty="0" err="1" smtClean="0"/>
              <a:t>un</a:t>
            </a:r>
            <a:r>
              <a:rPr lang="es-AR" altLang="es-AR" dirty="0" smtClean="0"/>
              <a:t> 50%</a:t>
            </a:r>
          </a:p>
          <a:p>
            <a:pPr>
              <a:buFont typeface="+mj-lt"/>
              <a:buAutoNum type="arabicPeriod"/>
            </a:pPr>
            <a:r>
              <a:rPr lang="es-AR" altLang="es-AR" dirty="0" smtClean="0"/>
              <a:t>Mostrar los clientes con envíos a </a:t>
            </a:r>
            <a:r>
              <a:rPr lang="es-AR" altLang="es-AR" dirty="0" err="1" smtClean="0"/>
              <a:t>Tucuman</a:t>
            </a:r>
            <a:r>
              <a:rPr lang="es-AR" altLang="es-AR" dirty="0" smtClean="0"/>
              <a:t> y que tengan renta anual superior a 200.000$</a:t>
            </a:r>
          </a:p>
          <a:p>
            <a:pPr>
              <a:buFont typeface="+mj-lt"/>
              <a:buAutoNum type="arabicPeriod"/>
            </a:pPr>
            <a:endParaRPr lang="es-AR" alt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5473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Lenguajes de consulta</a:t>
            </a:r>
            <a:endParaRPr lang="es-AR" altLang="es-AR"/>
          </a:p>
        </p:txBody>
      </p:sp>
      <p:graphicFrame>
        <p:nvGraphicFramePr>
          <p:cNvPr id="15" name="Marcador de contenido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14023727"/>
              </p:ext>
            </p:extLst>
          </p:nvPr>
        </p:nvGraphicFramePr>
        <p:xfrm>
          <a:off x="1867437" y="1545465"/>
          <a:ext cx="9637176" cy="4366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DBD  - CLASE 3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FD3-E438-4A9A-89CB-CA8E6C8433AB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xmlns="" val="255500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Álgebra Relacional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83300363"/>
              </p:ext>
            </p:extLst>
          </p:nvPr>
        </p:nvGraphicFramePr>
        <p:xfrm>
          <a:off x="1893194" y="1648496"/>
          <a:ext cx="9611419" cy="426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0627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7753205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0625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Álgebra Relacional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269585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9275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9874170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378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9477075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4702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Álgebra Relacional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6895800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3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65663639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1607</TotalTime>
  <Words>1276</Words>
  <Application>Microsoft Office PowerPoint</Application>
  <PresentationFormat>Personalizado</PresentationFormat>
  <Paragraphs>204</Paragraphs>
  <Slides>22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Espiral</vt:lpstr>
      <vt:lpstr>Diseño de Bases de Datos</vt:lpstr>
      <vt:lpstr>Agenda</vt:lpstr>
      <vt:lpstr>Lenguajes de consulta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Cálculo relacional de Tuplas</vt:lpstr>
      <vt:lpstr>Cálculo relacional de Tuplas</vt:lpstr>
      <vt:lpstr>Cálculo relacional de Tuplas</vt:lpstr>
      <vt:lpstr>Cálculo relacional de Tuplas</vt:lpstr>
      <vt:lpstr>Cálculo relacional de Dominios</vt:lpstr>
      <vt:lpstr>Cálculo relacional de Dominios</vt:lpstr>
      <vt:lpstr>Ejercicios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Lucho</cp:lastModifiedBy>
  <cp:revision>94</cp:revision>
  <cp:lastPrinted>2015-05-18T16:34:10Z</cp:lastPrinted>
  <dcterms:created xsi:type="dcterms:W3CDTF">2014-08-28T15:33:23Z</dcterms:created>
  <dcterms:modified xsi:type="dcterms:W3CDTF">2015-09-28T23:21:03Z</dcterms:modified>
</cp:coreProperties>
</file>