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279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6DE7-D245-4188-A30B-0B4B2B256688}" type="datetimeFigureOut">
              <a:rPr lang="es-AR" smtClean="0"/>
              <a:t>16/9/2020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7808-08C8-4A3E-ACCD-2DEF854C2C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319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6DE7-D245-4188-A30B-0B4B2B256688}" type="datetimeFigureOut">
              <a:rPr lang="es-AR" smtClean="0"/>
              <a:t>16/9/2020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7808-08C8-4A3E-ACCD-2DEF854C2C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726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6DE7-D245-4188-A30B-0B4B2B256688}" type="datetimeFigureOut">
              <a:rPr lang="es-AR" smtClean="0"/>
              <a:t>16/9/2020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7808-08C8-4A3E-ACCD-2DEF854C2C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126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6DE7-D245-4188-A30B-0B4B2B256688}" type="datetimeFigureOut">
              <a:rPr lang="es-AR" smtClean="0"/>
              <a:t>16/9/2020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7808-08C8-4A3E-ACCD-2DEF854C2C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047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6DE7-D245-4188-A30B-0B4B2B256688}" type="datetimeFigureOut">
              <a:rPr lang="es-AR" smtClean="0"/>
              <a:t>16/9/2020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7808-08C8-4A3E-ACCD-2DEF854C2C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548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6DE7-D245-4188-A30B-0B4B2B256688}" type="datetimeFigureOut">
              <a:rPr lang="es-AR" smtClean="0"/>
              <a:t>16/9/2020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7808-08C8-4A3E-ACCD-2DEF854C2C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250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6DE7-D245-4188-A30B-0B4B2B256688}" type="datetimeFigureOut">
              <a:rPr lang="es-AR" smtClean="0"/>
              <a:t>16/9/2020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7808-08C8-4A3E-ACCD-2DEF854C2C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789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6DE7-D245-4188-A30B-0B4B2B256688}" type="datetimeFigureOut">
              <a:rPr lang="es-AR" smtClean="0"/>
              <a:t>16/9/2020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7808-08C8-4A3E-ACCD-2DEF854C2C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583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6DE7-D245-4188-A30B-0B4B2B256688}" type="datetimeFigureOut">
              <a:rPr lang="es-AR" smtClean="0"/>
              <a:t>16/9/2020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7808-08C8-4A3E-ACCD-2DEF854C2C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99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6DE7-D245-4188-A30B-0B4B2B256688}" type="datetimeFigureOut">
              <a:rPr lang="es-AR" smtClean="0"/>
              <a:t>16/9/2020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7808-08C8-4A3E-ACCD-2DEF854C2C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02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6DE7-D245-4188-A30B-0B4B2B256688}" type="datetimeFigureOut">
              <a:rPr lang="es-AR" smtClean="0"/>
              <a:t>16/9/2020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7808-08C8-4A3E-ACCD-2DEF854C2C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781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36DE7-D245-4188-A30B-0B4B2B256688}" type="datetimeFigureOut">
              <a:rPr lang="es-AR" smtClean="0"/>
              <a:t>16/9/2020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57808-08C8-4A3E-ACCD-2DEF854C2C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033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612880" cy="68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0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196210" cy="65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58609" cy="649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3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27" y="0"/>
            <a:ext cx="7000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7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74" y="308668"/>
            <a:ext cx="11313211" cy="302889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40" y="3253477"/>
            <a:ext cx="10707032" cy="292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6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1764955" cy="546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9498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54"/>
            <a:ext cx="9714650" cy="679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424160" cy="484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55580" cy="40080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5254"/>
            <a:ext cx="8152268" cy="321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499"/>
            <a:ext cx="9879849" cy="676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21240" cy="712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5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99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2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63" y="0"/>
            <a:ext cx="8999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8" y="137896"/>
            <a:ext cx="11171309" cy="646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51947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59" y="0"/>
            <a:ext cx="11295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419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3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44"/>
            <a:ext cx="8363756" cy="680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468784" cy="599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0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241353" cy="57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0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05382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5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83628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68426" cy="454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1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431"/>
            <a:ext cx="9327257" cy="686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7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898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7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2" y="0"/>
            <a:ext cx="11534581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6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4" y="0"/>
            <a:ext cx="7595055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6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48308" cy="715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8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17474" cy="706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40" y="0"/>
            <a:ext cx="8473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9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3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9" y="365124"/>
            <a:ext cx="10183284" cy="329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2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85577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82" y="0"/>
            <a:ext cx="9387032" cy="736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2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74" y="0"/>
            <a:ext cx="8837791" cy="38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775"/>
            <a:ext cx="9528561" cy="668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6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5528"/>
            <a:ext cx="8495307" cy="690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9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" y="0"/>
            <a:ext cx="10707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5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7394"/>
            <a:ext cx="6587061" cy="680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8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97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3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85250" cy="706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3169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44" y="0"/>
            <a:ext cx="10474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3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360"/>
            <a:ext cx="125992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039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6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996"/>
            <a:ext cx="12076786" cy="678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7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7" y="18816"/>
            <a:ext cx="12353395" cy="683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7443" cy="569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Panorámica</PresentationFormat>
  <Paragraphs>0</Paragraphs>
  <Slides>49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4</cp:revision>
  <dcterms:created xsi:type="dcterms:W3CDTF">2020-09-16T16:24:12Z</dcterms:created>
  <dcterms:modified xsi:type="dcterms:W3CDTF">2020-09-16T16:46:49Z</dcterms:modified>
</cp:coreProperties>
</file>