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49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99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99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8/4/2023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21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112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8/4/2023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07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8/4/2023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22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8/4/2023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55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54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71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8/4/2023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64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10" r:id="rId8"/>
    <p:sldLayoutId id="2147483707" r:id="rId9"/>
    <p:sldLayoutId id="2147483708" r:id="rId10"/>
    <p:sldLayoutId id="214748370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B17B84-F8A7-4053-9C9D-91E3CA7F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88951" cy="6858000"/>
          </a:xfrm>
          <a:prstGeom prst="rect">
            <a:avLst/>
          </a:prstGeom>
          <a:blipFill dpi="0" rotWithShape="1">
            <a:blip r:embed="rId2">
              <a:alphaModFix amt="30000"/>
              <a:lum bright="70000" contrast="-70000"/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57EA19-DE3D-7510-C1CB-A7BEDB3547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24997" r="-1" b="-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ED414C4-D45F-6679-7830-F1365CA1E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s-CO" sz="5200" dirty="0">
                <a:solidFill>
                  <a:srgbClr val="FFFFFF"/>
                </a:solidFill>
              </a:rPr>
              <a:t>Variables en Python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EF85BF-B02D-9F1B-B349-5A0676EE4D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/>
            <a:endParaRPr lang="es-CO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938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DBD3FD-E0A3-7C94-A839-B7348E627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Definición Variables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1963CE-C747-32A1-EFF2-F371A10C7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9451"/>
            <a:ext cx="10515600" cy="296799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En programación, una variable es un espacio de memoria que se reserva para almacenar un valor. Esta reserva de memoria permite que los programas puedan almacenar, manipular y recuperar datos durante su ejecución. Las variables tienen un nombre único que se utiliza para referirse a ellas y acceder a su contenido.</a:t>
            </a:r>
          </a:p>
          <a:p>
            <a:pPr algn="just"/>
            <a:endParaRPr lang="es-ES" dirty="0">
              <a:solidFill>
                <a:srgbClr val="D1D5DB"/>
              </a:solidFill>
              <a:latin typeface="Söhne"/>
            </a:endParaRPr>
          </a:p>
          <a:p>
            <a:pPr algn="just"/>
            <a:r>
              <a:rPr lang="es-ES" dirty="0">
                <a:solidFill>
                  <a:srgbClr val="D1D5DB"/>
                </a:solidFill>
                <a:latin typeface="Söhne"/>
              </a:rPr>
              <a:t>Ejemplo</a:t>
            </a:r>
          </a:p>
          <a:p>
            <a:pPr algn="just"/>
            <a:r>
              <a:rPr lang="es-CO" b="0" i="0" dirty="0" err="1">
                <a:solidFill>
                  <a:srgbClr val="FFFFFF"/>
                </a:solidFill>
                <a:effectLst/>
                <a:latin typeface="Söhne Mono"/>
              </a:rPr>
              <a:t>mi_variable</a:t>
            </a:r>
            <a:r>
              <a:rPr lang="es-CO" b="0" i="0" dirty="0">
                <a:solidFill>
                  <a:srgbClr val="FFFFFF"/>
                </a:solidFill>
                <a:effectLst/>
                <a:latin typeface="Söhne Mono"/>
              </a:rPr>
              <a:t> = </a:t>
            </a:r>
            <a:r>
              <a:rPr lang="es-CO" b="0" i="0" dirty="0">
                <a:solidFill>
                  <a:srgbClr val="DF3079"/>
                </a:solidFill>
                <a:effectLst/>
                <a:latin typeface="Söhne Mono"/>
              </a:rPr>
              <a:t>10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39420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2D4B70-6A15-B24E-D218-B45632F7C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Listas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7DB34E-C057-D15A-E56F-382D7A677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Una lista es una colección de elementos en un orden particular. Puedes hacer una lista que incluya las letras del alfabeto, los dígitos del 0 al 9 o los nombres de todas las personas en tu familia. Puedes poner cualquier cosa que desees en una lista, y los elementos en tu lista no tienen que estar relacionados de ninguna manera en particular. Debido a que una lista generalmente contiene más de un elemento, es una buena idea hacer el nombre de tu lista en plural, como letras, dígitos o nombres.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54978312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282441"/>
      </a:dk2>
      <a:lt2>
        <a:srgbClr val="E8E6E2"/>
      </a:lt2>
      <a:accent1>
        <a:srgbClr val="3F78D1"/>
      </a:accent1>
      <a:accent2>
        <a:srgbClr val="2DA3BF"/>
      </a:accent2>
      <a:accent3>
        <a:srgbClr val="37B599"/>
      </a:accent3>
      <a:accent4>
        <a:srgbClr val="2DBB60"/>
      </a:accent4>
      <a:accent5>
        <a:srgbClr val="40B938"/>
      </a:accent5>
      <a:accent6>
        <a:srgbClr val="6CB42B"/>
      </a:accent6>
      <a:hlink>
        <a:srgbClr val="32963C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167</Words>
  <Application>Microsoft Office PowerPoint</Application>
  <PresentationFormat>Panorámica</PresentationFormat>
  <Paragraphs>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Avenir Next LT Pro</vt:lpstr>
      <vt:lpstr>AvenirNext LT Pro Medium</vt:lpstr>
      <vt:lpstr>Söhne</vt:lpstr>
      <vt:lpstr>Söhne Mono</vt:lpstr>
      <vt:lpstr>BlockprintVTI</vt:lpstr>
      <vt:lpstr>Variables en Python</vt:lpstr>
      <vt:lpstr>Definición Variables</vt:lpstr>
      <vt:lpstr>Listas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en Python</dc:title>
  <dc:creator>camilo franco</dc:creator>
  <cp:lastModifiedBy>camilo franco</cp:lastModifiedBy>
  <cp:revision>1</cp:revision>
  <dcterms:created xsi:type="dcterms:W3CDTF">2023-08-04T23:13:19Z</dcterms:created>
  <dcterms:modified xsi:type="dcterms:W3CDTF">2023-08-05T04:58:03Z</dcterms:modified>
</cp:coreProperties>
</file>