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D7721-941E-9CE5-CC4E-F27AF32E6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9F3606-C3DF-C631-669A-A876F1ABA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B3B70-96C5-24AA-FF89-D453FF10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90E5-07C7-469D-90D7-F1B41E0DC35A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56459-A13F-66E1-5268-C4E9F31C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D7BCA0-83FC-52F3-4626-3262D551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5C33-A09D-4075-AC9D-76773A09A1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86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680EF-0AEF-550E-C053-183BB11F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22CCF6-727F-B8A5-CDB2-697CD752E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6B7B2-1F8B-79E8-C62B-71B66AAE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90E5-07C7-469D-90D7-F1B41E0DC35A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D9A690-B790-39A7-6923-B2433C52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D0FF7E-AF51-FF4B-D4DA-079DBCC4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5C33-A09D-4075-AC9D-76773A09A1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66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6D79F6-F91C-F24A-0399-2B18877BA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04AD9B-654F-435A-2934-94D1ABE03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90329-11C0-6698-8F1C-41EE0671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90E5-07C7-469D-90D7-F1B41E0DC35A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9572B-9947-2F8F-F95C-C5AAF43B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48B0AC-7746-5536-375C-7B58B134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5C33-A09D-4075-AC9D-76773A09A1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392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DFDE3-52D6-A61D-9950-2A2C5B6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D74F9-D2E1-5689-D7F7-63954B53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9227FD-FEAB-3713-B167-369CD9C9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90E5-07C7-469D-90D7-F1B41E0DC35A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2D2B6-B237-59BC-71AF-52815107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5387F-52F9-9E7D-B90F-0FC8B1B7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5C33-A09D-4075-AC9D-76773A09A1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341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17D19-A589-2B4E-B450-FA487D6F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69C40A-41E6-F652-7A2F-B4131B39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7AC725-1A89-2982-13AA-3047974E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90E5-07C7-469D-90D7-F1B41E0DC35A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10658B-AD20-44EC-4FCB-CAF08066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9BA0D1-32DB-4F51-B759-631195D3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5C33-A09D-4075-AC9D-76773A09A1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456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CE3D4-5168-5A30-F1FA-3649296E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3A3D2-70E0-9C2C-1464-EE2275D4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CE2F3-FCC0-69E7-4423-1201041F5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1987EB-6354-9ACB-CF03-44A6B8B5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90E5-07C7-469D-90D7-F1B41E0DC35A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3F3542-6C9D-3897-4A67-CBC4062F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ACD0FD-3DC6-7053-0927-D4C19F9C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5C33-A09D-4075-AC9D-76773A09A1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152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E7A1A-9CE4-623A-C85A-7C5577D6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C8542E-1266-5CAC-AA7B-AAE8D00CA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356E70-D31F-7CA1-63E3-0B62B5CBA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38B78C-63A4-E108-BF4E-177A98CD5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62521F-2288-8287-9162-D6CC3B522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FFC509-1CCE-A3D8-9BE9-758CC550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90E5-07C7-469D-90D7-F1B41E0DC35A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A137C4-31E0-2988-ACBE-CD3BC1F4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A880D5-A511-B5EA-F7FE-42383310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5C33-A09D-4075-AC9D-76773A09A1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20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C971F-E7CB-6828-AB6E-2489B7C8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ACEDCA-93D7-7F9F-88EF-1889CF0A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90E5-07C7-469D-90D7-F1B41E0DC35A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835DB2-E522-8E76-A449-BD865F53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6CBD20-223B-AFB9-FD94-F14DE3A8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5C33-A09D-4075-AC9D-76773A09A1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267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E61AA8-4C5F-61E8-5114-9E9D5E8E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90E5-07C7-469D-90D7-F1B41E0DC35A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530F7C-8FEE-8C49-FAF2-0E33B0B0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782E8-A5AC-2E39-694B-2739101D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5C33-A09D-4075-AC9D-76773A09A1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117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99F97-D500-C711-0C5C-C116FD6E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5A5AD-9BF4-B84B-9D20-CF0EA6D7E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AE0676-7C4F-36F7-BFE1-982295B44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26E3FE-3EEF-EF31-8474-75CF3058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90E5-07C7-469D-90D7-F1B41E0DC35A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A59AF-934B-31E1-95A1-0E62152A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2AC95-DB0C-C866-4C41-812231F7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5C33-A09D-4075-AC9D-76773A09A1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116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671FF-3503-AFD6-1FE8-540B71A2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03656F-0BEF-1AB5-B5DE-84B6B4DE8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6F0237-15A7-553D-2B3C-2A63803B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F7361A-5A31-2C42-8803-AFF6BF6F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90E5-07C7-469D-90D7-F1B41E0DC35A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4B8613-D33A-295E-BF40-5C25B3DA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F36944-E719-E0B5-5C8B-13AFB4AB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5C33-A09D-4075-AC9D-76773A09A1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102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A536A1-7D5A-987E-AB6C-72C9AEBB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430CB8-3CE4-F7AE-3BA5-0201886FE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CA6DF-1718-3135-C32A-A66EE8E26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490E5-07C7-469D-90D7-F1B41E0DC35A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E1ACC-A540-4C23-90E5-0CFF90759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1AA28E-CF4B-F902-899E-B5B77E94B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75C33-A09D-4075-AC9D-76773A09A1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58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576FC3-F884-0EA1-3E88-419F0DD3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Pandas DataFrame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FB0E01-FEE2-50AB-9D25-AE99627E2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91203"/>
            <a:ext cx="10905066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8C49744-6397-2166-1B62-642DC4E3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Series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1DB1816-99FB-CCB6-F026-0E9FE5DAA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7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Pandas DataFrame</vt:lpstr>
      <vt:lpstr>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DataFrame</dc:title>
  <dc:creator>camilo franco</dc:creator>
  <cp:lastModifiedBy>camilo franco</cp:lastModifiedBy>
  <cp:revision>1</cp:revision>
  <dcterms:created xsi:type="dcterms:W3CDTF">2023-09-16T04:10:29Z</dcterms:created>
  <dcterms:modified xsi:type="dcterms:W3CDTF">2023-09-16T04:26:56Z</dcterms:modified>
</cp:coreProperties>
</file>