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jpeg" ContentType="image/jpeg"/>
  <Override PartName="/ppt/media/image32.png" ContentType="image/png"/>
  <Override PartName="/ppt/media/image30.jpeg" ContentType="image/jpe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37.png" ContentType="image/png"/>
  <Override PartName="/ppt/media/image22.png" ContentType="image/png"/>
  <Override PartName="/ppt/media/image23.jpeg" ContentType="image/jpeg"/>
  <Override PartName="/ppt/media/image21.jpeg" ContentType="image/jpeg"/>
  <Override PartName="/ppt/media/image20.png" ContentType="image/png"/>
  <Override PartName="/ppt/media/image29.jpeg" ContentType="image/jpeg"/>
  <Override PartName="/ppt/media/image19.png" ContentType="image/png"/>
  <Override PartName="/ppt/media/image17.png" ContentType="image/png"/>
  <Override PartName="/ppt/media/image16.jpeg" ContentType="image/jpeg"/>
  <Override PartName="/ppt/media/image39.png" ContentType="image/png"/>
  <Override PartName="/ppt/media/image35.png" ContentType="image/png"/>
  <Override PartName="/ppt/media/image12.png" ContentType="image/png"/>
  <Override PartName="/ppt/media/image31.jpeg" ContentType="image/jpe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886D85B-BB6A-4F5E-954C-D3AF8212A32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F6EE36-A507-4281-8897-2C839E8B3DD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D743FF-7E39-4351-8704-8928EF4B20B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A3FAE1-2514-4D2B-B1D0-6102A256B3F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808271-4062-4D01-99C5-CC478B575AD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716A63-CE08-4518-BE94-02B62CC57EC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625531-75B7-43FA-86C2-5E22088336C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5EACCB-96F4-4E8F-81D1-62215DEFC3C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33006A-65EF-4B7D-95BA-F1A8113DEBC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909F7E-80E4-4FA5-8081-82811A8E8E7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5AFB2C-FA63-46CD-9EB1-D3D7F754048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4BFD5F-A5E8-4521-9BC9-B70D35859C9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80A851-CBE1-48BD-8226-E4C4056CECC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543B27-B206-49EC-AA66-41652085191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8783EB-DC61-4BEF-ADA5-5A5993208EC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209A9A-4533-4D2E-B8F2-0EBE51DD336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29741E-0F17-4547-BF1B-FE8B97C44A6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7F6A52-D623-4805-AAFC-92D2155B1BB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5E7D67-F8E7-4FE5-AF14-6960D45D55B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D93ADD-D197-4160-A586-4CC8F721171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9A0338-DEAB-4E27-BB56-73B8EA7D6F6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9D7510-60C8-43CA-AD88-6B4BE51E645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7C9AC9-34FB-4AA9-914B-997075A73C0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07EF64-E65A-48AF-8DB7-EC98098900D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79B6759-F116-47DF-BE1F-B50DEE73733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97DBC1-0801-414E-9563-35A2C988F41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931F4E-5960-4AAC-9E41-37B1C537E6A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867381-829F-4950-B819-6B2D2784C44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C7C048-7E0D-4E7E-9D4F-A2FDA91D528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BA7F51-08F6-43E4-A895-F9FC662FACD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B7272F-FECA-4517-BEA6-C7BA90682A7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164504-B1AD-4868-AAA2-01A818C4430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337CD4-E7B5-4373-9186-C514CC8AA0B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888D68-6BDB-45A0-A7FF-801FC7CDDF4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8E5557-A4CD-496F-A8A8-D5E75CA929A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A2BF9D-0AEF-41A0-A76D-5F20C303762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18DAF5-EBA9-46E2-BF94-C7EEEA3A995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8B07B9-96F8-48BE-9B3D-496E70AB2C6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9B3510-08FF-4717-ABC9-FD23978BF31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5E1412-F8FA-4153-A3D0-67D38F79B17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70FC02-71E0-478F-BC33-7FA8F545DB5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0CEFE2-56DB-462D-A9FD-8630F07D1AF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0" t="0" r="r" b="b"/>
            <a:pathLst>
              <a:path w="677" h="3334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0" t="0" r="r" b="b"/>
            <a:pathLst>
              <a:path w="479" h="2914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0" t="0" r="r" b="b"/>
            <a:pathLst>
              <a:path w="572" h="754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0" t="0" r="r" b="b"/>
            <a:pathLst>
              <a:path w="938" h="985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0" t="0" r="r" b="b"/>
            <a:pathLst>
              <a:path w="1344" h="1009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0" t="0" r="r" b="b"/>
            <a:pathLst>
              <a:path w="869" h="946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41520" y="0"/>
            <a:ext cx="1364760" cy="3971520"/>
          </a:xfrm>
          <a:custGeom>
            <a:avLst/>
            <a:gdLst/>
            <a:ahLst/>
            <a:rect l="0" t="0" r="r" b="b"/>
            <a:pathLst>
              <a:path w="861" h="2503">
                <a:moveTo>
                  <a:pt x="0" y="2445"/>
                </a:moveTo>
                <a:lnTo>
                  <a:pt x="228" y="2502"/>
                </a:lnTo>
                <a:lnTo>
                  <a:pt x="860" y="0"/>
                </a:lnTo>
                <a:lnTo>
                  <a:pt x="620" y="0"/>
                </a:lnTo>
                <a:lnTo>
                  <a:pt x="0" y="2445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03040" y="0"/>
            <a:ext cx="1336320" cy="3862080"/>
          </a:xfrm>
          <a:custGeom>
            <a:avLst/>
            <a:gdLst/>
            <a:ahLst/>
            <a:rect l="0" t="0" r="r" b="b"/>
            <a:pathLst>
              <a:path w="843" h="2434">
                <a:moveTo>
                  <a:pt x="842" y="0"/>
                </a:moveTo>
                <a:lnTo>
                  <a:pt x="602" y="0"/>
                </a:lnTo>
                <a:lnTo>
                  <a:pt x="0" y="2376"/>
                </a:lnTo>
                <a:lnTo>
                  <a:pt x="228" y="2433"/>
                </a:lnTo>
                <a:lnTo>
                  <a:pt x="842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8080" y="3776760"/>
            <a:ext cx="1936440" cy="3080880"/>
          </a:xfrm>
          <a:custGeom>
            <a:avLst/>
            <a:gdLst/>
            <a:ahLst/>
            <a:rect l="0" t="0" r="r" b="b"/>
            <a:pathLst>
              <a:path w="1221" h="1942">
                <a:moveTo>
                  <a:pt x="0" y="0"/>
                </a:moveTo>
                <a:lnTo>
                  <a:pt x="1166" y="1941"/>
                </a:lnTo>
                <a:lnTo>
                  <a:pt x="1220" y="194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46200" y="3886200"/>
            <a:ext cx="2373120" cy="2971440"/>
          </a:xfrm>
          <a:custGeom>
            <a:avLst/>
            <a:gdLst/>
            <a:ahLst/>
            <a:rect l="0" t="0" r="r" b="b"/>
            <a:pathLst>
              <a:path w="1496" h="1873">
                <a:moveTo>
                  <a:pt x="1495" y="1872"/>
                </a:moveTo>
                <a:lnTo>
                  <a:pt x="0" y="0"/>
                </a:lnTo>
                <a:lnTo>
                  <a:pt x="1442" y="1872"/>
                </a:lnTo>
                <a:lnTo>
                  <a:pt x="1495" y="1872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41520" y="3881520"/>
            <a:ext cx="3339720" cy="2976120"/>
          </a:xfrm>
          <a:custGeom>
            <a:avLst/>
            <a:gdLst/>
            <a:ahLst/>
            <a:rect l="0" t="0" r="r" b="b"/>
            <a:pathLst>
              <a:path w="2105" h="1876">
                <a:moveTo>
                  <a:pt x="0" y="0"/>
                </a:moveTo>
                <a:lnTo>
                  <a:pt x="3" y="3"/>
                </a:lnTo>
                <a:lnTo>
                  <a:pt x="1498" y="1875"/>
                </a:lnTo>
                <a:lnTo>
                  <a:pt x="2104" y="1875"/>
                </a:lnTo>
                <a:lnTo>
                  <a:pt x="228" y="5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203040" y="3772080"/>
            <a:ext cx="2660400" cy="3085920"/>
          </a:xfrm>
          <a:custGeom>
            <a:avLst/>
            <a:gdLst/>
            <a:ahLst/>
            <a:rect l="0" t="0" r="r" b="b"/>
            <a:pathLst>
              <a:path w="1677" h="1945">
                <a:moveTo>
                  <a:pt x="1676" y="1944"/>
                </a:moveTo>
                <a:lnTo>
                  <a:pt x="264" y="111"/>
                </a:lnTo>
                <a:lnTo>
                  <a:pt x="225" y="60"/>
                </a:lnTo>
                <a:lnTo>
                  <a:pt x="228" y="60"/>
                </a:lnTo>
                <a:lnTo>
                  <a:pt x="264" y="111"/>
                </a:lnTo>
                <a:lnTo>
                  <a:pt x="234" y="69"/>
                </a:lnTo>
                <a:lnTo>
                  <a:pt x="228" y="57"/>
                </a:lnTo>
                <a:lnTo>
                  <a:pt x="222" y="54"/>
                </a:lnTo>
                <a:lnTo>
                  <a:pt x="0" y="0"/>
                </a:lnTo>
                <a:lnTo>
                  <a:pt x="3" y="3"/>
                </a:lnTo>
                <a:lnTo>
                  <a:pt x="1223" y="1944"/>
                </a:lnTo>
                <a:lnTo>
                  <a:pt x="1676" y="1944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739520" y="914400"/>
            <a:ext cx="6946920" cy="34880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subTitle"/>
          </p:nvPr>
        </p:nvSpPr>
        <p:spPr>
          <a:xfrm>
            <a:off x="2924280" y="4402800"/>
            <a:ext cx="5762160" cy="13640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Click to edit Master subtitle style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7325640" y="6117480"/>
            <a:ext cx="857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3/16/17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623760" y="6117480"/>
            <a:ext cx="36090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8275320" y="6117480"/>
            <a:ext cx="411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D1710F-3EF8-4CAA-8B9B-D3536D5AFC60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7" name="CustomShape 18"/>
          <p:cNvSpPr/>
          <p:nvPr/>
        </p:nvSpPr>
        <p:spPr>
          <a:xfrm>
            <a:off x="203040" y="3772080"/>
            <a:ext cx="361440" cy="90000"/>
          </a:xfrm>
          <a:custGeom>
            <a:avLst/>
            <a:gdLst/>
            <a:ahLst/>
            <a:rect l="0" t="0" r="r" b="b"/>
            <a:pathLst>
              <a:path w="229" h="5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60520" y="3867120"/>
            <a:ext cx="61560" cy="80640"/>
          </a:xfrm>
          <a:custGeom>
            <a:avLst/>
            <a:gdLst/>
            <a:ahLst/>
            <a:rect l="0" t="0" r="r" b="b"/>
            <a:pathLst>
              <a:path w="40" h="52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0" t="0" r="r" b="b"/>
            <a:pathLst>
              <a:path w="677" h="3334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0" t="0" r="r" b="b"/>
            <a:pathLst>
              <a:path w="479" h="2914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0" t="0" r="r" b="b"/>
            <a:pathLst>
              <a:path w="572" h="754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0" t="0" r="r" b="b"/>
            <a:pathLst>
              <a:path w="938" h="985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0" t="0" r="r" b="b"/>
            <a:pathLst>
              <a:path w="1344" h="1009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0" t="0" r="r" b="b"/>
            <a:pathLst>
              <a:path w="869" h="946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7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7358760" y="6116040"/>
            <a:ext cx="857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3/16/17</a:t>
            </a:r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1986840" y="6116040"/>
            <a:ext cx="5314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8273160" y="6116040"/>
            <a:ext cx="413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D702C8-9E99-44DC-80A4-59FD4754E58D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64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0" t="0" r="r" b="b"/>
            <a:pathLst>
              <a:path w="677" h="3334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0" t="0" r="r" b="b"/>
            <a:pathLst>
              <a:path w="479" h="2914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0" t="0" r="r" b="b"/>
            <a:pathLst>
              <a:path w="572" h="754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0" t="0" r="r" b="b"/>
            <a:pathLst>
              <a:path w="938" h="985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0" t="0" r="r" b="b"/>
            <a:pathLst>
              <a:path w="1344" h="1009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0" t="0" r="r" b="b"/>
            <a:pathLst>
              <a:path w="869" h="946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7"/>
          <p:cNvSpPr>
            <a:spLocks noGrp="1"/>
          </p:cNvSpPr>
          <p:nvPr>
            <p:ph type="title"/>
          </p:nvPr>
        </p:nvSpPr>
        <p:spPr>
          <a:xfrm>
            <a:off x="1986840" y="2666880"/>
            <a:ext cx="6699600" cy="2359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106" name="PlaceHolder 8"/>
          <p:cNvSpPr>
            <a:spLocks noGrp="1"/>
          </p:cNvSpPr>
          <p:nvPr>
            <p:ph type="body"/>
          </p:nvPr>
        </p:nvSpPr>
        <p:spPr>
          <a:xfrm>
            <a:off x="1986840" y="5027040"/>
            <a:ext cx="6699600" cy="86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Seventh Outline LevelEdit Master text styles</a:t>
            </a:r>
            <a:endParaRPr/>
          </a:p>
        </p:txBody>
      </p:sp>
      <p:sp>
        <p:nvSpPr>
          <p:cNvPr id="107" name="PlaceHolder 9"/>
          <p:cNvSpPr>
            <a:spLocks noGrp="1"/>
          </p:cNvSpPr>
          <p:nvPr>
            <p:ph type="dt"/>
          </p:nvPr>
        </p:nvSpPr>
        <p:spPr>
          <a:xfrm>
            <a:off x="7358760" y="6116040"/>
            <a:ext cx="857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3/16/17</a:t>
            </a:r>
            <a:endParaRPr/>
          </a:p>
        </p:txBody>
      </p:sp>
      <p:sp>
        <p:nvSpPr>
          <p:cNvPr id="108" name="PlaceHolder 10"/>
          <p:cNvSpPr>
            <a:spLocks noGrp="1"/>
          </p:cNvSpPr>
          <p:nvPr>
            <p:ph type="ftr"/>
          </p:nvPr>
        </p:nvSpPr>
        <p:spPr>
          <a:xfrm>
            <a:off x="1986840" y="6116040"/>
            <a:ext cx="5314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9" name="PlaceHolder 11"/>
          <p:cNvSpPr>
            <a:spLocks noGrp="1"/>
          </p:cNvSpPr>
          <p:nvPr>
            <p:ph type="sldNum"/>
          </p:nvPr>
        </p:nvSpPr>
        <p:spPr>
          <a:xfrm>
            <a:off x="8273160" y="6116040"/>
            <a:ext cx="413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8C08FA-FFCA-4ED1-8769-9305C9875BF3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22240" y="758880"/>
            <a:ext cx="7543440" cy="1308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trike="noStrike">
                <a:solidFill>
                  <a:srgbClr val="262626"/>
                </a:solidFill>
                <a:latin typeface="Corbel"/>
              </a:rPr>
              <a:t>Wonderfresh</a:t>
            </a:r>
            <a:r>
              <a:rPr lang="en-US" sz="5400" strike="noStrike">
                <a:solidFill>
                  <a:srgbClr val="000000"/>
                </a:solidFill>
                <a:latin typeface="Corbel"/>
              </a:rPr>
              <a:t>
</a:t>
            </a:r>
            <a:r>
              <a:rPr lang="en-US" sz="5400" strike="noStrike">
                <a:solidFill>
                  <a:srgbClr val="262626"/>
                </a:solidFill>
                <a:latin typeface="Corbel"/>
              </a:rPr>
              <a:t>Conceptual Design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754880" y="3659400"/>
            <a:ext cx="388836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Austin Bagnato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Kevin Carr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Sarah Higbee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Angela Hoeltje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Camille Holland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Kayla Walker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MBO</a:t>
            </a:r>
            <a:endParaRPr/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1619280" y="1704960"/>
            <a:ext cx="5717880" cy="33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Class Diagrams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986840" y="5027040"/>
            <a:ext cx="669960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      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23760" y="8568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Overall System</a:t>
            </a:r>
            <a:endParaRPr/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/>
        </p:blipFill>
        <p:spPr>
          <a:xfrm>
            <a:off x="571680" y="981000"/>
            <a:ext cx="8161920" cy="543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CTC</a:t>
            </a:r>
            <a:endParaRPr/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2101680" y="1209960"/>
            <a:ext cx="6493680" cy="50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Communication</a:t>
            </a:r>
            <a:endParaRPr/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980280" y="1531800"/>
            <a:ext cx="8072280" cy="41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23400" y="954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Track Model</a:t>
            </a: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1332720" y="762120"/>
            <a:ext cx="7341120" cy="58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Train Model</a:t>
            </a:r>
            <a:endParaRPr/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1747800" y="1114560"/>
            <a:ext cx="7030440" cy="55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Train Controller</a:t>
            </a:r>
            <a:endParaRPr/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365040" y="1139760"/>
            <a:ext cx="8651520" cy="481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MBO</a:t>
            </a:r>
            <a:endParaRPr/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1800360" y="1147680"/>
            <a:ext cx="6315840" cy="48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Sequence Diagrams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1986840" y="5027040"/>
            <a:ext cx="669960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Overall Package Diagram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23840" y="1159560"/>
            <a:ext cx="8928360" cy="53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CTC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1986840" y="5027040"/>
            <a:ext cx="669960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Dispatch Train</a:t>
            </a:r>
            <a:endParaRPr/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982800" y="1914480"/>
            <a:ext cx="7247520" cy="37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Send Speed/Authority</a:t>
            </a: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982800" y="1628640"/>
            <a:ext cx="7155360" cy="442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Flip Switch</a:t>
            </a:r>
            <a:endParaRPr/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982800" y="1676520"/>
            <a:ext cx="7357680" cy="47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Communication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Receive data from Track Controller and send data to CTC</a:t>
            </a:r>
            <a:endParaRPr/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552600" y="1743120"/>
            <a:ext cx="8056440" cy="37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94960" y="11448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Receive data from CTC and send data to Track Controller</a:t>
            </a:r>
            <a:endParaRPr/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619200" y="2000160"/>
            <a:ext cx="8123760" cy="37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42680" y="4752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Handle communication between Track Model and Train Model</a:t>
            </a:r>
            <a:endParaRPr/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856800" y="1857240"/>
            <a:ext cx="7223400" cy="470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Track Model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1986840" y="5027040"/>
            <a:ext cx="669960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Setting Temperature </a:t>
            </a:r>
            <a:endParaRPr/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466280" y="1571760"/>
            <a:ext cx="7048800" cy="44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Overall Component Design</a:t>
            </a:r>
            <a:endParaRPr/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1686600" y="1123920"/>
            <a:ext cx="6220080" cy="559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90000" y="314280"/>
            <a:ext cx="7703640" cy="105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Causing Failures</a:t>
            </a:r>
            <a:endParaRPr/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671040" y="2847960"/>
            <a:ext cx="8344800" cy="323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980640" y="0"/>
            <a:ext cx="7703640" cy="131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Loading File</a:t>
            </a:r>
            <a:endParaRPr/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870120" y="1161720"/>
            <a:ext cx="8243280" cy="570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437480" y="-561960"/>
            <a:ext cx="6872400" cy="1801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Viewing a Block</a:t>
            </a:r>
            <a:endParaRPr/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1066680" y="735120"/>
            <a:ext cx="6913080" cy="61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Train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1986840" y="5027040"/>
            <a:ext cx="669960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Activating Emergency Brake</a:t>
            </a:r>
            <a:endParaRPr/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905040" y="1924200"/>
            <a:ext cx="7911360" cy="365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Train Controller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1986840" y="5027040"/>
            <a:ext cx="669960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Set Speed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790920" y="3571920"/>
            <a:ext cx="770364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Engage Emergency Brake</a:t>
            </a:r>
            <a:endParaRPr/>
          </a:p>
        </p:txBody>
      </p:sp>
      <p:pic>
        <p:nvPicPr>
          <p:cNvPr id="220" name="Picture 6" descr=""/>
          <p:cNvPicPr/>
          <p:nvPr/>
        </p:nvPicPr>
        <p:blipFill>
          <a:blip r:embed="rId1"/>
          <a:stretch/>
        </p:blipFill>
        <p:spPr>
          <a:xfrm>
            <a:off x="964800" y="1114560"/>
            <a:ext cx="7746840" cy="2573280"/>
          </a:xfrm>
          <a:prstGeom prst="rect">
            <a:avLst/>
          </a:prstGeom>
          <a:ln>
            <a:noFill/>
          </a:ln>
        </p:spPr>
      </p:pic>
      <p:pic>
        <p:nvPicPr>
          <p:cNvPr id="221" name="Picture 7" descr=""/>
          <p:cNvPicPr/>
          <p:nvPr/>
        </p:nvPicPr>
        <p:blipFill>
          <a:blip r:embed="rId2"/>
          <a:stretch/>
        </p:blipFill>
        <p:spPr>
          <a:xfrm>
            <a:off x="1018440" y="4267080"/>
            <a:ext cx="724968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Open/Close Doors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790920" y="3571920"/>
            <a:ext cx="770364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Send Announcement</a:t>
            </a:r>
            <a:endParaRPr/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2541600" y="4179240"/>
            <a:ext cx="4194720" cy="2565720"/>
          </a:xfrm>
          <a:prstGeom prst="rect">
            <a:avLst/>
          </a:prstGeom>
          <a:ln>
            <a:noFill/>
          </a:ln>
        </p:spPr>
      </p:pic>
      <p:pic>
        <p:nvPicPr>
          <p:cNvPr id="225" name="Picture 7" descr=""/>
          <p:cNvPicPr/>
          <p:nvPr/>
        </p:nvPicPr>
        <p:blipFill>
          <a:blip r:embed="rId2"/>
          <a:stretch/>
        </p:blipFill>
        <p:spPr>
          <a:xfrm>
            <a:off x="1683360" y="1140480"/>
            <a:ext cx="5920920" cy="255492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Set Gain Values</a:t>
            </a:r>
            <a:endParaRPr/>
          </a:p>
        </p:txBody>
      </p:sp>
      <p:pic>
        <p:nvPicPr>
          <p:cNvPr id="227" name="Picture 3" descr=""/>
          <p:cNvPicPr/>
          <p:nvPr/>
        </p:nvPicPr>
        <p:blipFill>
          <a:blip r:embed="rId1"/>
          <a:stretch/>
        </p:blipFill>
        <p:spPr>
          <a:xfrm>
            <a:off x="2751480" y="1514520"/>
            <a:ext cx="4607280" cy="272016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MBO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1986840" y="5027040"/>
            <a:ext cx="669960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986840" y="2666880"/>
            <a:ext cx="6699600" cy="2359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User Case Diagrams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   </a:t>
            </a:r>
            <a:r>
              <a:rPr lang="en-US" sz="240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orbel"/>
              </a:rPr>
              <a:t>Create Driver Schedule</a:t>
            </a:r>
            <a:r>
              <a:rPr lang="en-US" sz="4000" strike="noStrike">
                <a:solidFill>
                  <a:srgbClr val="000000"/>
                </a:solidFill>
                <a:latin typeface="Corbel"/>
              </a:rPr>
              <a:t>   </a:t>
            </a:r>
            <a:r>
              <a:rPr lang="en-US" sz="4000" strike="noStrike">
                <a:solidFill>
                  <a:srgbClr val="000000"/>
                </a:solidFill>
                <a:latin typeface="Corbel"/>
              </a:rPr>
              <a:t>
</a:t>
            </a:r>
            <a:endParaRPr/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1676520" y="1695600"/>
            <a:ext cx="6393960" cy="369108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Create Train Schedules</a:t>
            </a:r>
            <a:r>
              <a:rPr lang="en-US" sz="4000" strike="noStrike">
                <a:solidFill>
                  <a:srgbClr val="000000"/>
                </a:solidFill>
                <a:latin typeface="Corbel"/>
              </a:rPr>
              <a:t>
</a:t>
            </a:r>
            <a:endParaRPr/>
          </a:p>
        </p:txBody>
      </p:sp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1876320" y="1600200"/>
            <a:ext cx="5605200" cy="32389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CTC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2343240" y="1428840"/>
            <a:ext cx="4764600" cy="480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Communication Controller</a:t>
            </a:r>
            <a:endParaRPr/>
          </a:p>
        </p:txBody>
      </p:sp>
      <p:pic>
        <p:nvPicPr>
          <p:cNvPr id="159" name="Picture 4" descr=""/>
          <p:cNvPicPr/>
          <p:nvPr/>
        </p:nvPicPr>
        <p:blipFill>
          <a:blip r:embed="rId1"/>
          <a:srcRect l="0" t="52299" r="0" b="0"/>
          <a:stretch/>
        </p:blipFill>
        <p:spPr>
          <a:xfrm>
            <a:off x="4421160" y="2025720"/>
            <a:ext cx="4666680" cy="337608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"/>
          <p:cNvPicPr/>
          <p:nvPr/>
        </p:nvPicPr>
        <p:blipFill>
          <a:blip r:embed="rId2"/>
          <a:srcRect l="0" t="0" r="0" b="46944"/>
          <a:stretch/>
        </p:blipFill>
        <p:spPr>
          <a:xfrm>
            <a:off x="247680" y="2076480"/>
            <a:ext cx="3995280" cy="32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Track Model</a:t>
            </a:r>
            <a:endParaRPr/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2131920" y="1458720"/>
            <a:ext cx="5486400" cy="457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Train Model</a:t>
            </a:r>
            <a:endParaRPr/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1085760" y="2057400"/>
            <a:ext cx="6664320" cy="279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82800" y="457200"/>
            <a:ext cx="7703640" cy="69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Train Controller</a:t>
            </a:r>
            <a:endParaRPr/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219240" y="1486080"/>
            <a:ext cx="8675640" cy="500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80</TotalTime>
  <Application>LibreOffice/4.4.3.2$Linux_X86_64 LibreOffice_project/40m0$Build-2</Application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2012-08-24T00:53:15Z</dcterms:created>
  <dc:language>en-US</dc:language>
  <cp:lastModifiedBy>Angie </cp:lastModifiedBy>
  <dcterms:modified xsi:type="dcterms:W3CDTF">2017-03-16T19:42:36Z</dcterms:modified>
  <cp:revision>132</cp:revision>
  <dc:title>Wonderfresh Conceptual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