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Selk Nam Store - Presentación Final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Experiencia Real de Usuario y Desarrollo del Proyecto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Selk Nam Store?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Una tienda online de productos de seguridad con un sistema de roles bien definido.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Si no has iniciado sesión, no puedes ver precios ni comprar.</a:t>
            </a:r>
          </a:p>
          <a:p>
            <a:r>
              <a:t>✅ Usuarios pueden ver precios, agregar productos al carrito y comprar.</a:t>
            </a:r>
          </a:p>
          <a:p>
            <a:r>
              <a:t>✅ Clientes pueden gestionar pedidos y productos, pero no comprar.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Tecnologías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Frontend: React + Vite, React Router, Bootstrap, Axios, React Icons.</a:t>
            </a:r>
          </a:p>
          <a:p>
            <a:r>
              <a:t>✅ Backend: Node.js + Express, PostgreSQL, CORS, bcryptjs, JWT.</a:t>
            </a:r>
          </a:p>
          <a:p>
            <a:r>
              <a:t>✅ Autenticación y Seguridad: JSON Web Tokens (JWT), bcryptjs.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🏠 Usuario No Registrado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❌ No puede ver precios.</a:t>
            </a:r>
          </a:p>
          <a:p>
            <a:r>
              <a:t>❌ No puede comprar.</a:t>
            </a:r>
          </a:p>
          <a:p>
            <a:r>
              <a:t>❌ Se le redirige al login al intentar interactuar.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🔑 Usuario Registrado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Puede ver precios y detalles de productos.</a:t>
            </a:r>
          </a:p>
          <a:p>
            <a:r>
              <a:t>✅ Puede agregar productos al carrito.</a:t>
            </a:r>
          </a:p>
          <a:p>
            <a:r>
              <a:t>✅ Puede comprar solo con método de pago 'Otros'.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Cliente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Puede ver y gestionar pedidos.</a:t>
            </a:r>
          </a:p>
          <a:p>
            <a:r>
              <a:t>✅ Puede actualizar productos.</a:t>
            </a:r>
          </a:p>
          <a:p>
            <a:r>
              <a:t>❌ No puede comprar ni ver el carrito.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🔥 Retos y Aprendizajes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Manejo de roles (Usuario vs Cliente).</a:t>
            </a:r>
          </a:p>
          <a:p>
            <a:r>
              <a:t>✅ Implementación del carrito con Context API.</a:t>
            </a:r>
          </a:p>
          <a:p>
            <a:r>
              <a:t>✅ Protección de rutas con JWT.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Cierre y Despedida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Aplicamos lo aprendido para construir una tienda funcional y segura.</a:t>
            </a:r>
          </a:p>
          <a:p>
            <a:r>
              <a:t>Optimización de datos en PostgreSQL y autenticación con JWT.</a:t>
            </a:r>
          </a:p>
          <a:p>
            <a:r>
              <a:t>¡Gracias por su atención! 🚀🔥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