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89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4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048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613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585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32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377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40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14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71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17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8DAF-56FE-44E6-A12C-6841856A20B0}" type="datetimeFigureOut">
              <a:rPr lang="es-CO" smtClean="0"/>
              <a:t>02/11/2018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5E7E-0E6F-4661-873F-E81D2B5ED0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4400" y="2866149"/>
            <a:ext cx="9651124" cy="2788416"/>
          </a:xfrm>
        </p:spPr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621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247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</dc:creator>
  <cp:lastModifiedBy>JESSICA</cp:lastModifiedBy>
  <cp:revision>3</cp:revision>
  <dcterms:created xsi:type="dcterms:W3CDTF">2018-11-02T22:16:37Z</dcterms:created>
  <dcterms:modified xsi:type="dcterms:W3CDTF">2018-11-02T22:23:11Z</dcterms:modified>
</cp:coreProperties>
</file>