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89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4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48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13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85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32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77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4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1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7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7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0" y="2866149"/>
            <a:ext cx="9651124" cy="2788416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62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247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</dc:creator>
  <cp:lastModifiedBy>JESSICA</cp:lastModifiedBy>
  <cp:revision>1</cp:revision>
  <dcterms:created xsi:type="dcterms:W3CDTF">2018-11-02T22:16:37Z</dcterms:created>
  <dcterms:modified xsi:type="dcterms:W3CDTF">2018-11-02T22:16:59Z</dcterms:modified>
</cp:coreProperties>
</file>