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16AE-6E3A-41FC-A93B-F79269B18DA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73A9-0F6A-48AD-8354-51F88799C6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16AE-6E3A-41FC-A93B-F79269B18DA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73A9-0F6A-48AD-8354-51F88799C6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9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16AE-6E3A-41FC-A93B-F79269B18DA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73A9-0F6A-48AD-8354-51F88799C6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8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CED0-0EF0-495B-A945-23A9EE8007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B146-D842-4642-A459-FA7D7B529F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CED0-0EF0-495B-A945-23A9EE8007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B146-D842-4642-A459-FA7D7B529F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54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CED0-0EF0-495B-A945-23A9EE8007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B146-D842-4642-A459-FA7D7B529F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28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CED0-0EF0-495B-A945-23A9EE8007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B146-D842-4642-A459-FA7D7B529F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58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CED0-0EF0-495B-A945-23A9EE8007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B146-D842-4642-A459-FA7D7B529F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74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CED0-0EF0-495B-A945-23A9EE8007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B146-D842-4642-A459-FA7D7B529F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62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CED0-0EF0-495B-A945-23A9EE8007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B146-D842-4642-A459-FA7D7B529F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68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CED0-0EF0-495B-A945-23A9EE8007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B146-D842-4642-A459-FA7D7B529F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16AE-6E3A-41FC-A93B-F79269B18DA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73A9-0F6A-48AD-8354-51F88799C6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8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CED0-0EF0-495B-A945-23A9EE8007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B146-D842-4642-A459-FA7D7B529F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06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CED0-0EF0-495B-A945-23A9EE8007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B146-D842-4642-A459-FA7D7B529F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63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CED0-0EF0-495B-A945-23A9EE8007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B146-D842-4642-A459-FA7D7B529F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386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CED0-0EF0-495B-A945-23A9EE8007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B146-D842-4642-A459-FA7D7B529F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4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CED0-0EF0-495B-A945-23A9EE8007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B146-D842-4642-A459-FA7D7B529F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16AE-6E3A-41FC-A93B-F79269B18DA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73A9-0F6A-48AD-8354-51F88799C6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16AE-6E3A-41FC-A93B-F79269B18DA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73A9-0F6A-48AD-8354-51F88799C6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4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16AE-6E3A-41FC-A93B-F79269B18DA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73A9-0F6A-48AD-8354-51F88799C6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7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16AE-6E3A-41FC-A93B-F79269B18DA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73A9-0F6A-48AD-8354-51F88799C6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3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16AE-6E3A-41FC-A93B-F79269B18DA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73A9-0F6A-48AD-8354-51F88799C6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16AE-6E3A-41FC-A93B-F79269B18DA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73A9-0F6A-48AD-8354-51F88799C6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16AE-6E3A-41FC-A93B-F79269B18DA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73A9-0F6A-48AD-8354-51F88799C6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0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716AE-6E3A-41FC-A93B-F79269B18DA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E73A9-0F6A-48AD-8354-51F88799C6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9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716AE-6E3A-41FC-A93B-F79269B18DA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E73A9-0F6A-48AD-8354-51F88799C6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0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01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088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Diseño personalizado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</dc:creator>
  <cp:lastModifiedBy>Andrea</cp:lastModifiedBy>
  <cp:revision>6</cp:revision>
  <dcterms:created xsi:type="dcterms:W3CDTF">2018-10-06T23:18:05Z</dcterms:created>
  <dcterms:modified xsi:type="dcterms:W3CDTF">2018-10-07T00:41:12Z</dcterms:modified>
</cp:coreProperties>
</file>