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7099300" cy="10234613"/>
  <p:defaultTextStyle>
    <a:defPPr>
      <a:defRPr lang="es-ES"/>
    </a:defPPr>
    <a:lvl1pPr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27" userDrawn="1">
          <p15:clr>
            <a:srgbClr val="A4A3A4"/>
          </p15:clr>
        </p15:guide>
        <p15:guide id="2" pos="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A6"/>
    <a:srgbClr val="4E89A2"/>
    <a:srgbClr val="699ABE"/>
    <a:srgbClr val="186C83"/>
    <a:srgbClr val="990000"/>
    <a:srgbClr val="800000"/>
    <a:srgbClr val="006699"/>
    <a:srgbClr val="336600"/>
    <a:srgbClr val="DFF1CB"/>
    <a:srgbClr val="9AD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72" autoAdjust="0"/>
    <p:restoredTop sz="94670" autoAdjust="0"/>
  </p:normalViewPr>
  <p:slideViewPr>
    <p:cSldViewPr>
      <p:cViewPr varScale="1">
        <p:scale>
          <a:sx n="10" d="100"/>
          <a:sy n="10" d="100"/>
        </p:scale>
        <p:origin x="2440" y="176"/>
      </p:cViewPr>
      <p:guideLst>
        <p:guide orient="horz" pos="3627"/>
        <p:guide pos="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CONGRESO DE INVESTIGACION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29623-8AC7-4FD2-9725-3922EE7ADF0A}" type="datetimeFigureOut">
              <a:rPr lang="es-ES" smtClean="0"/>
              <a:pPr/>
              <a:t>05/11/2018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CONGRESO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6408-CDD2-47B9-9459-58B304AA928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617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s-ES" smtClean="0"/>
              <a:t>CONGRESO DE INVESTIGACION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625B74D-FB57-405E-B1F5-479678D6309A}" type="datetimeFigureOut">
              <a:rPr lang="es-ES"/>
              <a:pPr>
                <a:defRPr/>
              </a:pPr>
              <a:t>05/11/2018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es-ES" smtClean="0"/>
              <a:t>CONGRESO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8FDA3EEE-A42C-4C66-9234-071EE4F746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102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8203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13421152"/>
            <a:ext cx="27538681" cy="925918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9" y="24480363"/>
            <a:ext cx="22678073" cy="11040163"/>
          </a:xfrm>
        </p:spPr>
        <p:txBody>
          <a:bodyPr/>
          <a:lstStyle>
            <a:lvl1pPr marL="0" indent="0" algn="ctr">
              <a:buNone/>
              <a:defRPr/>
            </a:lvl1pPr>
            <a:lvl2pPr marL="455689" indent="0" algn="ctr">
              <a:buNone/>
              <a:defRPr/>
            </a:lvl2pPr>
            <a:lvl3pPr marL="911379" indent="0" algn="ctr">
              <a:buNone/>
              <a:defRPr/>
            </a:lvl3pPr>
            <a:lvl4pPr marL="1367070" indent="0" algn="ctr">
              <a:buNone/>
              <a:defRPr/>
            </a:lvl4pPr>
            <a:lvl5pPr marL="1822759" indent="0" algn="ctr">
              <a:buNone/>
              <a:defRPr/>
            </a:lvl5pPr>
            <a:lvl6pPr marL="2278448" indent="0" algn="ctr">
              <a:buNone/>
              <a:defRPr/>
            </a:lvl6pPr>
            <a:lvl7pPr marL="2734138" indent="0" algn="ctr">
              <a:buNone/>
              <a:defRPr/>
            </a:lvl7pPr>
            <a:lvl8pPr marL="3189828" indent="0" algn="ctr">
              <a:buNone/>
              <a:defRPr/>
            </a:lvl8pPr>
            <a:lvl9pPr marL="36455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D061E-F829-47CB-80F4-3E622B2058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7D63B-F76E-4F2E-AAA6-7CD6C54936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3490556" y="1729549"/>
            <a:ext cx="7289126" cy="3686149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619609" y="1729549"/>
            <a:ext cx="21699523" cy="3686149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8DB69-E4E8-45DD-BB22-E4436261BC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8FA87-28E2-496D-86D8-D104BB4865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8875" y="27760410"/>
            <a:ext cx="27540466" cy="8581080"/>
          </a:xfrm>
        </p:spPr>
        <p:txBody>
          <a:bodyPr anchor="t"/>
          <a:lstStyle>
            <a:lvl1pPr algn="l">
              <a:defRPr sz="3987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8875" y="18310750"/>
            <a:ext cx="27540466" cy="9449663"/>
          </a:xfrm>
        </p:spPr>
        <p:txBody>
          <a:bodyPr anchor="b"/>
          <a:lstStyle>
            <a:lvl1pPr marL="0" indent="0">
              <a:buNone/>
              <a:defRPr sz="1993"/>
            </a:lvl1pPr>
            <a:lvl2pPr marL="455689" indent="0">
              <a:buNone/>
              <a:defRPr sz="1794"/>
            </a:lvl2pPr>
            <a:lvl3pPr marL="911379" indent="0">
              <a:buNone/>
              <a:defRPr sz="1595"/>
            </a:lvl3pPr>
            <a:lvl4pPr marL="1367070" indent="0">
              <a:buNone/>
              <a:defRPr sz="1395"/>
            </a:lvl4pPr>
            <a:lvl5pPr marL="1822759" indent="0">
              <a:buNone/>
              <a:defRPr sz="1395"/>
            </a:lvl5pPr>
            <a:lvl6pPr marL="2278448" indent="0">
              <a:buNone/>
              <a:defRPr sz="1395"/>
            </a:lvl6pPr>
            <a:lvl7pPr marL="2734138" indent="0">
              <a:buNone/>
              <a:defRPr sz="1395"/>
            </a:lvl7pPr>
            <a:lvl8pPr marL="3189828" indent="0">
              <a:buNone/>
              <a:defRPr sz="1395"/>
            </a:lvl8pPr>
            <a:lvl9pPr marL="3645518" indent="0">
              <a:buNone/>
              <a:defRPr sz="139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3F27-D4E3-4046-84D5-71B91F69DC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619609" y="10080149"/>
            <a:ext cx="14494324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85356" y="10080149"/>
            <a:ext cx="14494325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1434-A159-4374-8C1B-477E099167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19609" y="9670619"/>
            <a:ext cx="14315756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19609" y="13701155"/>
            <a:ext cx="14315756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58567" y="9670619"/>
            <a:ext cx="14321114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58567" y="13701155"/>
            <a:ext cx="14321114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C9126-102E-4FB2-B048-E1E310296D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28055-EFDA-41DF-9FA3-82E613C00A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A08EB-B8E9-4C5B-84AF-7E7AE8DE08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09" y="1720026"/>
            <a:ext cx="10658694" cy="7320108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7579" y="1720029"/>
            <a:ext cx="18112103" cy="36871020"/>
          </a:xfrm>
        </p:spPr>
        <p:txBody>
          <a:bodyPr/>
          <a:lstStyle>
            <a:lvl1pPr>
              <a:defRPr sz="3189"/>
            </a:lvl1pPr>
            <a:lvl2pPr>
              <a:defRPr sz="2791"/>
            </a:lvl2pPr>
            <a:lvl3pPr>
              <a:defRPr sz="2392"/>
            </a:lvl3pPr>
            <a:lvl4pPr>
              <a:defRPr sz="1993"/>
            </a:lvl4pPr>
            <a:lvl5pPr>
              <a:defRPr sz="1993"/>
            </a:lvl5pPr>
            <a:lvl6pPr>
              <a:defRPr sz="1993"/>
            </a:lvl6pPr>
            <a:lvl7pPr>
              <a:defRPr sz="1993"/>
            </a:lvl7pPr>
            <a:lvl8pPr>
              <a:defRPr sz="1993"/>
            </a:lvl8pPr>
            <a:lvl9pPr>
              <a:defRPr sz="199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19609" y="9040136"/>
            <a:ext cx="10658694" cy="29550913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2BCB-B743-4CD6-B67D-42FA08C1DE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49861" y="30240449"/>
            <a:ext cx="19440644" cy="3569577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49861" y="3861010"/>
            <a:ext cx="19440644" cy="25920383"/>
          </a:xfrm>
        </p:spPr>
        <p:txBody>
          <a:bodyPr/>
          <a:lstStyle>
            <a:lvl1pPr marL="0" indent="0">
              <a:buNone/>
              <a:defRPr sz="3189"/>
            </a:lvl1pPr>
            <a:lvl2pPr marL="455689" indent="0">
              <a:buNone/>
              <a:defRPr sz="2791"/>
            </a:lvl2pPr>
            <a:lvl3pPr marL="911379" indent="0">
              <a:buNone/>
              <a:defRPr sz="2392"/>
            </a:lvl3pPr>
            <a:lvl4pPr marL="1367070" indent="0">
              <a:buNone/>
              <a:defRPr sz="1993"/>
            </a:lvl4pPr>
            <a:lvl5pPr marL="1822759" indent="0">
              <a:buNone/>
              <a:defRPr sz="1993"/>
            </a:lvl5pPr>
            <a:lvl6pPr marL="2278448" indent="0">
              <a:buNone/>
              <a:defRPr sz="1993"/>
            </a:lvl6pPr>
            <a:lvl7pPr marL="2734138" indent="0">
              <a:buNone/>
              <a:defRPr sz="1993"/>
            </a:lvl7pPr>
            <a:lvl8pPr marL="3189828" indent="0">
              <a:buNone/>
              <a:defRPr sz="1993"/>
            </a:lvl8pPr>
            <a:lvl9pPr marL="3645518" indent="0">
              <a:buNone/>
              <a:defRPr sz="1993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49861" y="33810026"/>
            <a:ext cx="19440644" cy="5070551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BD4A1-B7E1-4472-A708-F933F6CAA8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610" y="1729550"/>
            <a:ext cx="29160074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610" y="10080149"/>
            <a:ext cx="29160074" cy="2851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609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l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403" y="39341536"/>
            <a:ext cx="1026048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ct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9136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51D366-9A45-43A8-8A02-D7E2E53C75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+mj-lt"/>
          <a:ea typeface="+mj-ea"/>
          <a:cs typeface="+mj-cs"/>
        </a:defRPr>
      </a:lvl1pPr>
      <a:lvl2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2pPr>
      <a:lvl3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3pPr>
      <a:lvl4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4pPr>
      <a:lvl5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5pPr>
      <a:lvl6pPr marL="45568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6pPr>
      <a:lvl7pPr marL="91137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7pPr>
      <a:lvl8pPr marL="1367070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8pPr>
      <a:lvl9pPr marL="182275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384475" indent="-1384475" algn="l" defTabSz="3691403" rtl="0" eaLnBrk="0" fontAlgn="base" hangingPunct="0">
        <a:spcBef>
          <a:spcPct val="20000"/>
        </a:spcBef>
        <a:spcAft>
          <a:spcPct val="0"/>
        </a:spcAft>
        <a:buChar char="•"/>
        <a:defRPr sz="12957">
          <a:solidFill>
            <a:schemeClr val="tx1"/>
          </a:solidFill>
          <a:latin typeface="+mn-lt"/>
          <a:ea typeface="+mn-ea"/>
          <a:cs typeface="+mn-cs"/>
        </a:defRPr>
      </a:lvl1pPr>
      <a:lvl2pPr marL="2998376" indent="-1153465" algn="l" defTabSz="3691403" rtl="0" eaLnBrk="0" fontAlgn="base" hangingPunct="0">
        <a:spcBef>
          <a:spcPct val="20000"/>
        </a:spcBef>
        <a:spcAft>
          <a:spcPct val="0"/>
        </a:spcAft>
        <a:buChar char="–"/>
        <a:defRPr sz="11263">
          <a:solidFill>
            <a:schemeClr val="tx1"/>
          </a:solidFill>
          <a:latin typeface="+mn-lt"/>
          <a:cs typeface="+mn-cs"/>
        </a:defRPr>
      </a:lvl2pPr>
      <a:lvl3pPr marL="4613858" indent="-922456" algn="l" defTabSz="3691403" rtl="0" eaLnBrk="0" fontAlgn="base" hangingPunct="0">
        <a:spcBef>
          <a:spcPct val="20000"/>
        </a:spcBef>
        <a:spcAft>
          <a:spcPct val="0"/>
        </a:spcAft>
        <a:buChar char="•"/>
        <a:defRPr sz="9668">
          <a:solidFill>
            <a:schemeClr val="tx1"/>
          </a:solidFill>
          <a:latin typeface="+mn-lt"/>
          <a:cs typeface="+mn-cs"/>
        </a:defRPr>
      </a:lvl3pPr>
      <a:lvl4pPr marL="6458768" indent="-922456" algn="l" defTabSz="3691403" rtl="0" eaLnBrk="0" fontAlgn="base" hangingPunct="0">
        <a:spcBef>
          <a:spcPct val="20000"/>
        </a:spcBef>
        <a:spcAft>
          <a:spcPct val="0"/>
        </a:spcAft>
        <a:buChar char="–"/>
        <a:defRPr sz="8073">
          <a:solidFill>
            <a:schemeClr val="tx1"/>
          </a:solidFill>
          <a:latin typeface="+mn-lt"/>
          <a:cs typeface="+mn-cs"/>
        </a:defRPr>
      </a:lvl4pPr>
      <a:lvl5pPr marL="8305262" indent="-922456" algn="l" defTabSz="3691403" rtl="0" eaLnBrk="0" fontAlgn="base" hangingPunct="0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5pPr>
      <a:lvl6pPr marL="8760952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6pPr>
      <a:lvl7pPr marL="921664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7pPr>
      <a:lvl8pPr marL="967233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8pPr>
      <a:lvl9pPr marL="1012802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568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137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707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75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7844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413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8982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4551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Rectangle 29"/>
          <p:cNvSpPr>
            <a:spLocks noChangeArrowheads="1"/>
          </p:cNvSpPr>
          <p:nvPr/>
        </p:nvSpPr>
        <p:spPr bwMode="auto">
          <a:xfrm>
            <a:off x="16109035" y="3455671"/>
            <a:ext cx="181218" cy="404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9701" tIns="44851" rIns="89701" bIns="44851" anchor="ctr">
            <a:spAutoFit/>
          </a:bodyPr>
          <a:lstStyle/>
          <a:p>
            <a:endParaRPr lang="es-ES_tradnl" sz="2193"/>
          </a:p>
        </p:txBody>
      </p:sp>
      <p:sp>
        <p:nvSpPr>
          <p:cNvPr id="2" name="AutoShape 2" descr="Imagen relacionada"/>
          <p:cNvSpPr>
            <a:spLocks noChangeAspect="1" noChangeArrowheads="1"/>
          </p:cNvSpPr>
          <p:nvPr/>
        </p:nvSpPr>
        <p:spPr bwMode="auto">
          <a:xfrm>
            <a:off x="2000728" y="3513868"/>
            <a:ext cx="303788" cy="30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136" tIns="45568" rIns="91136" bIns="45568" numCol="1" anchor="t" anchorCtr="0" compatLnSpc="1">
            <a:prstTxWarp prst="textNoShape">
              <a:avLst/>
            </a:prstTxWarp>
          </a:bodyPr>
          <a:lstStyle/>
          <a:p>
            <a:endParaRPr lang="es-CO" sz="2193"/>
          </a:p>
        </p:txBody>
      </p:sp>
      <p:sp>
        <p:nvSpPr>
          <p:cNvPr id="47" name="Rectángulo redondeado 46"/>
          <p:cNvSpPr/>
          <p:nvPr/>
        </p:nvSpPr>
        <p:spPr bwMode="auto">
          <a:xfrm>
            <a:off x="717708" y="9315434"/>
            <a:ext cx="14416088" cy="1516524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ángulo redondeado 47"/>
          <p:cNvSpPr/>
          <p:nvPr/>
        </p:nvSpPr>
        <p:spPr bwMode="auto">
          <a:xfrm>
            <a:off x="2304515" y="9024648"/>
            <a:ext cx="2733733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ES" sz="2400" b="1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ángulo redondeado 48"/>
          <p:cNvSpPr/>
          <p:nvPr/>
        </p:nvSpPr>
        <p:spPr bwMode="auto">
          <a:xfrm>
            <a:off x="717709" y="25114401"/>
            <a:ext cx="14401800" cy="753045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ángulo redondeado 49"/>
          <p:cNvSpPr/>
          <p:nvPr/>
        </p:nvSpPr>
        <p:spPr bwMode="auto">
          <a:xfrm>
            <a:off x="2000727" y="24787087"/>
            <a:ext cx="2317431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ES" sz="2400" b="1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ángulo redondeado 50"/>
          <p:cNvSpPr/>
          <p:nvPr/>
        </p:nvSpPr>
        <p:spPr bwMode="auto">
          <a:xfrm>
            <a:off x="717709" y="33479562"/>
            <a:ext cx="14401800" cy="6714607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ángulo redondeado 51"/>
          <p:cNvSpPr/>
          <p:nvPr/>
        </p:nvSpPr>
        <p:spPr bwMode="auto">
          <a:xfrm>
            <a:off x="2000729" y="33152248"/>
            <a:ext cx="2677476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endParaRPr lang="es-ES" sz="2400" b="1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 bwMode="auto">
          <a:xfrm>
            <a:off x="17279779" y="9315435"/>
            <a:ext cx="14401800" cy="1300351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ectángulo redondeado 55"/>
          <p:cNvSpPr/>
          <p:nvPr/>
        </p:nvSpPr>
        <p:spPr bwMode="auto">
          <a:xfrm>
            <a:off x="18719959" y="8985822"/>
            <a:ext cx="2666942" cy="579194"/>
          </a:xfrm>
          <a:prstGeom prst="roundRect">
            <a:avLst/>
          </a:prstGeom>
          <a:solidFill>
            <a:srgbClr val="008BA6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es-ES" sz="2400" b="1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redondeado 56"/>
          <p:cNvSpPr/>
          <p:nvPr/>
        </p:nvSpPr>
        <p:spPr bwMode="auto">
          <a:xfrm>
            <a:off x="17267657" y="22964450"/>
            <a:ext cx="14401800" cy="1153431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ectángulo redondeado 57"/>
          <p:cNvSpPr/>
          <p:nvPr/>
        </p:nvSpPr>
        <p:spPr bwMode="auto">
          <a:xfrm>
            <a:off x="18719959" y="22601785"/>
            <a:ext cx="2789158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endParaRPr lang="es-ES" sz="2400" b="1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ángulo redondeado 58"/>
          <p:cNvSpPr/>
          <p:nvPr/>
        </p:nvSpPr>
        <p:spPr bwMode="auto">
          <a:xfrm>
            <a:off x="17267657" y="35672565"/>
            <a:ext cx="14401800" cy="45216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Rectángulo redondeado 59"/>
          <p:cNvSpPr/>
          <p:nvPr/>
        </p:nvSpPr>
        <p:spPr bwMode="auto">
          <a:xfrm>
            <a:off x="18719665" y="35345253"/>
            <a:ext cx="2520610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  <a:endParaRPr lang="es-ES" sz="2400" b="1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ángulo 60"/>
          <p:cNvSpPr/>
          <p:nvPr/>
        </p:nvSpPr>
        <p:spPr>
          <a:xfrm flipV="1">
            <a:off x="717549" y="5758335"/>
            <a:ext cx="3096402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2" name="Rectángulo 61"/>
          <p:cNvSpPr/>
          <p:nvPr/>
        </p:nvSpPr>
        <p:spPr>
          <a:xfrm flipV="1">
            <a:off x="717549" y="-13270"/>
            <a:ext cx="30964031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3" name="Rectángulo 62"/>
          <p:cNvSpPr/>
          <p:nvPr/>
        </p:nvSpPr>
        <p:spPr>
          <a:xfrm rot="5400000" flipV="1">
            <a:off x="28795776" y="2872533"/>
            <a:ext cx="5558834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4" name="Rectángulo 63"/>
          <p:cNvSpPr/>
          <p:nvPr/>
        </p:nvSpPr>
        <p:spPr>
          <a:xfrm rot="5400000" flipV="1">
            <a:off x="-1961909" y="2865946"/>
            <a:ext cx="557200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14" name="Rectángulo 13"/>
          <p:cNvSpPr/>
          <p:nvPr/>
        </p:nvSpPr>
        <p:spPr bwMode="auto">
          <a:xfrm>
            <a:off x="16026765" y="8115818"/>
            <a:ext cx="360045" cy="32714159"/>
          </a:xfrm>
          <a:prstGeom prst="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just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kumimoji="0" lang="es-CO" sz="2200" b="0" i="0" u="none" strike="noStrike" cap="none" normalizeH="0" baseline="0" smtClean="0">
              <a:ln>
                <a:noFill/>
              </a:ln>
              <a:solidFill>
                <a:srgbClr val="186C83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ángulo 28"/>
          <p:cNvSpPr/>
          <p:nvPr/>
        </p:nvSpPr>
        <p:spPr>
          <a:xfrm flipV="1">
            <a:off x="717549" y="40829978"/>
            <a:ext cx="3096402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37" name="Rectángulo 36"/>
          <p:cNvSpPr/>
          <p:nvPr/>
        </p:nvSpPr>
        <p:spPr>
          <a:xfrm flipV="1">
            <a:off x="717709" y="42990246"/>
            <a:ext cx="30963870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32" name="Rectángulo 31"/>
          <p:cNvSpPr/>
          <p:nvPr/>
        </p:nvSpPr>
        <p:spPr>
          <a:xfrm rot="5400000" flipV="1">
            <a:off x="30388674" y="41911562"/>
            <a:ext cx="2373038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33" name="Rectángulo 32"/>
          <p:cNvSpPr/>
          <p:nvPr/>
        </p:nvSpPr>
        <p:spPr>
          <a:xfrm rot="5400000" flipV="1">
            <a:off x="-362583" y="41907733"/>
            <a:ext cx="2373038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5398294" y="6634629"/>
            <a:ext cx="21602700" cy="2118615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3200" b="1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</a:t>
            </a:r>
            <a:r>
              <a:rPr lang="es-ES" sz="32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PROYECTO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4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Autor1</a:t>
            </a:r>
            <a:r>
              <a:rPr lang="es-ES" sz="24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4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Autor2</a:t>
            </a:r>
            <a:r>
              <a:rPr lang="es-ES" sz="24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4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Autor3</a:t>
            </a:r>
            <a:endParaRPr lang="es-ES" sz="2400" dirty="0">
              <a:ln w="28575" cmpd="sng">
                <a:noFill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baseline="300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s-ES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</a:t>
            </a:r>
            <a:r>
              <a:rPr lang="es-ES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 - Ciudad País, </a:t>
            </a:r>
            <a:r>
              <a:rPr lang="es-ES" baseline="30000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</a:t>
            </a:r>
            <a:r>
              <a:rPr lang="es-ES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 – Ciudad País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kumimoji="0" lang="es-ES" b="0" i="0" u="none" strike="noStrike" cap="none" normalizeH="0" baseline="0" dirty="0" smtClean="0">
                <a:ln w="28575" cmpd="sng"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Facultad xxx, </a:t>
            </a:r>
            <a:r>
              <a:rPr lang="es-ES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b="0" i="0" u="none" strike="noStrike" cap="none" normalizeH="0" baseline="0" dirty="0" smtClean="0">
                <a:ln w="28575" cmpd="sng"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Facultad xxx</a:t>
            </a:r>
          </a:p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s-ES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xxx, </a:t>
            </a:r>
            <a:r>
              <a:rPr lang="es-ES" baseline="30000" dirty="0" smtClean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xxx</a:t>
            </a:r>
            <a:endParaRPr kumimoji="0" lang="es-CO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redondeado 44"/>
          <p:cNvSpPr/>
          <p:nvPr/>
        </p:nvSpPr>
        <p:spPr bwMode="auto">
          <a:xfrm>
            <a:off x="15120698" y="6118384"/>
            <a:ext cx="2153128" cy="658713"/>
          </a:xfrm>
          <a:prstGeom prst="roundRect">
            <a:avLst/>
          </a:prstGeom>
          <a:solidFill>
            <a:schemeClr val="bg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3600" b="1" dirty="0">
                <a:ln w="28575" cmpd="sng">
                  <a:noFill/>
                </a:ln>
                <a:solidFill>
                  <a:srgbClr val="008B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TITULO</a:t>
            </a:r>
            <a:endParaRPr lang="es-ES" sz="3200" b="1" dirty="0">
              <a:ln w="28575" cmpd="sng">
                <a:noFill/>
              </a:ln>
              <a:solidFill>
                <a:srgbClr val="008B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97" y="639192"/>
            <a:ext cx="29250205" cy="4971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36</Words>
  <Application>Microsoft Office PowerPoint</Application>
  <PresentationFormat>Personalizado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Diseño predeterminado</vt:lpstr>
      <vt:lpstr>Presentación de PowerPoint</vt:lpstr>
    </vt:vector>
  </TitlesOfParts>
  <Company>PC NEW &amp;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Víctor</dc:creator>
  <cp:lastModifiedBy>JESSICA</cp:lastModifiedBy>
  <cp:revision>297</cp:revision>
  <dcterms:created xsi:type="dcterms:W3CDTF">2010-08-18T10:27:40Z</dcterms:created>
  <dcterms:modified xsi:type="dcterms:W3CDTF">2018-11-05T23:12:36Z</dcterms:modified>
</cp:coreProperties>
</file>