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A6"/>
    <a:srgbClr val="4E89A2"/>
    <a:srgbClr val="699ABE"/>
    <a:srgbClr val="186C83"/>
    <a:srgbClr val="990000"/>
    <a:srgbClr val="800000"/>
    <a:srgbClr val="006699"/>
    <a:srgbClr val="336600"/>
    <a:srgbClr val="DFF1CB"/>
    <a:srgbClr val="9A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70" autoAdjust="0"/>
  </p:normalViewPr>
  <p:slideViewPr>
    <p:cSldViewPr>
      <p:cViewPr varScale="1">
        <p:scale>
          <a:sx n="10" d="100"/>
          <a:sy n="10" d="100"/>
        </p:scale>
        <p:origin x="2440" y="176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CONGRESO DE INVESTIGACION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CONGRESO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 smtClean="0"/>
              <a:t>CONGRESO DE INVESTIGACION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05/11/2018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 smtClean="0"/>
              <a:t>CONGRESO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31289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7708" y="9315434"/>
            <a:ext cx="14416088" cy="1516524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717709" y="25114401"/>
            <a:ext cx="14401800" cy="753045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000727" y="24787087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717709" y="33479562"/>
            <a:ext cx="14401800" cy="671460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000729" y="33152248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17267657" y="22964450"/>
            <a:ext cx="14401800" cy="1153431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18719959" y="22601785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17267657" y="35672565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18719665" y="35345253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026765" y="8115818"/>
            <a:ext cx="360045" cy="32714159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 smtClean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ángulo 28"/>
          <p:cNvSpPr/>
          <p:nvPr/>
        </p:nvSpPr>
        <p:spPr>
          <a:xfrm flipV="1">
            <a:off x="717549" y="40829978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7" name="Rectángulo 36"/>
          <p:cNvSpPr/>
          <p:nvPr/>
        </p:nvSpPr>
        <p:spPr>
          <a:xfrm flipV="1">
            <a:off x="717709" y="42990246"/>
            <a:ext cx="30963870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2" name="Rectángulo 31"/>
          <p:cNvSpPr/>
          <p:nvPr/>
        </p:nvSpPr>
        <p:spPr>
          <a:xfrm rot="5400000" flipV="1">
            <a:off x="30388674" y="41911562"/>
            <a:ext cx="2373038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3" name="Rectángulo 32"/>
          <p:cNvSpPr/>
          <p:nvPr/>
        </p:nvSpPr>
        <p:spPr>
          <a:xfrm rot="5400000" flipV="1">
            <a:off x="-362583" y="41907733"/>
            <a:ext cx="2373038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398294" y="6634629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2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lang="es-ES" sz="32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PROYECTO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Autor1</a:t>
            </a:r>
            <a:r>
              <a:rPr lang="es-ES" sz="24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Autor2</a:t>
            </a:r>
            <a:r>
              <a:rPr lang="es-ES" sz="24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Autor3</a:t>
            </a:r>
            <a:endParaRPr lang="es-ES" sz="2400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 - Ciudad País, </a:t>
            </a: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 – Ciudad País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s-ES" b="0" i="0" u="none" strike="noStrike" cap="none" normalizeH="0" baseline="0" dirty="0" smtClean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xxx, </a:t>
            </a: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b="0" i="0" u="none" strike="noStrike" cap="none" normalizeH="0" baseline="0" dirty="0" smtClean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xxx, </a:t>
            </a: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</a:t>
            </a:r>
            <a:endParaRPr kumimoji="0" lang="es-CO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22" y="425881"/>
            <a:ext cx="29280329" cy="4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36</Words>
  <Application>Microsoft Office PowerPoint</Application>
  <PresentationFormat>Personalizado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Víctor</dc:creator>
  <cp:lastModifiedBy>JESSICA</cp:lastModifiedBy>
  <cp:revision>297</cp:revision>
  <dcterms:created xsi:type="dcterms:W3CDTF">2010-08-18T10:27:40Z</dcterms:created>
  <dcterms:modified xsi:type="dcterms:W3CDTF">2018-11-05T23:13:08Z</dcterms:modified>
</cp:coreProperties>
</file>