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6959A-BE7A-4115-B347-8DF8B967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39A28-77AB-468B-A833-0CCBA625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7E951-72BE-4D39-BC22-7802429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E354F-E9FB-4F6A-9B9B-21276FD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874-F300-404C-AE4D-AE69D0C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6ACE-D5F5-4C41-B2B4-9091982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CF0E3-BB20-4DC3-ACE3-BAE6E34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E74F-2D2C-40CB-8C23-D1CEC21F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EBA8F-8817-43A9-8633-33E38181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C4DF2-4687-4D4B-BFF7-E36BB68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5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510A7-A694-471D-8D1C-3B1156F4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C9AF2-A47D-492C-8FE2-7B90A96C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D2F9-C2B2-46F5-9827-FF2FAD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715C2-F855-45AA-8C38-B369328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31F01-E749-46E0-9A0B-575E424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370F-B8CD-4628-A538-0570202F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079F0-BAE8-40B5-AEC2-6010207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3C442-87E5-4D4B-A767-0CE14838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5F018-DE92-4243-BED7-93A845FD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AA1C-CD81-459E-B4D3-82648AA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7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8F98-8232-4E44-A949-591142B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39335-ECC0-4D35-917B-199DB416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97DEA-B2E0-48C2-919F-90D0E74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F2C68-A194-4F07-8CA3-4CB2F9C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9111B-0DAC-4A5A-860A-D1C47887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0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F7F48-FBD8-4E28-A16F-7FA501E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F33C-F555-4FE3-8008-9E589FE9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B6DB3-31B9-4263-AC1F-A5962E0E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A8CD-20D4-4970-92DF-690CF75D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0531B-BC6C-4AA3-A3E5-077A2FD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0297B2-73C4-4956-B512-FC3277A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8EB9-C912-4B1D-8C54-1C1E7FB7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59C38-1F40-4A9A-BDB6-9145A638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36B0C-6E11-462A-9E97-40DA2FF4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A4C97F-E086-4FAC-B3C7-CBE81918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419BE-C6FF-4DA5-99A5-5742CC10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DFB5DD-5B73-4D94-841B-A36E5438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E3B1E-CDEE-4D92-896C-783655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CECB09-8BBE-415C-8C17-B8BDF27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5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C9C3-9B23-4D84-A72B-27A3796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0801D9-E98B-4AAC-8E16-D52113D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C7C2E-0343-4CDF-BE57-08C2312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78AB9-FAA9-41B3-A555-1EC8931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2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D3383B-9276-48A0-A74F-3F44BE5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E54488-134A-444C-8811-7859863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1380C-793F-4B5A-A806-BDF7F87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C375-A1BC-4F62-A62E-255386A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975FB-C6BD-43B3-B532-1C3908D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F9FCD-AEB0-45A1-9738-A6E15537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CF61BE-C514-4512-BA01-ABE897E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71E1-3AD7-4410-99D4-9B0E463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04A4F-2F7D-4BEF-BABC-50D631A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69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72D3-0C06-4DCB-9DEC-4205C53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E4432D-AF1D-4C8F-A105-9C4E8674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6ECE0-7FAA-4898-A683-F9A0AAFA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75B1B-5675-4366-B0BB-0DA79C6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2166-DA1E-48FB-BC00-03C8EA25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4074D-5574-4801-88A1-174FF89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3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79276-3569-4597-AA43-19354F9D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22FFA-525C-4616-8C9A-A6CDE2B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02E31-EF01-4CEF-B7C0-D5D68FDE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7C7E-F49A-46A3-A1E5-92897041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302C-F9B2-4FF9-AD65-BE027520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3C918DD-91C9-4656-B3FC-ED213C198C40}"/>
              </a:ext>
            </a:extLst>
          </p:cNvPr>
          <p:cNvSpPr/>
          <p:nvPr/>
        </p:nvSpPr>
        <p:spPr>
          <a:xfrm>
            <a:off x="-218940" y="5769735"/>
            <a:ext cx="12556902" cy="130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B78784-368C-428B-A060-80A713B043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003858"/>
            <a:ext cx="2644313" cy="283251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6"/>
          <a:stretch/>
        </p:blipFill>
        <p:spPr>
          <a:xfrm>
            <a:off x="198406" y="68178"/>
            <a:ext cx="11499013" cy="337618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59168" y="5003858"/>
            <a:ext cx="42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 smtClean="0">
                <a:latin typeface="Berlin Sans FB Demi" panose="020E0802020502020306" pitchFamily="34" charset="0"/>
              </a:rPr>
              <a:t>Noviembre de 2019</a:t>
            </a:r>
            <a:endParaRPr lang="es-CO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0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1" r="6040" b="37870"/>
          <a:stretch/>
        </p:blipFill>
        <p:spPr>
          <a:xfrm>
            <a:off x="8611457" y="821780"/>
            <a:ext cx="27064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1" r="6040" b="37870"/>
          <a:stretch/>
        </p:blipFill>
        <p:spPr>
          <a:xfrm>
            <a:off x="8611457" y="821780"/>
            <a:ext cx="27064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1" r="6040" b="37870"/>
          <a:stretch/>
        </p:blipFill>
        <p:spPr>
          <a:xfrm>
            <a:off x="8611457" y="821780"/>
            <a:ext cx="27064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1" r="6040" b="37870"/>
          <a:stretch/>
        </p:blipFill>
        <p:spPr>
          <a:xfrm>
            <a:off x="8611457" y="821780"/>
            <a:ext cx="27064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1" r="6040" b="37870"/>
          <a:stretch/>
        </p:blipFill>
        <p:spPr>
          <a:xfrm>
            <a:off x="8611457" y="821780"/>
            <a:ext cx="27064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Coordinación Investigación UFPS</cp:lastModifiedBy>
  <cp:revision>8</cp:revision>
  <dcterms:created xsi:type="dcterms:W3CDTF">2019-09-04T10:36:04Z</dcterms:created>
  <dcterms:modified xsi:type="dcterms:W3CDTF">2019-10-08T21:48:25Z</dcterms:modified>
</cp:coreProperties>
</file>