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6959A-BE7A-4115-B347-8DF8B967C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39A28-77AB-468B-A833-0CCBA6255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7E951-72BE-4D39-BC22-7802429F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E354F-E9FB-4F6A-9B9B-21276FD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DD874-F300-404C-AE4D-AE69D0C3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76ACE-D5F5-4C41-B2B4-90919822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2CF0E3-BB20-4DC3-ACE3-BAE6E34A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F7E74F-2D2C-40CB-8C23-D1CEC21F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EBA8F-8817-43A9-8633-33E38181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C4DF2-4687-4D4B-BFF7-E36BB680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65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8510A7-A694-471D-8D1C-3B1156F4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1C9AF2-A47D-492C-8FE2-7B90A96C7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ED2F9-C2B2-46F5-9827-FF2FADF4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1715C2-F855-45AA-8C38-B369328F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F31F01-E749-46E0-9A0B-575E4242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88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3370F-B8CD-4628-A538-0570202F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079F0-BAE8-40B5-AEC2-60102078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53C442-87E5-4D4B-A767-0CE14838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5F018-DE92-4243-BED7-93A845FD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DAA1C-CD81-459E-B4D3-82648AA3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72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88F98-8232-4E44-A949-591142B3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639335-ECC0-4D35-917B-199DB416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97DEA-B2E0-48C2-919F-90D0E74E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F2C68-A194-4F07-8CA3-4CB2F9C5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9111B-0DAC-4A5A-860A-D1C47887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302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F7F48-FBD8-4E28-A16F-7FA501E2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4F33C-F555-4FE3-8008-9E589FE9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B6DB3-31B9-4263-AC1F-A5962E0E7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AA8CD-20D4-4970-92DF-690CF75D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0531B-BC6C-4AA3-A3E5-077A2FDB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0297B2-73C4-4956-B512-FC3277AD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3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E8EB9-C912-4B1D-8C54-1C1E7FB7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59C38-1F40-4A9A-BDB6-9145A638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036B0C-6E11-462A-9E97-40DA2FF42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A4C97F-E086-4FAC-B3C7-CBE81918F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5419BE-C6FF-4DA5-99A5-5742CC10D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DFB5DD-5B73-4D94-841B-A36E5438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3E3B1E-CDEE-4D92-896C-7836555D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CECB09-8BBE-415C-8C17-B8BDF275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5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3C9C3-9B23-4D84-A72B-27A37961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0801D9-E98B-4AAC-8E16-D52113DE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FC7C2E-0343-4CDF-BE57-08C2312D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C78AB9-FAA9-41B3-A555-1EC8931A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124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D3383B-9276-48A0-A74F-3F44BE54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E54488-134A-444C-8811-78598636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E1380C-793F-4B5A-A806-BDF7F87E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687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C375-A1BC-4F62-A62E-255386A9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975FB-C6BD-43B3-B532-1C3908D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4F9FCD-AEB0-45A1-9738-A6E155378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CF61BE-C514-4512-BA01-ABE897E5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E71E1-3AD7-4410-99D4-9B0E4634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04A4F-2F7D-4BEF-BABC-50D631A6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69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D72D3-0C06-4DCB-9DEC-4205C535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E4432D-AF1D-4C8F-A105-9C4E86740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E6ECE0-7FAA-4898-A683-F9A0AAFA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775B1B-5675-4366-B0BB-0DA79C6E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92166-DA1E-48FB-BC00-03C8EA25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4074D-5574-4801-88A1-174FF890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39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B79276-3569-4597-AA43-19354F9D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F22FFA-525C-4616-8C9A-A6CDE2B9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02E31-EF01-4CEF-B7C0-D5D68FDE1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C32A-40EE-4949-B3F2-4E8B6354CE5C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77C7E-F49A-46A3-A1E5-92897041E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AD302C-F9B2-4FF9-AD65-BE027520C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1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53C918DD-91C9-4656-B3FC-ED213C198C40}"/>
              </a:ext>
            </a:extLst>
          </p:cNvPr>
          <p:cNvSpPr/>
          <p:nvPr/>
        </p:nvSpPr>
        <p:spPr>
          <a:xfrm>
            <a:off x="-218940" y="5769735"/>
            <a:ext cx="12556902" cy="13007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B78784-368C-428B-A060-80A713B043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003858"/>
            <a:ext cx="2644313" cy="283251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C644F67-2954-4377-B8D2-07257DA067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8" r="17065"/>
          <a:stretch/>
        </p:blipFill>
        <p:spPr>
          <a:xfrm>
            <a:off x="0" y="607040"/>
            <a:ext cx="11874322" cy="46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0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UFPSO\Pictures\SEPTIMA SEMANA 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07" y="925418"/>
            <a:ext cx="2776304" cy="68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2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UFPSO\Pictures\SEPTIMA SEMANA 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07" y="925418"/>
            <a:ext cx="2776304" cy="68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42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UFPSO\Pictures\SEPTIMA SEMANA 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07" y="925418"/>
            <a:ext cx="2776304" cy="68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6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UFPSO\Pictures\SEPTIMA SEMANA 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07" y="925418"/>
            <a:ext cx="2776304" cy="68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3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UFPSO\Pictures\SEPTIMA SEMANA 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07" y="925418"/>
            <a:ext cx="2776304" cy="68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073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573212456337</cp:lastModifiedBy>
  <cp:revision>15</cp:revision>
  <dcterms:created xsi:type="dcterms:W3CDTF">2019-09-04T10:36:04Z</dcterms:created>
  <dcterms:modified xsi:type="dcterms:W3CDTF">2020-07-01T15:08:48Z</dcterms:modified>
</cp:coreProperties>
</file>