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399288" cy="43200638"/>
  <p:notesSz cx="7099300" cy="10234613"/>
  <p:defaultTextStyle>
    <a:defPPr>
      <a:defRPr lang="es-ES"/>
    </a:defPPr>
    <a:lvl1pPr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27" userDrawn="1">
          <p15:clr>
            <a:srgbClr val="A4A3A4"/>
          </p15:clr>
        </p15:guide>
        <p15:guide id="2" pos="4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A6"/>
    <a:srgbClr val="F74D09"/>
    <a:srgbClr val="4E89A2"/>
    <a:srgbClr val="699ABE"/>
    <a:srgbClr val="186C83"/>
    <a:srgbClr val="990000"/>
    <a:srgbClr val="800000"/>
    <a:srgbClr val="006699"/>
    <a:srgbClr val="336600"/>
    <a:srgbClr val="DFF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2" autoAdjust="0"/>
    <p:restoredTop sz="94670" autoAdjust="0"/>
  </p:normalViewPr>
  <p:slideViewPr>
    <p:cSldViewPr>
      <p:cViewPr varScale="1">
        <p:scale>
          <a:sx n="11" d="100"/>
          <a:sy n="11" d="100"/>
        </p:scale>
        <p:origin x="2670" y="234"/>
      </p:cViewPr>
      <p:guideLst>
        <p:guide orient="horz" pos="3627"/>
        <p:guide pos="4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CONGRESO DE INVESTIGACION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29623-8AC7-4FD2-9725-3922EE7ADF0A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CONGRESO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86408-CDD2-47B9-9459-58B304AA928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0617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s-ES"/>
              <a:t>CONGRESO DE INVESTIGACION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C625B74D-FB57-405E-B1F5-479678D6309A}" type="datetimeFigureOut">
              <a:rPr lang="es-ES"/>
              <a:pPr>
                <a:defRPr/>
              </a:pPr>
              <a:t>01/07/2020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r>
              <a:rPr lang="es-ES"/>
              <a:t>CONGRESO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8FDA3EEE-A42C-4C66-9234-071EE4F746A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1026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11375" y="768350"/>
            <a:ext cx="287655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289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0304" y="13421152"/>
            <a:ext cx="27538681" cy="92591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60609" y="24480363"/>
            <a:ext cx="22678073" cy="11040163"/>
          </a:xfrm>
        </p:spPr>
        <p:txBody>
          <a:bodyPr/>
          <a:lstStyle>
            <a:lvl1pPr marL="0" indent="0" algn="ctr">
              <a:buNone/>
              <a:defRPr/>
            </a:lvl1pPr>
            <a:lvl2pPr marL="455689" indent="0" algn="ctr">
              <a:buNone/>
              <a:defRPr/>
            </a:lvl2pPr>
            <a:lvl3pPr marL="911379" indent="0" algn="ctr">
              <a:buNone/>
              <a:defRPr/>
            </a:lvl3pPr>
            <a:lvl4pPr marL="1367070" indent="0" algn="ctr">
              <a:buNone/>
              <a:defRPr/>
            </a:lvl4pPr>
            <a:lvl5pPr marL="1822759" indent="0" algn="ctr">
              <a:buNone/>
              <a:defRPr/>
            </a:lvl5pPr>
            <a:lvl6pPr marL="2278448" indent="0" algn="ctr">
              <a:buNone/>
              <a:defRPr/>
            </a:lvl6pPr>
            <a:lvl7pPr marL="2734138" indent="0" algn="ctr">
              <a:buNone/>
              <a:defRPr/>
            </a:lvl7pPr>
            <a:lvl8pPr marL="3189828" indent="0" algn="ctr">
              <a:buNone/>
              <a:defRPr/>
            </a:lvl8pPr>
            <a:lvl9pPr marL="3645518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D061E-F829-47CB-80F4-3E622B2058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7D63B-F76E-4F2E-AAA6-7CD6C54936E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3490556" y="1729549"/>
            <a:ext cx="7289126" cy="3686149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619609" y="1729549"/>
            <a:ext cx="21699523" cy="3686149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8DB69-E4E8-45DD-BB22-E4436261BC7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8FA87-28E2-496D-86D8-D104BB4865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8875" y="27760410"/>
            <a:ext cx="27540466" cy="8581080"/>
          </a:xfrm>
        </p:spPr>
        <p:txBody>
          <a:bodyPr anchor="t"/>
          <a:lstStyle>
            <a:lvl1pPr algn="l">
              <a:defRPr sz="3987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58875" y="18310750"/>
            <a:ext cx="27540466" cy="9449663"/>
          </a:xfrm>
        </p:spPr>
        <p:txBody>
          <a:bodyPr anchor="b"/>
          <a:lstStyle>
            <a:lvl1pPr marL="0" indent="0">
              <a:buNone/>
              <a:defRPr sz="1993"/>
            </a:lvl1pPr>
            <a:lvl2pPr marL="455689" indent="0">
              <a:buNone/>
              <a:defRPr sz="1794"/>
            </a:lvl2pPr>
            <a:lvl3pPr marL="911379" indent="0">
              <a:buNone/>
              <a:defRPr sz="1595"/>
            </a:lvl3pPr>
            <a:lvl4pPr marL="1367070" indent="0">
              <a:buNone/>
              <a:defRPr sz="1395"/>
            </a:lvl4pPr>
            <a:lvl5pPr marL="1822759" indent="0">
              <a:buNone/>
              <a:defRPr sz="1395"/>
            </a:lvl5pPr>
            <a:lvl6pPr marL="2278448" indent="0">
              <a:buNone/>
              <a:defRPr sz="1395"/>
            </a:lvl6pPr>
            <a:lvl7pPr marL="2734138" indent="0">
              <a:buNone/>
              <a:defRPr sz="1395"/>
            </a:lvl7pPr>
            <a:lvl8pPr marL="3189828" indent="0">
              <a:buNone/>
              <a:defRPr sz="1395"/>
            </a:lvl8pPr>
            <a:lvl9pPr marL="3645518" indent="0">
              <a:buNone/>
              <a:defRPr sz="139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93F27-D4E3-4046-84D5-71B91F69DC8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619609" y="10080149"/>
            <a:ext cx="14494324" cy="28510897"/>
          </a:xfrm>
        </p:spPr>
        <p:txBody>
          <a:bodyPr/>
          <a:lstStyle>
            <a:lvl1pPr>
              <a:defRPr sz="2791"/>
            </a:lvl1pPr>
            <a:lvl2pPr>
              <a:defRPr sz="2392"/>
            </a:lvl2pPr>
            <a:lvl3pPr>
              <a:defRPr sz="1993"/>
            </a:lvl3pPr>
            <a:lvl4pPr>
              <a:defRPr sz="1794"/>
            </a:lvl4pPr>
            <a:lvl5pPr>
              <a:defRPr sz="1794"/>
            </a:lvl5pPr>
            <a:lvl6pPr>
              <a:defRPr sz="1794"/>
            </a:lvl6pPr>
            <a:lvl7pPr>
              <a:defRPr sz="1794"/>
            </a:lvl7pPr>
            <a:lvl8pPr>
              <a:defRPr sz="1794"/>
            </a:lvl8pPr>
            <a:lvl9pPr>
              <a:defRPr sz="1794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285356" y="10080149"/>
            <a:ext cx="14494325" cy="28510897"/>
          </a:xfrm>
        </p:spPr>
        <p:txBody>
          <a:bodyPr/>
          <a:lstStyle>
            <a:lvl1pPr>
              <a:defRPr sz="2791"/>
            </a:lvl1pPr>
            <a:lvl2pPr>
              <a:defRPr sz="2392"/>
            </a:lvl2pPr>
            <a:lvl3pPr>
              <a:defRPr sz="1993"/>
            </a:lvl3pPr>
            <a:lvl4pPr>
              <a:defRPr sz="1794"/>
            </a:lvl4pPr>
            <a:lvl5pPr>
              <a:defRPr sz="1794"/>
            </a:lvl5pPr>
            <a:lvl6pPr>
              <a:defRPr sz="1794"/>
            </a:lvl6pPr>
            <a:lvl7pPr>
              <a:defRPr sz="1794"/>
            </a:lvl7pPr>
            <a:lvl8pPr>
              <a:defRPr sz="1794"/>
            </a:lvl8pPr>
            <a:lvl9pPr>
              <a:defRPr sz="1794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1434-A159-4374-8C1B-477E099167E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19609" y="9670619"/>
            <a:ext cx="14315756" cy="4030536"/>
          </a:xfrm>
        </p:spPr>
        <p:txBody>
          <a:bodyPr anchor="b"/>
          <a:lstStyle>
            <a:lvl1pPr marL="0" indent="0">
              <a:buNone/>
              <a:defRPr sz="2392" b="1"/>
            </a:lvl1pPr>
            <a:lvl2pPr marL="455689" indent="0">
              <a:buNone/>
              <a:defRPr sz="1993" b="1"/>
            </a:lvl2pPr>
            <a:lvl3pPr marL="911379" indent="0">
              <a:buNone/>
              <a:defRPr sz="1794" b="1"/>
            </a:lvl3pPr>
            <a:lvl4pPr marL="1367070" indent="0">
              <a:buNone/>
              <a:defRPr sz="1595" b="1"/>
            </a:lvl4pPr>
            <a:lvl5pPr marL="1822759" indent="0">
              <a:buNone/>
              <a:defRPr sz="1595" b="1"/>
            </a:lvl5pPr>
            <a:lvl6pPr marL="2278448" indent="0">
              <a:buNone/>
              <a:defRPr sz="1595" b="1"/>
            </a:lvl6pPr>
            <a:lvl7pPr marL="2734138" indent="0">
              <a:buNone/>
              <a:defRPr sz="1595" b="1"/>
            </a:lvl7pPr>
            <a:lvl8pPr marL="3189828" indent="0">
              <a:buNone/>
              <a:defRPr sz="1595" b="1"/>
            </a:lvl8pPr>
            <a:lvl9pPr marL="3645518" indent="0">
              <a:buNone/>
              <a:defRPr sz="1595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19609" y="13701155"/>
            <a:ext cx="14315756" cy="24889891"/>
          </a:xfrm>
        </p:spPr>
        <p:txBody>
          <a:bodyPr/>
          <a:lstStyle>
            <a:lvl1pPr>
              <a:defRPr sz="2392"/>
            </a:lvl1pPr>
            <a:lvl2pPr>
              <a:defRPr sz="1993"/>
            </a:lvl2pPr>
            <a:lvl3pPr>
              <a:defRPr sz="179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6458567" y="9670619"/>
            <a:ext cx="14321114" cy="4030536"/>
          </a:xfrm>
        </p:spPr>
        <p:txBody>
          <a:bodyPr anchor="b"/>
          <a:lstStyle>
            <a:lvl1pPr marL="0" indent="0">
              <a:buNone/>
              <a:defRPr sz="2392" b="1"/>
            </a:lvl1pPr>
            <a:lvl2pPr marL="455689" indent="0">
              <a:buNone/>
              <a:defRPr sz="1993" b="1"/>
            </a:lvl2pPr>
            <a:lvl3pPr marL="911379" indent="0">
              <a:buNone/>
              <a:defRPr sz="1794" b="1"/>
            </a:lvl3pPr>
            <a:lvl4pPr marL="1367070" indent="0">
              <a:buNone/>
              <a:defRPr sz="1595" b="1"/>
            </a:lvl4pPr>
            <a:lvl5pPr marL="1822759" indent="0">
              <a:buNone/>
              <a:defRPr sz="1595" b="1"/>
            </a:lvl5pPr>
            <a:lvl6pPr marL="2278448" indent="0">
              <a:buNone/>
              <a:defRPr sz="1595" b="1"/>
            </a:lvl6pPr>
            <a:lvl7pPr marL="2734138" indent="0">
              <a:buNone/>
              <a:defRPr sz="1595" b="1"/>
            </a:lvl7pPr>
            <a:lvl8pPr marL="3189828" indent="0">
              <a:buNone/>
              <a:defRPr sz="1595" b="1"/>
            </a:lvl8pPr>
            <a:lvl9pPr marL="3645518" indent="0">
              <a:buNone/>
              <a:defRPr sz="1595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6458567" y="13701155"/>
            <a:ext cx="14321114" cy="24889891"/>
          </a:xfrm>
        </p:spPr>
        <p:txBody>
          <a:bodyPr/>
          <a:lstStyle>
            <a:lvl1pPr>
              <a:defRPr sz="2392"/>
            </a:lvl1pPr>
            <a:lvl2pPr>
              <a:defRPr sz="1993"/>
            </a:lvl2pPr>
            <a:lvl3pPr>
              <a:defRPr sz="179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C9126-102E-4FB2-B048-E1E310296D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28055-EFDA-41DF-9FA3-82E613C00A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A08EB-B8E9-4C5B-84AF-7E7AE8DE08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09" y="1720026"/>
            <a:ext cx="10658694" cy="7320108"/>
          </a:xfrm>
        </p:spPr>
        <p:txBody>
          <a:bodyPr anchor="b"/>
          <a:lstStyle>
            <a:lvl1pPr algn="l">
              <a:defRPr sz="1993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67579" y="1720029"/>
            <a:ext cx="18112103" cy="36871020"/>
          </a:xfrm>
        </p:spPr>
        <p:txBody>
          <a:bodyPr/>
          <a:lstStyle>
            <a:lvl1pPr>
              <a:defRPr sz="3189"/>
            </a:lvl1pPr>
            <a:lvl2pPr>
              <a:defRPr sz="2791"/>
            </a:lvl2pPr>
            <a:lvl3pPr>
              <a:defRPr sz="2392"/>
            </a:lvl3pPr>
            <a:lvl4pPr>
              <a:defRPr sz="1993"/>
            </a:lvl4pPr>
            <a:lvl5pPr>
              <a:defRPr sz="1993"/>
            </a:lvl5pPr>
            <a:lvl6pPr>
              <a:defRPr sz="1993"/>
            </a:lvl6pPr>
            <a:lvl7pPr>
              <a:defRPr sz="1993"/>
            </a:lvl7pPr>
            <a:lvl8pPr>
              <a:defRPr sz="1993"/>
            </a:lvl8pPr>
            <a:lvl9pPr>
              <a:defRPr sz="199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19609" y="9040136"/>
            <a:ext cx="10658694" cy="29550913"/>
          </a:xfrm>
        </p:spPr>
        <p:txBody>
          <a:bodyPr/>
          <a:lstStyle>
            <a:lvl1pPr marL="0" indent="0">
              <a:buNone/>
              <a:defRPr sz="1395"/>
            </a:lvl1pPr>
            <a:lvl2pPr marL="455689" indent="0">
              <a:buNone/>
              <a:defRPr sz="1196"/>
            </a:lvl2pPr>
            <a:lvl3pPr marL="911379" indent="0">
              <a:buNone/>
              <a:defRPr sz="997"/>
            </a:lvl3pPr>
            <a:lvl4pPr marL="1367070" indent="0">
              <a:buNone/>
              <a:defRPr sz="897"/>
            </a:lvl4pPr>
            <a:lvl5pPr marL="1822759" indent="0">
              <a:buNone/>
              <a:defRPr sz="897"/>
            </a:lvl5pPr>
            <a:lvl6pPr marL="2278448" indent="0">
              <a:buNone/>
              <a:defRPr sz="897"/>
            </a:lvl6pPr>
            <a:lvl7pPr marL="2734138" indent="0">
              <a:buNone/>
              <a:defRPr sz="897"/>
            </a:lvl7pPr>
            <a:lvl8pPr marL="3189828" indent="0">
              <a:buNone/>
              <a:defRPr sz="897"/>
            </a:lvl8pPr>
            <a:lvl9pPr marL="3645518" indent="0">
              <a:buNone/>
              <a:defRPr sz="89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A2BCB-B743-4CD6-B67D-42FA08C1DE3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49861" y="30240449"/>
            <a:ext cx="19440644" cy="3569577"/>
          </a:xfrm>
        </p:spPr>
        <p:txBody>
          <a:bodyPr anchor="b"/>
          <a:lstStyle>
            <a:lvl1pPr algn="l">
              <a:defRPr sz="1993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349861" y="3861010"/>
            <a:ext cx="19440644" cy="25920383"/>
          </a:xfrm>
        </p:spPr>
        <p:txBody>
          <a:bodyPr/>
          <a:lstStyle>
            <a:lvl1pPr marL="0" indent="0">
              <a:buNone/>
              <a:defRPr sz="3189"/>
            </a:lvl1pPr>
            <a:lvl2pPr marL="455689" indent="0">
              <a:buNone/>
              <a:defRPr sz="2791"/>
            </a:lvl2pPr>
            <a:lvl3pPr marL="911379" indent="0">
              <a:buNone/>
              <a:defRPr sz="2392"/>
            </a:lvl3pPr>
            <a:lvl4pPr marL="1367070" indent="0">
              <a:buNone/>
              <a:defRPr sz="1993"/>
            </a:lvl4pPr>
            <a:lvl5pPr marL="1822759" indent="0">
              <a:buNone/>
              <a:defRPr sz="1993"/>
            </a:lvl5pPr>
            <a:lvl6pPr marL="2278448" indent="0">
              <a:buNone/>
              <a:defRPr sz="1993"/>
            </a:lvl6pPr>
            <a:lvl7pPr marL="2734138" indent="0">
              <a:buNone/>
              <a:defRPr sz="1993"/>
            </a:lvl7pPr>
            <a:lvl8pPr marL="3189828" indent="0">
              <a:buNone/>
              <a:defRPr sz="1993"/>
            </a:lvl8pPr>
            <a:lvl9pPr marL="3645518" indent="0">
              <a:buNone/>
              <a:defRPr sz="1993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349861" y="33810026"/>
            <a:ext cx="19440644" cy="5070551"/>
          </a:xfrm>
        </p:spPr>
        <p:txBody>
          <a:bodyPr/>
          <a:lstStyle>
            <a:lvl1pPr marL="0" indent="0">
              <a:buNone/>
              <a:defRPr sz="1395"/>
            </a:lvl1pPr>
            <a:lvl2pPr marL="455689" indent="0">
              <a:buNone/>
              <a:defRPr sz="1196"/>
            </a:lvl2pPr>
            <a:lvl3pPr marL="911379" indent="0">
              <a:buNone/>
              <a:defRPr sz="997"/>
            </a:lvl3pPr>
            <a:lvl4pPr marL="1367070" indent="0">
              <a:buNone/>
              <a:defRPr sz="897"/>
            </a:lvl4pPr>
            <a:lvl5pPr marL="1822759" indent="0">
              <a:buNone/>
              <a:defRPr sz="897"/>
            </a:lvl5pPr>
            <a:lvl6pPr marL="2278448" indent="0">
              <a:buNone/>
              <a:defRPr sz="897"/>
            </a:lvl6pPr>
            <a:lvl7pPr marL="2734138" indent="0">
              <a:buNone/>
              <a:defRPr sz="897"/>
            </a:lvl7pPr>
            <a:lvl8pPr marL="3189828" indent="0">
              <a:buNone/>
              <a:defRPr sz="897"/>
            </a:lvl8pPr>
            <a:lvl9pPr marL="3645518" indent="0">
              <a:buNone/>
              <a:defRPr sz="89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BD4A1-B7E1-4472-A708-F933F6CAA8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610" y="1729550"/>
            <a:ext cx="29160074" cy="720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0332" tIns="185166" rIns="370332" bIns="1851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610" y="10080149"/>
            <a:ext cx="29160074" cy="2851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609" y="39341536"/>
            <a:ext cx="756054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l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403" y="39341536"/>
            <a:ext cx="1026048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ctr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9136" y="39341536"/>
            <a:ext cx="756054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51D366-9A45-43A8-8A02-D7E2E53C75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+mj-lt"/>
          <a:ea typeface="+mj-ea"/>
          <a:cs typeface="+mj-cs"/>
        </a:defRPr>
      </a:lvl1pPr>
      <a:lvl2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2pPr>
      <a:lvl3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3pPr>
      <a:lvl4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4pPr>
      <a:lvl5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5pPr>
      <a:lvl6pPr marL="45568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6pPr>
      <a:lvl7pPr marL="91137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7pPr>
      <a:lvl8pPr marL="1367070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8pPr>
      <a:lvl9pPr marL="182275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384475" indent="-1384475" algn="l" defTabSz="3691403" rtl="0" eaLnBrk="0" fontAlgn="base" hangingPunct="0">
        <a:spcBef>
          <a:spcPct val="20000"/>
        </a:spcBef>
        <a:spcAft>
          <a:spcPct val="0"/>
        </a:spcAft>
        <a:buChar char="•"/>
        <a:defRPr sz="12957">
          <a:solidFill>
            <a:schemeClr val="tx1"/>
          </a:solidFill>
          <a:latin typeface="+mn-lt"/>
          <a:ea typeface="+mn-ea"/>
          <a:cs typeface="+mn-cs"/>
        </a:defRPr>
      </a:lvl1pPr>
      <a:lvl2pPr marL="2998376" indent="-1153465" algn="l" defTabSz="3691403" rtl="0" eaLnBrk="0" fontAlgn="base" hangingPunct="0">
        <a:spcBef>
          <a:spcPct val="20000"/>
        </a:spcBef>
        <a:spcAft>
          <a:spcPct val="0"/>
        </a:spcAft>
        <a:buChar char="–"/>
        <a:defRPr sz="11263">
          <a:solidFill>
            <a:schemeClr val="tx1"/>
          </a:solidFill>
          <a:latin typeface="+mn-lt"/>
          <a:cs typeface="+mn-cs"/>
        </a:defRPr>
      </a:lvl2pPr>
      <a:lvl3pPr marL="4613858" indent="-922456" algn="l" defTabSz="3691403" rtl="0" eaLnBrk="0" fontAlgn="base" hangingPunct="0">
        <a:spcBef>
          <a:spcPct val="20000"/>
        </a:spcBef>
        <a:spcAft>
          <a:spcPct val="0"/>
        </a:spcAft>
        <a:buChar char="•"/>
        <a:defRPr sz="9668">
          <a:solidFill>
            <a:schemeClr val="tx1"/>
          </a:solidFill>
          <a:latin typeface="+mn-lt"/>
          <a:cs typeface="+mn-cs"/>
        </a:defRPr>
      </a:lvl3pPr>
      <a:lvl4pPr marL="6458768" indent="-922456" algn="l" defTabSz="3691403" rtl="0" eaLnBrk="0" fontAlgn="base" hangingPunct="0">
        <a:spcBef>
          <a:spcPct val="20000"/>
        </a:spcBef>
        <a:spcAft>
          <a:spcPct val="0"/>
        </a:spcAft>
        <a:buChar char="–"/>
        <a:defRPr sz="8073">
          <a:solidFill>
            <a:schemeClr val="tx1"/>
          </a:solidFill>
          <a:latin typeface="+mn-lt"/>
          <a:cs typeface="+mn-cs"/>
        </a:defRPr>
      </a:lvl4pPr>
      <a:lvl5pPr marL="8305262" indent="-922456" algn="l" defTabSz="3691403" rtl="0" eaLnBrk="0" fontAlgn="base" hangingPunct="0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5pPr>
      <a:lvl6pPr marL="8760952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6pPr>
      <a:lvl7pPr marL="921664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7pPr>
      <a:lvl8pPr marL="967233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8pPr>
      <a:lvl9pPr marL="1012802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1pPr>
      <a:lvl2pPr marL="45568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2pPr>
      <a:lvl3pPr marL="91137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3pPr>
      <a:lvl4pPr marL="1367070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75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27844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73413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18982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64551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AC08FFBB-D863-4950-B16F-1F0307C86794}"/>
              </a:ext>
            </a:extLst>
          </p:cNvPr>
          <p:cNvSpPr/>
          <p:nvPr/>
        </p:nvSpPr>
        <p:spPr>
          <a:xfrm>
            <a:off x="715168" y="40779474"/>
            <a:ext cx="30606366" cy="18552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72" name="Rectangle 29"/>
          <p:cNvSpPr>
            <a:spLocks noChangeArrowheads="1"/>
          </p:cNvSpPr>
          <p:nvPr/>
        </p:nvSpPr>
        <p:spPr bwMode="auto">
          <a:xfrm>
            <a:off x="16109035" y="3455671"/>
            <a:ext cx="181218" cy="404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9701" tIns="44851" rIns="89701" bIns="44851" anchor="ctr">
            <a:spAutoFit/>
          </a:bodyPr>
          <a:lstStyle/>
          <a:p>
            <a:endParaRPr lang="es-ES_tradnl" sz="2193"/>
          </a:p>
        </p:txBody>
      </p:sp>
      <p:sp>
        <p:nvSpPr>
          <p:cNvPr id="2" name="AutoShape 2" descr="Imagen relacionada"/>
          <p:cNvSpPr>
            <a:spLocks noChangeAspect="1" noChangeArrowheads="1"/>
          </p:cNvSpPr>
          <p:nvPr/>
        </p:nvSpPr>
        <p:spPr bwMode="auto">
          <a:xfrm>
            <a:off x="2000728" y="3513868"/>
            <a:ext cx="303788" cy="30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136" tIns="45568" rIns="91136" bIns="45568" numCol="1" anchor="t" anchorCtr="0" compatLnSpc="1">
            <a:prstTxWarp prst="textNoShape">
              <a:avLst/>
            </a:prstTxWarp>
          </a:bodyPr>
          <a:lstStyle/>
          <a:p>
            <a:endParaRPr lang="es-CO" sz="2193"/>
          </a:p>
        </p:txBody>
      </p:sp>
      <p:sp>
        <p:nvSpPr>
          <p:cNvPr id="47" name="Rectángulo redondeado 46"/>
          <p:cNvSpPr/>
          <p:nvPr/>
        </p:nvSpPr>
        <p:spPr bwMode="auto">
          <a:xfrm>
            <a:off x="715168" y="9542877"/>
            <a:ext cx="14416088" cy="483841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ángulo redondeado 47"/>
          <p:cNvSpPr/>
          <p:nvPr/>
        </p:nvSpPr>
        <p:spPr bwMode="auto">
          <a:xfrm>
            <a:off x="2304515" y="9024648"/>
            <a:ext cx="2733733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49" name="Rectángulo redondeado 48"/>
          <p:cNvSpPr/>
          <p:nvPr/>
        </p:nvSpPr>
        <p:spPr bwMode="auto">
          <a:xfrm>
            <a:off x="823936" y="15297363"/>
            <a:ext cx="14401800" cy="29611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ángulo redondeado 49"/>
          <p:cNvSpPr/>
          <p:nvPr/>
        </p:nvSpPr>
        <p:spPr bwMode="auto">
          <a:xfrm>
            <a:off x="2427415" y="14819375"/>
            <a:ext cx="2317431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51" name="Rectángulo redondeado 50"/>
          <p:cNvSpPr/>
          <p:nvPr/>
        </p:nvSpPr>
        <p:spPr bwMode="auto">
          <a:xfrm>
            <a:off x="823936" y="19368943"/>
            <a:ext cx="14401800" cy="1144155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ángulo redondeado 51"/>
          <p:cNvSpPr/>
          <p:nvPr/>
        </p:nvSpPr>
        <p:spPr bwMode="auto">
          <a:xfrm>
            <a:off x="2427415" y="19034074"/>
            <a:ext cx="2677476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</p:txBody>
      </p:sp>
      <p:sp>
        <p:nvSpPr>
          <p:cNvPr id="53" name="Rectángulo redondeado 52"/>
          <p:cNvSpPr/>
          <p:nvPr/>
        </p:nvSpPr>
        <p:spPr bwMode="auto">
          <a:xfrm>
            <a:off x="17279779" y="9315435"/>
            <a:ext cx="14401800" cy="13003514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Rectángulo redondeado 55"/>
          <p:cNvSpPr/>
          <p:nvPr/>
        </p:nvSpPr>
        <p:spPr bwMode="auto">
          <a:xfrm>
            <a:off x="18719959" y="8985822"/>
            <a:ext cx="2666942" cy="579194"/>
          </a:xfrm>
          <a:prstGeom prst="roundRect">
            <a:avLst/>
          </a:prstGeom>
          <a:solidFill>
            <a:srgbClr val="008BA6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57" name="Rectángulo redondeado 56"/>
          <p:cNvSpPr/>
          <p:nvPr/>
        </p:nvSpPr>
        <p:spPr bwMode="auto">
          <a:xfrm>
            <a:off x="930322" y="31411998"/>
            <a:ext cx="14401800" cy="331645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ángulo redondeado 57"/>
          <p:cNvSpPr/>
          <p:nvPr/>
        </p:nvSpPr>
        <p:spPr bwMode="auto">
          <a:xfrm>
            <a:off x="2152622" y="30962491"/>
            <a:ext cx="2789158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59" name="Rectángulo redondeado 58"/>
          <p:cNvSpPr/>
          <p:nvPr/>
        </p:nvSpPr>
        <p:spPr bwMode="auto">
          <a:xfrm>
            <a:off x="930322" y="35706868"/>
            <a:ext cx="14401800" cy="452160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ángulo redondeado 59"/>
          <p:cNvSpPr/>
          <p:nvPr/>
        </p:nvSpPr>
        <p:spPr bwMode="auto">
          <a:xfrm>
            <a:off x="2152622" y="35279451"/>
            <a:ext cx="2520610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REFERENCIAS</a:t>
            </a:r>
          </a:p>
        </p:txBody>
      </p:sp>
      <p:sp>
        <p:nvSpPr>
          <p:cNvPr id="61" name="Rectángulo 60"/>
          <p:cNvSpPr/>
          <p:nvPr/>
        </p:nvSpPr>
        <p:spPr>
          <a:xfrm flipV="1">
            <a:off x="717549" y="5758335"/>
            <a:ext cx="30964029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2" name="Rectángulo 61"/>
          <p:cNvSpPr/>
          <p:nvPr/>
        </p:nvSpPr>
        <p:spPr>
          <a:xfrm flipV="1">
            <a:off x="717549" y="-13270"/>
            <a:ext cx="30964031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3" name="Rectángulo 62"/>
          <p:cNvSpPr/>
          <p:nvPr/>
        </p:nvSpPr>
        <p:spPr>
          <a:xfrm rot="5400000" flipV="1">
            <a:off x="28795776" y="2872533"/>
            <a:ext cx="5558834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4" name="Rectángulo 63"/>
          <p:cNvSpPr/>
          <p:nvPr/>
        </p:nvSpPr>
        <p:spPr>
          <a:xfrm rot="5400000" flipV="1">
            <a:off x="-1961909" y="2865946"/>
            <a:ext cx="5572009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14" name="Rectángulo 13"/>
          <p:cNvSpPr/>
          <p:nvPr/>
        </p:nvSpPr>
        <p:spPr bwMode="auto">
          <a:xfrm>
            <a:off x="16109035" y="8436594"/>
            <a:ext cx="271714" cy="31791880"/>
          </a:xfrm>
          <a:prstGeom prst="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just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endParaRPr kumimoji="0" lang="es-CO" sz="2200" b="0" i="0" u="none" strike="noStrike" cap="none" normalizeH="0" baseline="0">
              <a:ln>
                <a:noFill/>
              </a:ln>
              <a:solidFill>
                <a:srgbClr val="186C83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ángulo redondeado 16"/>
          <p:cNvSpPr/>
          <p:nvPr/>
        </p:nvSpPr>
        <p:spPr bwMode="auto">
          <a:xfrm>
            <a:off x="5585460" y="6609924"/>
            <a:ext cx="21602700" cy="2118615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ángulo redondeado 44"/>
          <p:cNvSpPr/>
          <p:nvPr/>
        </p:nvSpPr>
        <p:spPr bwMode="auto">
          <a:xfrm>
            <a:off x="15120698" y="6118384"/>
            <a:ext cx="2153128" cy="658713"/>
          </a:xfrm>
          <a:prstGeom prst="roundRect">
            <a:avLst/>
          </a:prstGeom>
          <a:solidFill>
            <a:schemeClr val="bg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3600" b="1" dirty="0">
                <a:ln w="28575" cmpd="sng">
                  <a:noFill/>
                </a:ln>
                <a:solidFill>
                  <a:srgbClr val="008B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TITULO</a:t>
            </a:r>
            <a:endParaRPr lang="es-ES" sz="3200" b="1" dirty="0">
              <a:ln w="28575" cmpd="sng">
                <a:noFill/>
              </a:ln>
              <a:solidFill>
                <a:srgbClr val="008B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C204215-6B24-46BB-A22A-528AB7A61FA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9948" y="39242524"/>
            <a:ext cx="7136423" cy="5335785"/>
          </a:xfrm>
          <a:prstGeom prst="rect">
            <a:avLst/>
          </a:prstGeom>
        </p:spPr>
      </p:pic>
      <p:sp>
        <p:nvSpPr>
          <p:cNvPr id="34" name="CuadroTexto 33"/>
          <p:cNvSpPr txBox="1"/>
          <p:nvPr/>
        </p:nvSpPr>
        <p:spPr>
          <a:xfrm>
            <a:off x="1312395" y="41172417"/>
            <a:ext cx="4201064" cy="103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San José de Cúcuta, Colombia </a:t>
            </a:r>
          </a:p>
          <a:p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Septiembre  1- 4 2020</a:t>
            </a:r>
          </a:p>
          <a:p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165D71-1FAB-438A-B3EE-30C91A1AE9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2" r="16580" b="13162"/>
          <a:stretch/>
        </p:blipFill>
        <p:spPr>
          <a:xfrm>
            <a:off x="9220478" y="667028"/>
            <a:ext cx="14465669" cy="486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0219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5000" rIns="90000" bIns="45000" numCol="1" anchor="t" anchorCtr="1" compatLnSpc="1">
        <a:prstTxWarp prst="textNoShape">
          <a:avLst/>
        </a:prstTxWarp>
      </a:bodyPr>
      <a:lstStyle>
        <a:defPPr marL="0" marR="0" indent="0" algn="just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>
            <a:tab pos="723900" algn="l"/>
            <a:tab pos="1447800" algn="l"/>
            <a:tab pos="2171700" algn="l"/>
            <a:tab pos="2895600" algn="l"/>
            <a:tab pos="3619500" algn="l"/>
            <a:tab pos="4343400" algn="l"/>
            <a:tab pos="5067300" algn="l"/>
            <a:tab pos="5791200" algn="l"/>
            <a:tab pos="6515100" algn="l"/>
            <a:tab pos="7239000" algn="l"/>
            <a:tab pos="7962900" algn="l"/>
            <a:tab pos="8686800" algn="l"/>
            <a:tab pos="9410700" algn="l"/>
            <a:tab pos="10134600" algn="l"/>
            <a:tab pos="10858500" algn="l"/>
          </a:tabLst>
          <a:defRPr kumimoji="0" lang="es-ES" sz="2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5000" rIns="90000" bIns="45000" numCol="1" anchor="t" anchorCtr="1" compatLnSpc="1">
        <a:prstTxWarp prst="textNoShape">
          <a:avLst/>
        </a:prstTxWarp>
      </a:bodyPr>
      <a:lstStyle>
        <a:defPPr marL="0" marR="0" indent="0" algn="just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>
            <a:tab pos="723900" algn="l"/>
            <a:tab pos="1447800" algn="l"/>
            <a:tab pos="2171700" algn="l"/>
            <a:tab pos="2895600" algn="l"/>
            <a:tab pos="3619500" algn="l"/>
            <a:tab pos="4343400" algn="l"/>
            <a:tab pos="5067300" algn="l"/>
            <a:tab pos="5791200" algn="l"/>
            <a:tab pos="6515100" algn="l"/>
            <a:tab pos="7239000" algn="l"/>
            <a:tab pos="7962900" algn="l"/>
            <a:tab pos="8686800" algn="l"/>
            <a:tab pos="9410700" algn="l"/>
            <a:tab pos="10134600" algn="l"/>
            <a:tab pos="10858500" algn="l"/>
          </a:tabLst>
          <a:defRPr kumimoji="0" lang="es-ES" sz="2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17</Words>
  <Application>Microsoft Office PowerPoint</Application>
  <PresentationFormat>Personalizado</PresentationFormat>
  <Paragraphs>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Berlin Sans FB Demi</vt:lpstr>
      <vt:lpstr>Calibri</vt:lpstr>
      <vt:lpstr>Times New Roman</vt:lpstr>
      <vt:lpstr>Wingdings</vt:lpstr>
      <vt:lpstr>Diseño predeterminado</vt:lpstr>
      <vt:lpstr>Presentación de PowerPoint</vt:lpstr>
    </vt:vector>
  </TitlesOfParts>
  <Company>PC NEW &amp;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DR12</dc:creator>
  <cp:lastModifiedBy>573212456337</cp:lastModifiedBy>
  <cp:revision>310</cp:revision>
  <dcterms:created xsi:type="dcterms:W3CDTF">2010-08-18T10:27:40Z</dcterms:created>
  <dcterms:modified xsi:type="dcterms:W3CDTF">2020-07-01T15:11:11Z</dcterms:modified>
</cp:coreProperties>
</file>