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DAF-56FE-44E6-A12C-6841856A20B0}" type="datetimeFigureOut">
              <a:rPr lang="es-CO" smtClean="0"/>
              <a:t>20/02/2019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5E7E-0E6F-4661-873F-E81D2B5ED0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6899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DAF-56FE-44E6-A12C-6841856A20B0}" type="datetimeFigureOut">
              <a:rPr lang="es-CO" smtClean="0"/>
              <a:t>20/02/2019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5E7E-0E6F-4661-873F-E81D2B5ED0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842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DAF-56FE-44E6-A12C-6841856A20B0}" type="datetimeFigureOut">
              <a:rPr lang="es-CO" smtClean="0"/>
              <a:t>20/02/2019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5E7E-0E6F-4661-873F-E81D2B5ED0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048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DAF-56FE-44E6-A12C-6841856A20B0}" type="datetimeFigureOut">
              <a:rPr lang="es-CO" smtClean="0"/>
              <a:t>20/02/2019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5E7E-0E6F-4661-873F-E81D2B5ED0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613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DAF-56FE-44E6-A12C-6841856A20B0}" type="datetimeFigureOut">
              <a:rPr lang="es-CO" smtClean="0"/>
              <a:t>20/02/2019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5E7E-0E6F-4661-873F-E81D2B5ED0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585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DAF-56FE-44E6-A12C-6841856A20B0}" type="datetimeFigureOut">
              <a:rPr lang="es-CO" smtClean="0"/>
              <a:t>20/02/2019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5E7E-0E6F-4661-873F-E81D2B5ED0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832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DAF-56FE-44E6-A12C-6841856A20B0}" type="datetimeFigureOut">
              <a:rPr lang="es-CO" smtClean="0"/>
              <a:t>20/02/2019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5E7E-0E6F-4661-873F-E81D2B5ED0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377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DAF-56FE-44E6-A12C-6841856A20B0}" type="datetimeFigureOut">
              <a:rPr lang="es-CO" smtClean="0"/>
              <a:t>20/02/2019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5E7E-0E6F-4661-873F-E81D2B5ED0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740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DAF-56FE-44E6-A12C-6841856A20B0}" type="datetimeFigureOut">
              <a:rPr lang="es-CO" smtClean="0"/>
              <a:t>20/02/2019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5E7E-0E6F-4661-873F-E81D2B5ED0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814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DAF-56FE-44E6-A12C-6841856A20B0}" type="datetimeFigureOut">
              <a:rPr lang="es-CO" smtClean="0"/>
              <a:t>20/02/2019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5E7E-0E6F-4661-873F-E81D2B5ED0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871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DAF-56FE-44E6-A12C-6841856A20B0}" type="datetimeFigureOut">
              <a:rPr lang="es-CO" smtClean="0"/>
              <a:t>20/02/2019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5E7E-0E6F-4661-873F-E81D2B5ED0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174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48DAF-56FE-44E6-A12C-6841856A20B0}" type="datetimeFigureOut">
              <a:rPr lang="es-CO" smtClean="0"/>
              <a:t>20/02/2019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E5E7E-0E6F-4661-873F-E81D2B5ED0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349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6" t="26478" r="9330" b="23936"/>
          <a:stretch/>
        </p:blipFill>
        <p:spPr>
          <a:xfrm>
            <a:off x="4883786" y="5997386"/>
            <a:ext cx="1624596" cy="484097"/>
          </a:xfrm>
        </p:spPr>
      </p:pic>
    </p:spTree>
    <p:extLst>
      <p:ext uri="{BB962C8B-B14F-4D97-AF65-F5344CB8AC3E}">
        <p14:creationId xmlns:p14="http://schemas.microsoft.com/office/powerpoint/2010/main" val="1016210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JESSICA</dc:creator>
  <cp:lastModifiedBy>CIMAC</cp:lastModifiedBy>
  <cp:revision>14</cp:revision>
  <dcterms:created xsi:type="dcterms:W3CDTF">2018-11-02T22:16:37Z</dcterms:created>
  <dcterms:modified xsi:type="dcterms:W3CDTF">2019-02-20T22:40:29Z</dcterms:modified>
</cp:coreProperties>
</file>