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ff1896e-32f8-4283-9033-c5c1a507eab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e0f3cbbfaea4d53" /><Relationship Type="http://schemas.openxmlformats.org/officeDocument/2006/relationships/slideLayout" Target="/ppt/slideLayouts/slideLayout8.xml" Id="R19c77a627a7340e9" /><Relationship Type="http://schemas.openxmlformats.org/officeDocument/2006/relationships/hyperlink" Target="https://app.powerbi.com/groups/me/reports/1ff1896e-32f8-4283-9033-c5c1a507eabc/?pbi_source=PowerPoint" TargetMode="External" Id="RelId0" /><Relationship Type="http://schemas.openxmlformats.org/officeDocument/2006/relationships/image" Target="/ppt/media/image4.png" Id="imgId31014056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4affbf8c17943b0" /><Relationship Type="http://schemas.openxmlformats.org/officeDocument/2006/relationships/slideLayout" Target="/ppt/slideLayouts/slideLayout8.xml" Id="R563a10d9ef184c5e" /><Relationship Type="http://schemas.openxmlformats.org/officeDocument/2006/relationships/hyperlink" Target="https://app.powerbi.com/groups/me/reports/1ff1896e-32f8-4283-9033-c5c1a507eabc/?pbi_source=PowerPoint" TargetMode="External" Id="RelId1" /><Relationship Type="http://schemas.openxmlformats.org/officeDocument/2006/relationships/image" Target="/ppt/media/image5.png" Id="imgId31014056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94129203dbb47c0" /><Relationship Type="http://schemas.openxmlformats.org/officeDocument/2006/relationships/slideLayout" Target="/ppt/slideLayouts/slideLayout8.xml" Id="Ra8dff838cb194d50" /><Relationship Type="http://schemas.openxmlformats.org/officeDocument/2006/relationships/hyperlink" Target="https://app.powerbi.com/groups/me/reports/1ff1896e-32f8-4283-9033-c5c1a507eabc/?pbi_source=PowerPoint" TargetMode="External" Id="RelId2" /><Relationship Type="http://schemas.openxmlformats.org/officeDocument/2006/relationships/image" Target="/ppt/media/image6.png" Id="imgId31014056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 de Vendas.DIO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05/08/2024 04:52:04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05/08/2024 04:50:47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advancedSlicerVisual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01405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card ,pieChart ,clusteredColumnChart ,card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01405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 ,textbox ,gauge ,gaug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01405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