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3FCD-B2E5-4D04-AFAE-E676D8170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3C4EA4-A6B1-4098-81FC-A02BC305F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9D7CF-69D5-436C-B23B-4B75BAE5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117B-DCFA-4BE4-89F7-67130CEFD6B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D6A467-1F5C-4BC8-B5D1-7D256C50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8BF75-F188-42CA-8B55-90C8D5E9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FF88-8214-4B22-8813-01914E63B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90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CF106-3A5B-4933-83E2-C1F32B65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B0F15F-B929-4677-A2B8-1D3FD0F15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016D9-D3B2-472A-81F6-EE0080C5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117B-DCFA-4BE4-89F7-67130CEFD6B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7B338A-7FE5-4EF9-AD91-445B94C3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5F1D6E-48CF-457F-9AEA-7CE8C121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FF88-8214-4B22-8813-01914E63B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5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827DEA-FEEC-4B6B-8793-B7730971C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ED57DD-5FE4-46F1-93D2-4D4F391C0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ED6FDD-8EAD-41B7-9311-80805724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117B-DCFA-4BE4-89F7-67130CEFD6B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E2BA38-B95C-4F13-BA05-775B7B7E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609F3-A0FA-4639-83B5-6D5D1E01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FF88-8214-4B22-8813-01914E63B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77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A89F5-CE18-4987-A6C9-C5E27312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3C0DA-41E3-4491-90CA-51AC28E7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37B58-1216-4E8B-8CAB-3BCD2AA6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117B-DCFA-4BE4-89F7-67130CEFD6B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5CF829-442A-45DB-8FEB-81B969FF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2A7239-3C66-4EE3-B6E1-E8700F88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FF88-8214-4B22-8813-01914E63B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34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61BE9-852D-46BE-A267-002A1E6BB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1B132C-8B08-4299-8CCB-672E2E9A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068348-CBFF-43F0-86C2-21E44CD6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117B-DCFA-4BE4-89F7-67130CEFD6B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3D1EC-CFB9-450B-BCE5-3FFBDEA9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49B167-873B-4970-BE62-8ADB9DDC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FF88-8214-4B22-8813-01914E63B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31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FE22B-41BC-4D11-96FC-EC676E92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3AF2F0-43A9-4D27-A3F3-F5F917571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C99E42-7B1A-41D3-93A4-66E04A3B2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ADCDDB-C80B-456B-99C2-90DAA129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117B-DCFA-4BE4-89F7-67130CEFD6B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D4648B-C43A-4021-BC55-307EF8FF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80537C-60C6-4B5D-8151-297A9F04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FF88-8214-4B22-8813-01914E63B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49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730E9-2CD7-4E06-9248-4F36B853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CCE5A5-9ECD-4C11-9591-7BB818DEA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0B483D-D6DE-4589-8D56-4698948D0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000EC1-5C33-4460-93C6-E9FB43BFA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559420-2E07-4E23-BDB5-BB5FF3D15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B670D1-70C9-4D85-AE67-9DCEB501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117B-DCFA-4BE4-89F7-67130CEFD6B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10867D-FE26-4485-BED3-86958C09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FD8030-B2C1-4875-9E23-D4948FCB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FF88-8214-4B22-8813-01914E63B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61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8348C-9518-4DE2-9485-54B0BB85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2485CF-AEA4-41AA-A058-4E480F40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117B-DCFA-4BE4-89F7-67130CEFD6B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1892E7-9A9C-4D7C-A660-9FDCEC66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913233-9D18-498D-B899-6A3769F8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FF88-8214-4B22-8813-01914E63B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57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0CBC8A-798F-4036-A8C2-ECCFF985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117B-DCFA-4BE4-89F7-67130CEFD6B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4DE01B-9618-441A-ABA9-0EBD6312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B18807-9448-44CC-9424-D6A4384F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FF88-8214-4B22-8813-01914E63B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5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FBBF2-1C94-41D3-BF2D-83AA3869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81FC0-DB27-4BBA-9BC4-56518CBA8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B15FCF-60EE-4C55-BDB4-C43445A68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0615AC-FA35-4CBE-B4AB-605C5EE5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117B-DCFA-4BE4-89F7-67130CEFD6B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22BBB7-AFC2-4657-84B6-B3C84EED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EBDAAC-4435-4EEF-B0FF-0C288F4E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FF88-8214-4B22-8813-01914E63B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46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7F0A0-41AF-434F-A3B8-D5C1991A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D58484-A0AA-4191-951D-109EBFA85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308541-437B-4BE9-B6DD-9BAB14612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FDEDED-64A0-46B0-B45D-7D4E30D4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117B-DCFA-4BE4-89F7-67130CEFD6B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E6AAC9-7D17-4CE7-92AC-77113F2C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93E582-7D8A-493F-A905-3AB5C3BD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FF88-8214-4B22-8813-01914E63B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7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B539A1-D50F-483E-8BF9-4E08544B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089013-8804-417E-A3D0-7702D7F44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28340-7E02-41AF-9A08-79E81CEB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A117B-DCFA-4BE4-89F7-67130CEFD6B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745342-12D7-4121-85F3-516412EC2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04769F-E7AC-49B1-A001-8225BF2CD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FF88-8214-4B22-8813-01914E63BE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8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icrosoft.com/web/downloads/platform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A4E089E-AEA7-4622-A478-E302B1421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17" y="309488"/>
            <a:ext cx="11446412" cy="633047"/>
          </a:xfrm>
        </p:spPr>
        <p:txBody>
          <a:bodyPr/>
          <a:lstStyle/>
          <a:p>
            <a:pPr algn="l"/>
            <a:r>
              <a:rPr lang="pt-BR" sz="3200" b="1" u="sng" dirty="0">
                <a:solidFill>
                  <a:srgbClr val="FF0000"/>
                </a:solidFill>
              </a:rPr>
              <a:t>HABILITAR IIS</a:t>
            </a:r>
            <a:r>
              <a:rPr lang="pt-BR" b="1" u="sng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99FA85-86A5-4D85-972E-8797F194FA5D}"/>
              </a:ext>
            </a:extLst>
          </p:cNvPr>
          <p:cNvSpPr txBox="1"/>
          <p:nvPr/>
        </p:nvSpPr>
        <p:spPr>
          <a:xfrm>
            <a:off x="581464" y="829993"/>
            <a:ext cx="11249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Vá em: </a:t>
            </a:r>
            <a:r>
              <a:rPr lang="pt-BR" dirty="0"/>
              <a:t>Painel de Controle\Programas\Programas e Recursos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Clique em: </a:t>
            </a:r>
            <a:r>
              <a:rPr lang="pt-BR" dirty="0"/>
              <a:t>Ativar ou desativar recursos do Windows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Selecione: </a:t>
            </a:r>
            <a:r>
              <a:rPr lang="pt-BR" dirty="0"/>
              <a:t>Serviços de Informações da Internet e deixe as opções como mostradas abaixo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B030388-4A8B-4ABA-823D-AB58D619F443}"/>
              </a:ext>
            </a:extLst>
          </p:cNvPr>
          <p:cNvGrpSpPr/>
          <p:nvPr/>
        </p:nvGrpSpPr>
        <p:grpSpPr>
          <a:xfrm>
            <a:off x="2822712" y="2438400"/>
            <a:ext cx="5736713" cy="4320209"/>
            <a:chOff x="3168746" y="2419643"/>
            <a:chExt cx="5854506" cy="470412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C5434E7-D230-4D70-95DF-73C97C522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8747" y="2419643"/>
              <a:ext cx="5854505" cy="396218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21441E8F-7A22-4B57-BC80-E6BC5FBB2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8746" y="6422159"/>
              <a:ext cx="5854505" cy="701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482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999FA85-86A5-4D85-972E-8797F194FA5D}"/>
              </a:ext>
            </a:extLst>
          </p:cNvPr>
          <p:cNvSpPr txBox="1"/>
          <p:nvPr/>
        </p:nvSpPr>
        <p:spPr>
          <a:xfrm>
            <a:off x="568211" y="379253"/>
            <a:ext cx="11249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Clique em OK 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(logo após esse processo o Windows vai instalar algumas propriedades)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Ao término da instalação tente digitar   IIS   na barra de pesquisa do Windows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Caso ele apareça: </a:t>
            </a:r>
            <a:r>
              <a:rPr lang="pt-BR" dirty="0"/>
              <a:t>clica nele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Caso não apareça: </a:t>
            </a:r>
            <a:r>
              <a:rPr lang="pt-BR" dirty="0"/>
              <a:t>reinicie o </a:t>
            </a:r>
            <a:r>
              <a:rPr lang="pt-BR" dirty="0" err="1"/>
              <a:t>pc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!</a:t>
            </a:r>
            <a:br>
              <a:rPr lang="pt-BR" dirty="0">
                <a:sym typeface="Wingdings" panose="05000000000000000000" pitchFamily="2" charset="2"/>
              </a:rPr>
            </a:b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ym typeface="Wingdings" panose="05000000000000000000" pitchFamily="2" charset="2"/>
              </a:rPr>
              <a:t>Após abrir: </a:t>
            </a:r>
            <a:r>
              <a:rPr lang="pt-BR" dirty="0">
                <a:sym typeface="Wingdings" panose="05000000000000000000" pitchFamily="2" charset="2"/>
              </a:rPr>
              <a:t>veja se ele tem instalado o ícone chamado ASP: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29651CD-DE73-4B77-9B0E-35860E4C0834}"/>
              </a:ext>
            </a:extLst>
          </p:cNvPr>
          <p:cNvGrpSpPr/>
          <p:nvPr/>
        </p:nvGrpSpPr>
        <p:grpSpPr>
          <a:xfrm>
            <a:off x="1577009" y="1533415"/>
            <a:ext cx="8330897" cy="5044361"/>
            <a:chOff x="1577009" y="1533415"/>
            <a:chExt cx="8330897" cy="5044361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71472BE-C63D-407F-B3D1-856CEB078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7009" y="2687577"/>
              <a:ext cx="8330897" cy="389019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2969C8E-751E-4B7C-895A-7BCB29AFF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34" t="-1307" r="4535" b="15855"/>
            <a:stretch/>
          </p:blipFill>
          <p:spPr>
            <a:xfrm>
              <a:off x="6626087" y="1533415"/>
              <a:ext cx="1378225" cy="137822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5A1FFE1-C249-424D-AE76-67B21D90157F}"/>
                </a:ext>
              </a:extLst>
            </p:cNvPr>
            <p:cNvSpPr/>
            <p:nvPr/>
          </p:nvSpPr>
          <p:spPr>
            <a:xfrm>
              <a:off x="2676939" y="4995901"/>
              <a:ext cx="887896" cy="7290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3EED048B-CDA6-4B26-91B4-B468BE8B5B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1828" y="2687577"/>
              <a:ext cx="3114259" cy="23613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571143D1-8C97-4A96-B733-362977733532}"/>
                </a:ext>
              </a:extLst>
            </p:cNvPr>
            <p:cNvSpPr/>
            <p:nvPr/>
          </p:nvSpPr>
          <p:spPr>
            <a:xfrm>
              <a:off x="1577009" y="3657600"/>
              <a:ext cx="1166191" cy="269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902932A4-E503-4E12-9D33-84FDC333671B}"/>
                </a:ext>
              </a:extLst>
            </p:cNvPr>
            <p:cNvSpPr/>
            <p:nvPr/>
          </p:nvSpPr>
          <p:spPr>
            <a:xfrm>
              <a:off x="3909391" y="2838358"/>
              <a:ext cx="1338471" cy="269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44594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A4E089E-AEA7-4622-A478-E302B1421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17" y="309488"/>
            <a:ext cx="11446412" cy="633047"/>
          </a:xfrm>
        </p:spPr>
        <p:txBody>
          <a:bodyPr/>
          <a:lstStyle/>
          <a:p>
            <a:r>
              <a:rPr lang="pt-BR" b="1" dirty="0"/>
              <a:t>SE </a:t>
            </a:r>
            <a:r>
              <a:rPr lang="pt-BR" b="1" dirty="0">
                <a:solidFill>
                  <a:srgbClr val="FF0000"/>
                </a:solidFill>
                <a:highlight>
                  <a:srgbClr val="FFFF00"/>
                </a:highlight>
              </a:rPr>
              <a:t>NÃO</a:t>
            </a:r>
            <a:r>
              <a:rPr lang="pt-BR" b="1" dirty="0"/>
              <a:t> HOUVER O ÍCONE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99FA85-86A5-4D85-972E-8797F194FA5D}"/>
              </a:ext>
            </a:extLst>
          </p:cNvPr>
          <p:cNvSpPr txBox="1"/>
          <p:nvPr/>
        </p:nvSpPr>
        <p:spPr>
          <a:xfrm>
            <a:off x="581464" y="829993"/>
            <a:ext cx="112494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Vá nesse instalador próprio do Windows: </a:t>
            </a:r>
            <a:r>
              <a:rPr lang="pt-BR" dirty="0">
                <a:hlinkClick r:id="rId2"/>
              </a:rPr>
              <a:t>https://www.microsoft.com/web/downloads/platform.aspx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Clique no botão verde escrito </a:t>
            </a:r>
            <a:r>
              <a:rPr lang="pt-BR" b="1" dirty="0" err="1"/>
              <a:t>Install</a:t>
            </a:r>
            <a:r>
              <a:rPr lang="pt-BR" b="1" dirty="0"/>
              <a:t> </a:t>
            </a:r>
            <a:r>
              <a:rPr lang="pt-BR" b="1" dirty="0" err="1"/>
              <a:t>this</a:t>
            </a:r>
            <a:r>
              <a:rPr lang="pt-BR" b="1" dirty="0"/>
              <a:t> </a:t>
            </a:r>
            <a:r>
              <a:rPr lang="pt-BR" b="1" dirty="0" err="1"/>
              <a:t>extension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Abra o programinha que ele baixou e siga os procedimentos padrões de instalação </a:t>
            </a:r>
            <a:br>
              <a:rPr lang="pt-BR" b="1" dirty="0"/>
            </a:b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Vá no IIS e clique nesse ícone: 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6140E8-9EA9-48D0-B1E5-41EE4EA4E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025" y="2356311"/>
            <a:ext cx="877750" cy="1010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E109791-406D-43A8-A7E2-0A30587209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360"/>
          <a:stretch/>
        </p:blipFill>
        <p:spPr>
          <a:xfrm>
            <a:off x="1563757" y="4275094"/>
            <a:ext cx="8865704" cy="217335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603D02-6377-4831-B718-BF79AB9EB998}"/>
              </a:ext>
            </a:extLst>
          </p:cNvPr>
          <p:cNvSpPr txBox="1"/>
          <p:nvPr/>
        </p:nvSpPr>
        <p:spPr>
          <a:xfrm>
            <a:off x="371876" y="3632827"/>
            <a:ext cx="1124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Digite na </a:t>
            </a:r>
            <a:r>
              <a:rPr lang="pt-BR" b="1" dirty="0">
                <a:solidFill>
                  <a:srgbClr val="FF0000"/>
                </a:solidFill>
              </a:rPr>
              <a:t>busca</a:t>
            </a:r>
            <a:r>
              <a:rPr lang="pt-BR" b="1" dirty="0"/>
              <a:t>: </a:t>
            </a:r>
            <a:r>
              <a:rPr lang="pt-BR" dirty="0"/>
              <a:t>asp.net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9C812E-3C8E-4184-9BCA-D0C40962D3ED}"/>
              </a:ext>
            </a:extLst>
          </p:cNvPr>
          <p:cNvSpPr/>
          <p:nvPr/>
        </p:nvSpPr>
        <p:spPr>
          <a:xfrm>
            <a:off x="8507895" y="4376102"/>
            <a:ext cx="1921565" cy="7951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21CF707-AF3E-4E26-B514-640A082CCD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433493 w 12192000"/>
              <a:gd name="connsiteY1" fmla="*/ 0 h 6858000"/>
              <a:gd name="connsiteX2" fmla="*/ 1232747 w 12192000"/>
              <a:gd name="connsiteY2" fmla="*/ 0 h 6858000"/>
              <a:gd name="connsiteX3" fmla="*/ 1666240 w 12192000"/>
              <a:gd name="connsiteY3" fmla="*/ 0 h 6858000"/>
              <a:gd name="connsiteX4" fmla="*/ 2587413 w 12192000"/>
              <a:gd name="connsiteY4" fmla="*/ 0 h 6858000"/>
              <a:gd name="connsiteX5" fmla="*/ 3386667 w 12192000"/>
              <a:gd name="connsiteY5" fmla="*/ 0 h 6858000"/>
              <a:gd name="connsiteX6" fmla="*/ 4064000 w 12192000"/>
              <a:gd name="connsiteY6" fmla="*/ 0 h 6858000"/>
              <a:gd name="connsiteX7" fmla="*/ 4497493 w 12192000"/>
              <a:gd name="connsiteY7" fmla="*/ 0 h 6858000"/>
              <a:gd name="connsiteX8" fmla="*/ 5052907 w 12192000"/>
              <a:gd name="connsiteY8" fmla="*/ 0 h 6858000"/>
              <a:gd name="connsiteX9" fmla="*/ 5974080 w 12192000"/>
              <a:gd name="connsiteY9" fmla="*/ 0 h 6858000"/>
              <a:gd name="connsiteX10" fmla="*/ 6773333 w 12192000"/>
              <a:gd name="connsiteY10" fmla="*/ 0 h 6858000"/>
              <a:gd name="connsiteX11" fmla="*/ 7694507 w 12192000"/>
              <a:gd name="connsiteY11" fmla="*/ 0 h 6858000"/>
              <a:gd name="connsiteX12" fmla="*/ 8371840 w 12192000"/>
              <a:gd name="connsiteY12" fmla="*/ 0 h 6858000"/>
              <a:gd name="connsiteX13" fmla="*/ 8805333 w 12192000"/>
              <a:gd name="connsiteY13" fmla="*/ 0 h 6858000"/>
              <a:gd name="connsiteX14" fmla="*/ 9726507 w 12192000"/>
              <a:gd name="connsiteY14" fmla="*/ 0 h 6858000"/>
              <a:gd name="connsiteX15" fmla="*/ 10038080 w 12192000"/>
              <a:gd name="connsiteY15" fmla="*/ 0 h 6858000"/>
              <a:gd name="connsiteX16" fmla="*/ 10837333 w 12192000"/>
              <a:gd name="connsiteY16" fmla="*/ 0 h 6858000"/>
              <a:gd name="connsiteX17" fmla="*/ 11148907 w 12192000"/>
              <a:gd name="connsiteY17" fmla="*/ 0 h 6858000"/>
              <a:gd name="connsiteX18" fmla="*/ 12192000 w 12192000"/>
              <a:gd name="connsiteY18" fmla="*/ 0 h 6858000"/>
              <a:gd name="connsiteX19" fmla="*/ 12192000 w 12192000"/>
              <a:gd name="connsiteY19" fmla="*/ 548640 h 6858000"/>
              <a:gd name="connsiteX20" fmla="*/ 12192000 w 12192000"/>
              <a:gd name="connsiteY20" fmla="*/ 1234440 h 6858000"/>
              <a:gd name="connsiteX21" fmla="*/ 12192000 w 12192000"/>
              <a:gd name="connsiteY21" fmla="*/ 1783080 h 6858000"/>
              <a:gd name="connsiteX22" fmla="*/ 12192000 w 12192000"/>
              <a:gd name="connsiteY22" fmla="*/ 2331720 h 6858000"/>
              <a:gd name="connsiteX23" fmla="*/ 12192000 w 12192000"/>
              <a:gd name="connsiteY23" fmla="*/ 3017520 h 6858000"/>
              <a:gd name="connsiteX24" fmla="*/ 12192000 w 12192000"/>
              <a:gd name="connsiteY24" fmla="*/ 3771900 h 6858000"/>
              <a:gd name="connsiteX25" fmla="*/ 12192000 w 12192000"/>
              <a:gd name="connsiteY25" fmla="*/ 4457700 h 6858000"/>
              <a:gd name="connsiteX26" fmla="*/ 12192000 w 12192000"/>
              <a:gd name="connsiteY26" fmla="*/ 4937760 h 6858000"/>
              <a:gd name="connsiteX27" fmla="*/ 12192000 w 12192000"/>
              <a:gd name="connsiteY27" fmla="*/ 5692140 h 6858000"/>
              <a:gd name="connsiteX28" fmla="*/ 12192000 w 12192000"/>
              <a:gd name="connsiteY28" fmla="*/ 6858000 h 6858000"/>
              <a:gd name="connsiteX29" fmla="*/ 11392747 w 12192000"/>
              <a:gd name="connsiteY29" fmla="*/ 6858000 h 6858000"/>
              <a:gd name="connsiteX30" fmla="*/ 10959253 w 12192000"/>
              <a:gd name="connsiteY30" fmla="*/ 6858000 h 6858000"/>
              <a:gd name="connsiteX31" fmla="*/ 10647680 w 12192000"/>
              <a:gd name="connsiteY31" fmla="*/ 6858000 h 6858000"/>
              <a:gd name="connsiteX32" fmla="*/ 10336107 w 12192000"/>
              <a:gd name="connsiteY32" fmla="*/ 6858000 h 6858000"/>
              <a:gd name="connsiteX33" fmla="*/ 9658773 w 12192000"/>
              <a:gd name="connsiteY33" fmla="*/ 6858000 h 6858000"/>
              <a:gd name="connsiteX34" fmla="*/ 8981440 w 12192000"/>
              <a:gd name="connsiteY34" fmla="*/ 6858000 h 6858000"/>
              <a:gd name="connsiteX35" fmla="*/ 8547947 w 12192000"/>
              <a:gd name="connsiteY35" fmla="*/ 6858000 h 6858000"/>
              <a:gd name="connsiteX36" fmla="*/ 7870613 w 12192000"/>
              <a:gd name="connsiteY36" fmla="*/ 6858000 h 6858000"/>
              <a:gd name="connsiteX37" fmla="*/ 7559040 w 12192000"/>
              <a:gd name="connsiteY37" fmla="*/ 6858000 h 6858000"/>
              <a:gd name="connsiteX38" fmla="*/ 7125547 w 12192000"/>
              <a:gd name="connsiteY38" fmla="*/ 6858000 h 6858000"/>
              <a:gd name="connsiteX39" fmla="*/ 6448213 w 12192000"/>
              <a:gd name="connsiteY39" fmla="*/ 6858000 h 6858000"/>
              <a:gd name="connsiteX40" fmla="*/ 5892800 w 12192000"/>
              <a:gd name="connsiteY40" fmla="*/ 6858000 h 6858000"/>
              <a:gd name="connsiteX41" fmla="*/ 5459307 w 12192000"/>
              <a:gd name="connsiteY41" fmla="*/ 6858000 h 6858000"/>
              <a:gd name="connsiteX42" fmla="*/ 4903893 w 12192000"/>
              <a:gd name="connsiteY42" fmla="*/ 6858000 h 6858000"/>
              <a:gd name="connsiteX43" fmla="*/ 4104640 w 12192000"/>
              <a:gd name="connsiteY43" fmla="*/ 6858000 h 6858000"/>
              <a:gd name="connsiteX44" fmla="*/ 3183467 w 12192000"/>
              <a:gd name="connsiteY44" fmla="*/ 6858000 h 6858000"/>
              <a:gd name="connsiteX45" fmla="*/ 2506133 w 12192000"/>
              <a:gd name="connsiteY45" fmla="*/ 6858000 h 6858000"/>
              <a:gd name="connsiteX46" fmla="*/ 2194560 w 12192000"/>
              <a:gd name="connsiteY46" fmla="*/ 6858000 h 6858000"/>
              <a:gd name="connsiteX47" fmla="*/ 1882987 w 12192000"/>
              <a:gd name="connsiteY47" fmla="*/ 6858000 h 6858000"/>
              <a:gd name="connsiteX48" fmla="*/ 1205653 w 12192000"/>
              <a:gd name="connsiteY48" fmla="*/ 6858000 h 6858000"/>
              <a:gd name="connsiteX49" fmla="*/ 650240 w 12192000"/>
              <a:gd name="connsiteY49" fmla="*/ 6858000 h 6858000"/>
              <a:gd name="connsiteX50" fmla="*/ 0 w 12192000"/>
              <a:gd name="connsiteY50" fmla="*/ 6858000 h 6858000"/>
              <a:gd name="connsiteX51" fmla="*/ 0 w 12192000"/>
              <a:gd name="connsiteY51" fmla="*/ 6240780 h 6858000"/>
              <a:gd name="connsiteX52" fmla="*/ 0 w 12192000"/>
              <a:gd name="connsiteY52" fmla="*/ 5554980 h 6858000"/>
              <a:gd name="connsiteX53" fmla="*/ 0 w 12192000"/>
              <a:gd name="connsiteY53" fmla="*/ 4732020 h 6858000"/>
              <a:gd name="connsiteX54" fmla="*/ 0 w 12192000"/>
              <a:gd name="connsiteY54" fmla="*/ 4183380 h 6858000"/>
              <a:gd name="connsiteX55" fmla="*/ 0 w 12192000"/>
              <a:gd name="connsiteY55" fmla="*/ 3703320 h 6858000"/>
              <a:gd name="connsiteX56" fmla="*/ 0 w 12192000"/>
              <a:gd name="connsiteY56" fmla="*/ 2880360 h 6858000"/>
              <a:gd name="connsiteX57" fmla="*/ 0 w 12192000"/>
              <a:gd name="connsiteY57" fmla="*/ 2263140 h 6858000"/>
              <a:gd name="connsiteX58" fmla="*/ 0 w 12192000"/>
              <a:gd name="connsiteY58" fmla="*/ 1440180 h 6858000"/>
              <a:gd name="connsiteX59" fmla="*/ 0 w 12192000"/>
              <a:gd name="connsiteY59" fmla="*/ 685800 h 6858000"/>
              <a:gd name="connsiteX60" fmla="*/ 0 w 12192000"/>
              <a:gd name="connsiteY6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2000" h="6858000" extrusionOk="0">
                <a:moveTo>
                  <a:pt x="0" y="0"/>
                </a:moveTo>
                <a:cubicBezTo>
                  <a:pt x="163226" y="2660"/>
                  <a:pt x="346290" y="-16952"/>
                  <a:pt x="433493" y="0"/>
                </a:cubicBezTo>
                <a:cubicBezTo>
                  <a:pt x="520696" y="16952"/>
                  <a:pt x="999803" y="29482"/>
                  <a:pt x="1232747" y="0"/>
                </a:cubicBezTo>
                <a:cubicBezTo>
                  <a:pt x="1465691" y="-29482"/>
                  <a:pt x="1545704" y="5788"/>
                  <a:pt x="1666240" y="0"/>
                </a:cubicBezTo>
                <a:cubicBezTo>
                  <a:pt x="1786776" y="-5788"/>
                  <a:pt x="2296329" y="-29531"/>
                  <a:pt x="2587413" y="0"/>
                </a:cubicBezTo>
                <a:cubicBezTo>
                  <a:pt x="2878497" y="29531"/>
                  <a:pt x="2992886" y="7605"/>
                  <a:pt x="3386667" y="0"/>
                </a:cubicBezTo>
                <a:cubicBezTo>
                  <a:pt x="3780448" y="-7605"/>
                  <a:pt x="3767080" y="477"/>
                  <a:pt x="4064000" y="0"/>
                </a:cubicBezTo>
                <a:cubicBezTo>
                  <a:pt x="4360920" y="-477"/>
                  <a:pt x="4287840" y="-17277"/>
                  <a:pt x="4497493" y="0"/>
                </a:cubicBezTo>
                <a:cubicBezTo>
                  <a:pt x="4707146" y="17277"/>
                  <a:pt x="4911874" y="27103"/>
                  <a:pt x="5052907" y="0"/>
                </a:cubicBezTo>
                <a:cubicBezTo>
                  <a:pt x="5193940" y="-27103"/>
                  <a:pt x="5652184" y="24454"/>
                  <a:pt x="5974080" y="0"/>
                </a:cubicBezTo>
                <a:cubicBezTo>
                  <a:pt x="6295976" y="-24454"/>
                  <a:pt x="6610440" y="38786"/>
                  <a:pt x="6773333" y="0"/>
                </a:cubicBezTo>
                <a:cubicBezTo>
                  <a:pt x="6936226" y="-38786"/>
                  <a:pt x="7254132" y="-23702"/>
                  <a:pt x="7694507" y="0"/>
                </a:cubicBezTo>
                <a:cubicBezTo>
                  <a:pt x="8134882" y="23702"/>
                  <a:pt x="8201895" y="-3038"/>
                  <a:pt x="8371840" y="0"/>
                </a:cubicBezTo>
                <a:cubicBezTo>
                  <a:pt x="8541785" y="3038"/>
                  <a:pt x="8653204" y="-16713"/>
                  <a:pt x="8805333" y="0"/>
                </a:cubicBezTo>
                <a:cubicBezTo>
                  <a:pt x="8957462" y="16713"/>
                  <a:pt x="9282551" y="29046"/>
                  <a:pt x="9726507" y="0"/>
                </a:cubicBezTo>
                <a:cubicBezTo>
                  <a:pt x="10170463" y="-29046"/>
                  <a:pt x="9975048" y="-12680"/>
                  <a:pt x="10038080" y="0"/>
                </a:cubicBezTo>
                <a:cubicBezTo>
                  <a:pt x="10101112" y="12680"/>
                  <a:pt x="10548472" y="-16443"/>
                  <a:pt x="10837333" y="0"/>
                </a:cubicBezTo>
                <a:cubicBezTo>
                  <a:pt x="11126194" y="16443"/>
                  <a:pt x="11047290" y="-11437"/>
                  <a:pt x="11148907" y="0"/>
                </a:cubicBezTo>
                <a:cubicBezTo>
                  <a:pt x="11250524" y="11437"/>
                  <a:pt x="11727065" y="2003"/>
                  <a:pt x="12192000" y="0"/>
                </a:cubicBezTo>
                <a:cubicBezTo>
                  <a:pt x="12186550" y="236502"/>
                  <a:pt x="12186037" y="278269"/>
                  <a:pt x="12192000" y="548640"/>
                </a:cubicBezTo>
                <a:cubicBezTo>
                  <a:pt x="12197963" y="819011"/>
                  <a:pt x="12174775" y="1043638"/>
                  <a:pt x="12192000" y="1234440"/>
                </a:cubicBezTo>
                <a:cubicBezTo>
                  <a:pt x="12209225" y="1425242"/>
                  <a:pt x="12201902" y="1620119"/>
                  <a:pt x="12192000" y="1783080"/>
                </a:cubicBezTo>
                <a:cubicBezTo>
                  <a:pt x="12182098" y="1946041"/>
                  <a:pt x="12218478" y="2182823"/>
                  <a:pt x="12192000" y="2331720"/>
                </a:cubicBezTo>
                <a:cubicBezTo>
                  <a:pt x="12165522" y="2480617"/>
                  <a:pt x="12182923" y="2693305"/>
                  <a:pt x="12192000" y="3017520"/>
                </a:cubicBezTo>
                <a:cubicBezTo>
                  <a:pt x="12201077" y="3341735"/>
                  <a:pt x="12228663" y="3431810"/>
                  <a:pt x="12192000" y="3771900"/>
                </a:cubicBezTo>
                <a:cubicBezTo>
                  <a:pt x="12155337" y="4111990"/>
                  <a:pt x="12166819" y="4160637"/>
                  <a:pt x="12192000" y="4457700"/>
                </a:cubicBezTo>
                <a:cubicBezTo>
                  <a:pt x="12217181" y="4754763"/>
                  <a:pt x="12189826" y="4783330"/>
                  <a:pt x="12192000" y="4937760"/>
                </a:cubicBezTo>
                <a:cubicBezTo>
                  <a:pt x="12194174" y="5092190"/>
                  <a:pt x="12182834" y="5423471"/>
                  <a:pt x="12192000" y="5692140"/>
                </a:cubicBezTo>
                <a:cubicBezTo>
                  <a:pt x="12201166" y="5960809"/>
                  <a:pt x="12149252" y="6494500"/>
                  <a:pt x="12192000" y="6858000"/>
                </a:cubicBezTo>
                <a:cubicBezTo>
                  <a:pt x="11925159" y="6818425"/>
                  <a:pt x="11722579" y="6884317"/>
                  <a:pt x="11392747" y="6858000"/>
                </a:cubicBezTo>
                <a:cubicBezTo>
                  <a:pt x="11062915" y="6831683"/>
                  <a:pt x="11049427" y="6865212"/>
                  <a:pt x="10959253" y="6858000"/>
                </a:cubicBezTo>
                <a:cubicBezTo>
                  <a:pt x="10869079" y="6850788"/>
                  <a:pt x="10758306" y="6855766"/>
                  <a:pt x="10647680" y="6858000"/>
                </a:cubicBezTo>
                <a:cubicBezTo>
                  <a:pt x="10537054" y="6860234"/>
                  <a:pt x="10477266" y="6858643"/>
                  <a:pt x="10336107" y="6858000"/>
                </a:cubicBezTo>
                <a:cubicBezTo>
                  <a:pt x="10194948" y="6857357"/>
                  <a:pt x="9860804" y="6886894"/>
                  <a:pt x="9658773" y="6858000"/>
                </a:cubicBezTo>
                <a:cubicBezTo>
                  <a:pt x="9456742" y="6829106"/>
                  <a:pt x="9148209" y="6878922"/>
                  <a:pt x="8981440" y="6858000"/>
                </a:cubicBezTo>
                <a:cubicBezTo>
                  <a:pt x="8814671" y="6837078"/>
                  <a:pt x="8715915" y="6837269"/>
                  <a:pt x="8547947" y="6858000"/>
                </a:cubicBezTo>
                <a:cubicBezTo>
                  <a:pt x="8379979" y="6878731"/>
                  <a:pt x="8085376" y="6829943"/>
                  <a:pt x="7870613" y="6858000"/>
                </a:cubicBezTo>
                <a:cubicBezTo>
                  <a:pt x="7655850" y="6886057"/>
                  <a:pt x="7708849" y="6872414"/>
                  <a:pt x="7559040" y="6858000"/>
                </a:cubicBezTo>
                <a:cubicBezTo>
                  <a:pt x="7409231" y="6843586"/>
                  <a:pt x="7256919" y="6863328"/>
                  <a:pt x="7125547" y="6858000"/>
                </a:cubicBezTo>
                <a:cubicBezTo>
                  <a:pt x="6994175" y="6852672"/>
                  <a:pt x="6671783" y="6874097"/>
                  <a:pt x="6448213" y="6858000"/>
                </a:cubicBezTo>
                <a:cubicBezTo>
                  <a:pt x="6224643" y="6841903"/>
                  <a:pt x="6036003" y="6842794"/>
                  <a:pt x="5892800" y="6858000"/>
                </a:cubicBezTo>
                <a:cubicBezTo>
                  <a:pt x="5749597" y="6873206"/>
                  <a:pt x="5654573" y="6836727"/>
                  <a:pt x="5459307" y="6858000"/>
                </a:cubicBezTo>
                <a:cubicBezTo>
                  <a:pt x="5264041" y="6879273"/>
                  <a:pt x="5045212" y="6853905"/>
                  <a:pt x="4903893" y="6858000"/>
                </a:cubicBezTo>
                <a:cubicBezTo>
                  <a:pt x="4762574" y="6862095"/>
                  <a:pt x="4296246" y="6829061"/>
                  <a:pt x="4104640" y="6858000"/>
                </a:cubicBezTo>
                <a:cubicBezTo>
                  <a:pt x="3913034" y="6886939"/>
                  <a:pt x="3407834" y="6825850"/>
                  <a:pt x="3183467" y="6858000"/>
                </a:cubicBezTo>
                <a:cubicBezTo>
                  <a:pt x="2959100" y="6890150"/>
                  <a:pt x="2685191" y="6850883"/>
                  <a:pt x="2506133" y="6858000"/>
                </a:cubicBezTo>
                <a:cubicBezTo>
                  <a:pt x="2327075" y="6865117"/>
                  <a:pt x="2309446" y="6854323"/>
                  <a:pt x="2194560" y="6858000"/>
                </a:cubicBezTo>
                <a:cubicBezTo>
                  <a:pt x="2079674" y="6861677"/>
                  <a:pt x="1971722" y="6855553"/>
                  <a:pt x="1882987" y="6858000"/>
                </a:cubicBezTo>
                <a:cubicBezTo>
                  <a:pt x="1794252" y="6860447"/>
                  <a:pt x="1403246" y="6887648"/>
                  <a:pt x="1205653" y="6858000"/>
                </a:cubicBezTo>
                <a:cubicBezTo>
                  <a:pt x="1008060" y="6828352"/>
                  <a:pt x="787617" y="6863890"/>
                  <a:pt x="650240" y="6858000"/>
                </a:cubicBezTo>
                <a:cubicBezTo>
                  <a:pt x="512863" y="6852110"/>
                  <a:pt x="265506" y="6884915"/>
                  <a:pt x="0" y="6858000"/>
                </a:cubicBezTo>
                <a:cubicBezTo>
                  <a:pt x="6227" y="6581148"/>
                  <a:pt x="6377" y="6500137"/>
                  <a:pt x="0" y="6240780"/>
                </a:cubicBezTo>
                <a:cubicBezTo>
                  <a:pt x="-6377" y="5981423"/>
                  <a:pt x="21439" y="5828976"/>
                  <a:pt x="0" y="5554980"/>
                </a:cubicBezTo>
                <a:cubicBezTo>
                  <a:pt x="-21439" y="5280984"/>
                  <a:pt x="27104" y="4984082"/>
                  <a:pt x="0" y="4732020"/>
                </a:cubicBezTo>
                <a:cubicBezTo>
                  <a:pt x="-27104" y="4479958"/>
                  <a:pt x="13849" y="4427905"/>
                  <a:pt x="0" y="4183380"/>
                </a:cubicBezTo>
                <a:cubicBezTo>
                  <a:pt x="-13849" y="3938855"/>
                  <a:pt x="-13769" y="3913077"/>
                  <a:pt x="0" y="3703320"/>
                </a:cubicBezTo>
                <a:cubicBezTo>
                  <a:pt x="13769" y="3493563"/>
                  <a:pt x="16224" y="3131343"/>
                  <a:pt x="0" y="2880360"/>
                </a:cubicBezTo>
                <a:cubicBezTo>
                  <a:pt x="-16224" y="2629377"/>
                  <a:pt x="23867" y="2535213"/>
                  <a:pt x="0" y="2263140"/>
                </a:cubicBezTo>
                <a:cubicBezTo>
                  <a:pt x="-23867" y="1991067"/>
                  <a:pt x="34383" y="1796969"/>
                  <a:pt x="0" y="1440180"/>
                </a:cubicBezTo>
                <a:cubicBezTo>
                  <a:pt x="-34383" y="1083391"/>
                  <a:pt x="-10346" y="928436"/>
                  <a:pt x="0" y="685800"/>
                </a:cubicBezTo>
                <a:cubicBezTo>
                  <a:pt x="10346" y="443164"/>
                  <a:pt x="-23858" y="187584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36689015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24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A4E089E-AEA7-4622-A478-E302B1421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17" y="309488"/>
            <a:ext cx="11446412" cy="633047"/>
          </a:xfrm>
        </p:spPr>
        <p:txBody>
          <a:bodyPr/>
          <a:lstStyle/>
          <a:p>
            <a:r>
              <a:rPr lang="pt-BR" b="1" dirty="0"/>
              <a:t>SE </a:t>
            </a:r>
            <a:r>
              <a:rPr lang="pt-BR" b="1" dirty="0">
                <a:solidFill>
                  <a:srgbClr val="FF0000"/>
                </a:solidFill>
                <a:highlight>
                  <a:srgbClr val="FFFF00"/>
                </a:highlight>
              </a:rPr>
              <a:t>NÃO</a:t>
            </a:r>
            <a:r>
              <a:rPr lang="pt-BR" b="1" dirty="0"/>
              <a:t> HOUVER O ÍCONE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99FA85-86A5-4D85-972E-8797F194FA5D}"/>
              </a:ext>
            </a:extLst>
          </p:cNvPr>
          <p:cNvSpPr txBox="1"/>
          <p:nvPr/>
        </p:nvSpPr>
        <p:spPr>
          <a:xfrm>
            <a:off x="581464" y="829993"/>
            <a:ext cx="112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Clique nessa </a:t>
            </a:r>
            <a:r>
              <a:rPr lang="pt-BR" b="1" dirty="0">
                <a:solidFill>
                  <a:srgbClr val="FF0000"/>
                </a:solidFill>
              </a:rPr>
              <a:t>opção</a:t>
            </a:r>
            <a:r>
              <a:rPr lang="pt-BR" b="1" dirty="0">
                <a:solidFill>
                  <a:schemeClr val="accent3"/>
                </a:solidFill>
              </a:rPr>
              <a:t> 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(no meu caso já esta instalado então você vai precisar clicar em Adicionar e depois em Instalar)</a:t>
            </a:r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15F1B43-8FFC-49A1-A1BE-839F45E9E060}"/>
              </a:ext>
            </a:extLst>
          </p:cNvPr>
          <p:cNvGrpSpPr/>
          <p:nvPr/>
        </p:nvGrpSpPr>
        <p:grpSpPr>
          <a:xfrm>
            <a:off x="657225" y="1996829"/>
            <a:ext cx="10877550" cy="2695575"/>
            <a:chOff x="657225" y="2081212"/>
            <a:chExt cx="10877550" cy="2695575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A9B17918-48D3-44E3-94F7-19117E0F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225" y="2081212"/>
              <a:ext cx="10877550" cy="2695575"/>
            </a:xfrm>
            <a:prstGeom prst="rect">
              <a:avLst/>
            </a:prstGeom>
          </p:spPr>
        </p:pic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6BC42562-520D-44AD-BDD3-88D27CE68D66}"/>
                </a:ext>
              </a:extLst>
            </p:cNvPr>
            <p:cNvSpPr/>
            <p:nvPr/>
          </p:nvSpPr>
          <p:spPr>
            <a:xfrm>
              <a:off x="9859618" y="4002157"/>
              <a:ext cx="1510748" cy="42406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8ED94A-2392-4349-9659-FFCC55E37696}"/>
              </a:ext>
            </a:extLst>
          </p:cNvPr>
          <p:cNvSpPr txBox="1"/>
          <p:nvPr/>
        </p:nvSpPr>
        <p:spPr>
          <a:xfrm>
            <a:off x="581463" y="5398440"/>
            <a:ext cx="1124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Após esse passo o ícone                        agora deverá aparecer na página principal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A6954DB-1B9A-413B-A82C-923CFFDC3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34" t="-1307" r="4535" b="15855"/>
          <a:stretch/>
        </p:blipFill>
        <p:spPr>
          <a:xfrm>
            <a:off x="3286540" y="4974222"/>
            <a:ext cx="1086678" cy="10866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D03DEBF-7951-45E5-958D-F330BC54F4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433493 w 12192000"/>
              <a:gd name="connsiteY1" fmla="*/ 0 h 6858000"/>
              <a:gd name="connsiteX2" fmla="*/ 1232747 w 12192000"/>
              <a:gd name="connsiteY2" fmla="*/ 0 h 6858000"/>
              <a:gd name="connsiteX3" fmla="*/ 1666240 w 12192000"/>
              <a:gd name="connsiteY3" fmla="*/ 0 h 6858000"/>
              <a:gd name="connsiteX4" fmla="*/ 2587413 w 12192000"/>
              <a:gd name="connsiteY4" fmla="*/ 0 h 6858000"/>
              <a:gd name="connsiteX5" fmla="*/ 3386667 w 12192000"/>
              <a:gd name="connsiteY5" fmla="*/ 0 h 6858000"/>
              <a:gd name="connsiteX6" fmla="*/ 4064000 w 12192000"/>
              <a:gd name="connsiteY6" fmla="*/ 0 h 6858000"/>
              <a:gd name="connsiteX7" fmla="*/ 4497493 w 12192000"/>
              <a:gd name="connsiteY7" fmla="*/ 0 h 6858000"/>
              <a:gd name="connsiteX8" fmla="*/ 5052907 w 12192000"/>
              <a:gd name="connsiteY8" fmla="*/ 0 h 6858000"/>
              <a:gd name="connsiteX9" fmla="*/ 5974080 w 12192000"/>
              <a:gd name="connsiteY9" fmla="*/ 0 h 6858000"/>
              <a:gd name="connsiteX10" fmla="*/ 6773333 w 12192000"/>
              <a:gd name="connsiteY10" fmla="*/ 0 h 6858000"/>
              <a:gd name="connsiteX11" fmla="*/ 7694507 w 12192000"/>
              <a:gd name="connsiteY11" fmla="*/ 0 h 6858000"/>
              <a:gd name="connsiteX12" fmla="*/ 8371840 w 12192000"/>
              <a:gd name="connsiteY12" fmla="*/ 0 h 6858000"/>
              <a:gd name="connsiteX13" fmla="*/ 8805333 w 12192000"/>
              <a:gd name="connsiteY13" fmla="*/ 0 h 6858000"/>
              <a:gd name="connsiteX14" fmla="*/ 9726507 w 12192000"/>
              <a:gd name="connsiteY14" fmla="*/ 0 h 6858000"/>
              <a:gd name="connsiteX15" fmla="*/ 10038080 w 12192000"/>
              <a:gd name="connsiteY15" fmla="*/ 0 h 6858000"/>
              <a:gd name="connsiteX16" fmla="*/ 10837333 w 12192000"/>
              <a:gd name="connsiteY16" fmla="*/ 0 h 6858000"/>
              <a:gd name="connsiteX17" fmla="*/ 11148907 w 12192000"/>
              <a:gd name="connsiteY17" fmla="*/ 0 h 6858000"/>
              <a:gd name="connsiteX18" fmla="*/ 12192000 w 12192000"/>
              <a:gd name="connsiteY18" fmla="*/ 0 h 6858000"/>
              <a:gd name="connsiteX19" fmla="*/ 12192000 w 12192000"/>
              <a:gd name="connsiteY19" fmla="*/ 548640 h 6858000"/>
              <a:gd name="connsiteX20" fmla="*/ 12192000 w 12192000"/>
              <a:gd name="connsiteY20" fmla="*/ 1234440 h 6858000"/>
              <a:gd name="connsiteX21" fmla="*/ 12192000 w 12192000"/>
              <a:gd name="connsiteY21" fmla="*/ 1783080 h 6858000"/>
              <a:gd name="connsiteX22" fmla="*/ 12192000 w 12192000"/>
              <a:gd name="connsiteY22" fmla="*/ 2331720 h 6858000"/>
              <a:gd name="connsiteX23" fmla="*/ 12192000 w 12192000"/>
              <a:gd name="connsiteY23" fmla="*/ 3017520 h 6858000"/>
              <a:gd name="connsiteX24" fmla="*/ 12192000 w 12192000"/>
              <a:gd name="connsiteY24" fmla="*/ 3771900 h 6858000"/>
              <a:gd name="connsiteX25" fmla="*/ 12192000 w 12192000"/>
              <a:gd name="connsiteY25" fmla="*/ 4457700 h 6858000"/>
              <a:gd name="connsiteX26" fmla="*/ 12192000 w 12192000"/>
              <a:gd name="connsiteY26" fmla="*/ 4937760 h 6858000"/>
              <a:gd name="connsiteX27" fmla="*/ 12192000 w 12192000"/>
              <a:gd name="connsiteY27" fmla="*/ 5692140 h 6858000"/>
              <a:gd name="connsiteX28" fmla="*/ 12192000 w 12192000"/>
              <a:gd name="connsiteY28" fmla="*/ 6858000 h 6858000"/>
              <a:gd name="connsiteX29" fmla="*/ 11392747 w 12192000"/>
              <a:gd name="connsiteY29" fmla="*/ 6858000 h 6858000"/>
              <a:gd name="connsiteX30" fmla="*/ 10959253 w 12192000"/>
              <a:gd name="connsiteY30" fmla="*/ 6858000 h 6858000"/>
              <a:gd name="connsiteX31" fmla="*/ 10647680 w 12192000"/>
              <a:gd name="connsiteY31" fmla="*/ 6858000 h 6858000"/>
              <a:gd name="connsiteX32" fmla="*/ 10336107 w 12192000"/>
              <a:gd name="connsiteY32" fmla="*/ 6858000 h 6858000"/>
              <a:gd name="connsiteX33" fmla="*/ 9658773 w 12192000"/>
              <a:gd name="connsiteY33" fmla="*/ 6858000 h 6858000"/>
              <a:gd name="connsiteX34" fmla="*/ 8981440 w 12192000"/>
              <a:gd name="connsiteY34" fmla="*/ 6858000 h 6858000"/>
              <a:gd name="connsiteX35" fmla="*/ 8547947 w 12192000"/>
              <a:gd name="connsiteY35" fmla="*/ 6858000 h 6858000"/>
              <a:gd name="connsiteX36" fmla="*/ 7870613 w 12192000"/>
              <a:gd name="connsiteY36" fmla="*/ 6858000 h 6858000"/>
              <a:gd name="connsiteX37" fmla="*/ 7559040 w 12192000"/>
              <a:gd name="connsiteY37" fmla="*/ 6858000 h 6858000"/>
              <a:gd name="connsiteX38" fmla="*/ 7125547 w 12192000"/>
              <a:gd name="connsiteY38" fmla="*/ 6858000 h 6858000"/>
              <a:gd name="connsiteX39" fmla="*/ 6448213 w 12192000"/>
              <a:gd name="connsiteY39" fmla="*/ 6858000 h 6858000"/>
              <a:gd name="connsiteX40" fmla="*/ 5892800 w 12192000"/>
              <a:gd name="connsiteY40" fmla="*/ 6858000 h 6858000"/>
              <a:gd name="connsiteX41" fmla="*/ 5459307 w 12192000"/>
              <a:gd name="connsiteY41" fmla="*/ 6858000 h 6858000"/>
              <a:gd name="connsiteX42" fmla="*/ 4903893 w 12192000"/>
              <a:gd name="connsiteY42" fmla="*/ 6858000 h 6858000"/>
              <a:gd name="connsiteX43" fmla="*/ 4104640 w 12192000"/>
              <a:gd name="connsiteY43" fmla="*/ 6858000 h 6858000"/>
              <a:gd name="connsiteX44" fmla="*/ 3183467 w 12192000"/>
              <a:gd name="connsiteY44" fmla="*/ 6858000 h 6858000"/>
              <a:gd name="connsiteX45" fmla="*/ 2506133 w 12192000"/>
              <a:gd name="connsiteY45" fmla="*/ 6858000 h 6858000"/>
              <a:gd name="connsiteX46" fmla="*/ 2194560 w 12192000"/>
              <a:gd name="connsiteY46" fmla="*/ 6858000 h 6858000"/>
              <a:gd name="connsiteX47" fmla="*/ 1882987 w 12192000"/>
              <a:gd name="connsiteY47" fmla="*/ 6858000 h 6858000"/>
              <a:gd name="connsiteX48" fmla="*/ 1205653 w 12192000"/>
              <a:gd name="connsiteY48" fmla="*/ 6858000 h 6858000"/>
              <a:gd name="connsiteX49" fmla="*/ 650240 w 12192000"/>
              <a:gd name="connsiteY49" fmla="*/ 6858000 h 6858000"/>
              <a:gd name="connsiteX50" fmla="*/ 0 w 12192000"/>
              <a:gd name="connsiteY50" fmla="*/ 6858000 h 6858000"/>
              <a:gd name="connsiteX51" fmla="*/ 0 w 12192000"/>
              <a:gd name="connsiteY51" fmla="*/ 6240780 h 6858000"/>
              <a:gd name="connsiteX52" fmla="*/ 0 w 12192000"/>
              <a:gd name="connsiteY52" fmla="*/ 5554980 h 6858000"/>
              <a:gd name="connsiteX53" fmla="*/ 0 w 12192000"/>
              <a:gd name="connsiteY53" fmla="*/ 4732020 h 6858000"/>
              <a:gd name="connsiteX54" fmla="*/ 0 w 12192000"/>
              <a:gd name="connsiteY54" fmla="*/ 4183380 h 6858000"/>
              <a:gd name="connsiteX55" fmla="*/ 0 w 12192000"/>
              <a:gd name="connsiteY55" fmla="*/ 3703320 h 6858000"/>
              <a:gd name="connsiteX56" fmla="*/ 0 w 12192000"/>
              <a:gd name="connsiteY56" fmla="*/ 2880360 h 6858000"/>
              <a:gd name="connsiteX57" fmla="*/ 0 w 12192000"/>
              <a:gd name="connsiteY57" fmla="*/ 2263140 h 6858000"/>
              <a:gd name="connsiteX58" fmla="*/ 0 w 12192000"/>
              <a:gd name="connsiteY58" fmla="*/ 1440180 h 6858000"/>
              <a:gd name="connsiteX59" fmla="*/ 0 w 12192000"/>
              <a:gd name="connsiteY59" fmla="*/ 685800 h 6858000"/>
              <a:gd name="connsiteX60" fmla="*/ 0 w 12192000"/>
              <a:gd name="connsiteY6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2000" h="6858000" extrusionOk="0">
                <a:moveTo>
                  <a:pt x="0" y="0"/>
                </a:moveTo>
                <a:cubicBezTo>
                  <a:pt x="163226" y="2660"/>
                  <a:pt x="346290" y="-16952"/>
                  <a:pt x="433493" y="0"/>
                </a:cubicBezTo>
                <a:cubicBezTo>
                  <a:pt x="520696" y="16952"/>
                  <a:pt x="999803" y="29482"/>
                  <a:pt x="1232747" y="0"/>
                </a:cubicBezTo>
                <a:cubicBezTo>
                  <a:pt x="1465691" y="-29482"/>
                  <a:pt x="1545704" y="5788"/>
                  <a:pt x="1666240" y="0"/>
                </a:cubicBezTo>
                <a:cubicBezTo>
                  <a:pt x="1786776" y="-5788"/>
                  <a:pt x="2296329" y="-29531"/>
                  <a:pt x="2587413" y="0"/>
                </a:cubicBezTo>
                <a:cubicBezTo>
                  <a:pt x="2878497" y="29531"/>
                  <a:pt x="2992886" y="7605"/>
                  <a:pt x="3386667" y="0"/>
                </a:cubicBezTo>
                <a:cubicBezTo>
                  <a:pt x="3780448" y="-7605"/>
                  <a:pt x="3767080" y="477"/>
                  <a:pt x="4064000" y="0"/>
                </a:cubicBezTo>
                <a:cubicBezTo>
                  <a:pt x="4360920" y="-477"/>
                  <a:pt x="4287840" y="-17277"/>
                  <a:pt x="4497493" y="0"/>
                </a:cubicBezTo>
                <a:cubicBezTo>
                  <a:pt x="4707146" y="17277"/>
                  <a:pt x="4911874" y="27103"/>
                  <a:pt x="5052907" y="0"/>
                </a:cubicBezTo>
                <a:cubicBezTo>
                  <a:pt x="5193940" y="-27103"/>
                  <a:pt x="5652184" y="24454"/>
                  <a:pt x="5974080" y="0"/>
                </a:cubicBezTo>
                <a:cubicBezTo>
                  <a:pt x="6295976" y="-24454"/>
                  <a:pt x="6610440" y="38786"/>
                  <a:pt x="6773333" y="0"/>
                </a:cubicBezTo>
                <a:cubicBezTo>
                  <a:pt x="6936226" y="-38786"/>
                  <a:pt x="7254132" y="-23702"/>
                  <a:pt x="7694507" y="0"/>
                </a:cubicBezTo>
                <a:cubicBezTo>
                  <a:pt x="8134882" y="23702"/>
                  <a:pt x="8201895" y="-3038"/>
                  <a:pt x="8371840" y="0"/>
                </a:cubicBezTo>
                <a:cubicBezTo>
                  <a:pt x="8541785" y="3038"/>
                  <a:pt x="8653204" y="-16713"/>
                  <a:pt x="8805333" y="0"/>
                </a:cubicBezTo>
                <a:cubicBezTo>
                  <a:pt x="8957462" y="16713"/>
                  <a:pt x="9282551" y="29046"/>
                  <a:pt x="9726507" y="0"/>
                </a:cubicBezTo>
                <a:cubicBezTo>
                  <a:pt x="10170463" y="-29046"/>
                  <a:pt x="9975048" y="-12680"/>
                  <a:pt x="10038080" y="0"/>
                </a:cubicBezTo>
                <a:cubicBezTo>
                  <a:pt x="10101112" y="12680"/>
                  <a:pt x="10548472" y="-16443"/>
                  <a:pt x="10837333" y="0"/>
                </a:cubicBezTo>
                <a:cubicBezTo>
                  <a:pt x="11126194" y="16443"/>
                  <a:pt x="11047290" y="-11437"/>
                  <a:pt x="11148907" y="0"/>
                </a:cubicBezTo>
                <a:cubicBezTo>
                  <a:pt x="11250524" y="11437"/>
                  <a:pt x="11727065" y="2003"/>
                  <a:pt x="12192000" y="0"/>
                </a:cubicBezTo>
                <a:cubicBezTo>
                  <a:pt x="12186550" y="236502"/>
                  <a:pt x="12186037" y="278269"/>
                  <a:pt x="12192000" y="548640"/>
                </a:cubicBezTo>
                <a:cubicBezTo>
                  <a:pt x="12197963" y="819011"/>
                  <a:pt x="12174775" y="1043638"/>
                  <a:pt x="12192000" y="1234440"/>
                </a:cubicBezTo>
                <a:cubicBezTo>
                  <a:pt x="12209225" y="1425242"/>
                  <a:pt x="12201902" y="1620119"/>
                  <a:pt x="12192000" y="1783080"/>
                </a:cubicBezTo>
                <a:cubicBezTo>
                  <a:pt x="12182098" y="1946041"/>
                  <a:pt x="12218478" y="2182823"/>
                  <a:pt x="12192000" y="2331720"/>
                </a:cubicBezTo>
                <a:cubicBezTo>
                  <a:pt x="12165522" y="2480617"/>
                  <a:pt x="12182923" y="2693305"/>
                  <a:pt x="12192000" y="3017520"/>
                </a:cubicBezTo>
                <a:cubicBezTo>
                  <a:pt x="12201077" y="3341735"/>
                  <a:pt x="12228663" y="3431810"/>
                  <a:pt x="12192000" y="3771900"/>
                </a:cubicBezTo>
                <a:cubicBezTo>
                  <a:pt x="12155337" y="4111990"/>
                  <a:pt x="12166819" y="4160637"/>
                  <a:pt x="12192000" y="4457700"/>
                </a:cubicBezTo>
                <a:cubicBezTo>
                  <a:pt x="12217181" y="4754763"/>
                  <a:pt x="12189826" y="4783330"/>
                  <a:pt x="12192000" y="4937760"/>
                </a:cubicBezTo>
                <a:cubicBezTo>
                  <a:pt x="12194174" y="5092190"/>
                  <a:pt x="12182834" y="5423471"/>
                  <a:pt x="12192000" y="5692140"/>
                </a:cubicBezTo>
                <a:cubicBezTo>
                  <a:pt x="12201166" y="5960809"/>
                  <a:pt x="12149252" y="6494500"/>
                  <a:pt x="12192000" y="6858000"/>
                </a:cubicBezTo>
                <a:cubicBezTo>
                  <a:pt x="11925159" y="6818425"/>
                  <a:pt x="11722579" y="6884317"/>
                  <a:pt x="11392747" y="6858000"/>
                </a:cubicBezTo>
                <a:cubicBezTo>
                  <a:pt x="11062915" y="6831683"/>
                  <a:pt x="11049427" y="6865212"/>
                  <a:pt x="10959253" y="6858000"/>
                </a:cubicBezTo>
                <a:cubicBezTo>
                  <a:pt x="10869079" y="6850788"/>
                  <a:pt x="10758306" y="6855766"/>
                  <a:pt x="10647680" y="6858000"/>
                </a:cubicBezTo>
                <a:cubicBezTo>
                  <a:pt x="10537054" y="6860234"/>
                  <a:pt x="10477266" y="6858643"/>
                  <a:pt x="10336107" y="6858000"/>
                </a:cubicBezTo>
                <a:cubicBezTo>
                  <a:pt x="10194948" y="6857357"/>
                  <a:pt x="9860804" y="6886894"/>
                  <a:pt x="9658773" y="6858000"/>
                </a:cubicBezTo>
                <a:cubicBezTo>
                  <a:pt x="9456742" y="6829106"/>
                  <a:pt x="9148209" y="6878922"/>
                  <a:pt x="8981440" y="6858000"/>
                </a:cubicBezTo>
                <a:cubicBezTo>
                  <a:pt x="8814671" y="6837078"/>
                  <a:pt x="8715915" y="6837269"/>
                  <a:pt x="8547947" y="6858000"/>
                </a:cubicBezTo>
                <a:cubicBezTo>
                  <a:pt x="8379979" y="6878731"/>
                  <a:pt x="8085376" y="6829943"/>
                  <a:pt x="7870613" y="6858000"/>
                </a:cubicBezTo>
                <a:cubicBezTo>
                  <a:pt x="7655850" y="6886057"/>
                  <a:pt x="7708849" y="6872414"/>
                  <a:pt x="7559040" y="6858000"/>
                </a:cubicBezTo>
                <a:cubicBezTo>
                  <a:pt x="7409231" y="6843586"/>
                  <a:pt x="7256919" y="6863328"/>
                  <a:pt x="7125547" y="6858000"/>
                </a:cubicBezTo>
                <a:cubicBezTo>
                  <a:pt x="6994175" y="6852672"/>
                  <a:pt x="6671783" y="6874097"/>
                  <a:pt x="6448213" y="6858000"/>
                </a:cubicBezTo>
                <a:cubicBezTo>
                  <a:pt x="6224643" y="6841903"/>
                  <a:pt x="6036003" y="6842794"/>
                  <a:pt x="5892800" y="6858000"/>
                </a:cubicBezTo>
                <a:cubicBezTo>
                  <a:pt x="5749597" y="6873206"/>
                  <a:pt x="5654573" y="6836727"/>
                  <a:pt x="5459307" y="6858000"/>
                </a:cubicBezTo>
                <a:cubicBezTo>
                  <a:pt x="5264041" y="6879273"/>
                  <a:pt x="5045212" y="6853905"/>
                  <a:pt x="4903893" y="6858000"/>
                </a:cubicBezTo>
                <a:cubicBezTo>
                  <a:pt x="4762574" y="6862095"/>
                  <a:pt x="4296246" y="6829061"/>
                  <a:pt x="4104640" y="6858000"/>
                </a:cubicBezTo>
                <a:cubicBezTo>
                  <a:pt x="3913034" y="6886939"/>
                  <a:pt x="3407834" y="6825850"/>
                  <a:pt x="3183467" y="6858000"/>
                </a:cubicBezTo>
                <a:cubicBezTo>
                  <a:pt x="2959100" y="6890150"/>
                  <a:pt x="2685191" y="6850883"/>
                  <a:pt x="2506133" y="6858000"/>
                </a:cubicBezTo>
                <a:cubicBezTo>
                  <a:pt x="2327075" y="6865117"/>
                  <a:pt x="2309446" y="6854323"/>
                  <a:pt x="2194560" y="6858000"/>
                </a:cubicBezTo>
                <a:cubicBezTo>
                  <a:pt x="2079674" y="6861677"/>
                  <a:pt x="1971722" y="6855553"/>
                  <a:pt x="1882987" y="6858000"/>
                </a:cubicBezTo>
                <a:cubicBezTo>
                  <a:pt x="1794252" y="6860447"/>
                  <a:pt x="1403246" y="6887648"/>
                  <a:pt x="1205653" y="6858000"/>
                </a:cubicBezTo>
                <a:cubicBezTo>
                  <a:pt x="1008060" y="6828352"/>
                  <a:pt x="787617" y="6863890"/>
                  <a:pt x="650240" y="6858000"/>
                </a:cubicBezTo>
                <a:cubicBezTo>
                  <a:pt x="512863" y="6852110"/>
                  <a:pt x="265506" y="6884915"/>
                  <a:pt x="0" y="6858000"/>
                </a:cubicBezTo>
                <a:cubicBezTo>
                  <a:pt x="6227" y="6581148"/>
                  <a:pt x="6377" y="6500137"/>
                  <a:pt x="0" y="6240780"/>
                </a:cubicBezTo>
                <a:cubicBezTo>
                  <a:pt x="-6377" y="5981423"/>
                  <a:pt x="21439" y="5828976"/>
                  <a:pt x="0" y="5554980"/>
                </a:cubicBezTo>
                <a:cubicBezTo>
                  <a:pt x="-21439" y="5280984"/>
                  <a:pt x="27104" y="4984082"/>
                  <a:pt x="0" y="4732020"/>
                </a:cubicBezTo>
                <a:cubicBezTo>
                  <a:pt x="-27104" y="4479958"/>
                  <a:pt x="13849" y="4427905"/>
                  <a:pt x="0" y="4183380"/>
                </a:cubicBezTo>
                <a:cubicBezTo>
                  <a:pt x="-13849" y="3938855"/>
                  <a:pt x="-13769" y="3913077"/>
                  <a:pt x="0" y="3703320"/>
                </a:cubicBezTo>
                <a:cubicBezTo>
                  <a:pt x="13769" y="3493563"/>
                  <a:pt x="16224" y="3131343"/>
                  <a:pt x="0" y="2880360"/>
                </a:cubicBezTo>
                <a:cubicBezTo>
                  <a:pt x="-16224" y="2629377"/>
                  <a:pt x="23867" y="2535213"/>
                  <a:pt x="0" y="2263140"/>
                </a:cubicBezTo>
                <a:cubicBezTo>
                  <a:pt x="-23867" y="1991067"/>
                  <a:pt x="34383" y="1796969"/>
                  <a:pt x="0" y="1440180"/>
                </a:cubicBezTo>
                <a:cubicBezTo>
                  <a:pt x="-34383" y="1083391"/>
                  <a:pt x="-10346" y="928436"/>
                  <a:pt x="0" y="685800"/>
                </a:cubicBezTo>
                <a:cubicBezTo>
                  <a:pt x="10346" y="443164"/>
                  <a:pt x="-23858" y="187584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36689015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9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999FA85-86A5-4D85-972E-8797F194FA5D}"/>
              </a:ext>
            </a:extLst>
          </p:cNvPr>
          <p:cNvSpPr txBox="1"/>
          <p:nvPr/>
        </p:nvSpPr>
        <p:spPr>
          <a:xfrm>
            <a:off x="568211" y="379253"/>
            <a:ext cx="1124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Clique no ícone e faça essas configurações </a:t>
            </a:r>
            <a:r>
              <a:rPr lang="pt-BR" b="1" dirty="0">
                <a:solidFill>
                  <a:schemeClr val="bg2">
                    <a:lumMod val="75000"/>
                  </a:schemeClr>
                </a:solidFill>
              </a:rPr>
              <a:t>(para todos os sites terá que ser feito)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B9F7438-FD98-48A9-8D18-C4BF1C2E6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62" y="861068"/>
            <a:ext cx="10807675" cy="5617679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25E4694B-17A9-4B55-A13D-5F62DAEA9EAC}"/>
              </a:ext>
            </a:extLst>
          </p:cNvPr>
          <p:cNvSpPr/>
          <p:nvPr/>
        </p:nvSpPr>
        <p:spPr>
          <a:xfrm>
            <a:off x="825813" y="2756452"/>
            <a:ext cx="128344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E238E54-C486-467C-8A13-6220F9E7D6D0}"/>
              </a:ext>
            </a:extLst>
          </p:cNvPr>
          <p:cNvSpPr/>
          <p:nvPr/>
        </p:nvSpPr>
        <p:spPr>
          <a:xfrm>
            <a:off x="825813" y="4771106"/>
            <a:ext cx="128344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34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A4E089E-AEA7-4622-A478-E302B1421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17" y="309488"/>
            <a:ext cx="11446412" cy="633047"/>
          </a:xfrm>
        </p:spPr>
        <p:txBody>
          <a:bodyPr/>
          <a:lstStyle/>
          <a:p>
            <a:r>
              <a:rPr lang="pt-BR" b="1" dirty="0"/>
              <a:t>AGORA É SÓ ADICIONAR O SITE ! </a:t>
            </a:r>
            <a:r>
              <a:rPr lang="pt-BR" b="1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pt-BR" b="1" dirty="0" err="1">
                <a:solidFill>
                  <a:schemeClr val="bg2">
                    <a:lumMod val="90000"/>
                  </a:schemeClr>
                </a:solidFill>
              </a:rPr>
              <a:t>uffaa</a:t>
            </a:r>
            <a:r>
              <a:rPr lang="pt-BR" b="1" dirty="0">
                <a:solidFill>
                  <a:schemeClr val="bg2">
                    <a:lumMod val="90000"/>
                  </a:schemeClr>
                </a:solidFill>
              </a:rPr>
              <a:t> !!!)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99FA85-86A5-4D85-972E-8797F194FA5D}"/>
              </a:ext>
            </a:extLst>
          </p:cNvPr>
          <p:cNvSpPr txBox="1"/>
          <p:nvPr/>
        </p:nvSpPr>
        <p:spPr>
          <a:xfrm>
            <a:off x="581464" y="981901"/>
            <a:ext cx="1124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Clique com o botão direito em Sites e em seguida no Adicionar Site</a:t>
            </a:r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B954B18-608F-42C6-A5A7-92F9D51B8B84}"/>
              </a:ext>
            </a:extLst>
          </p:cNvPr>
          <p:cNvGrpSpPr/>
          <p:nvPr/>
        </p:nvGrpSpPr>
        <p:grpSpPr>
          <a:xfrm>
            <a:off x="2637183" y="1759932"/>
            <a:ext cx="6681787" cy="5098068"/>
            <a:chOff x="2637183" y="1759932"/>
            <a:chExt cx="6681787" cy="509806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D4FD92E-C71A-48BB-8D5E-588017FD0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7183" y="1759932"/>
              <a:ext cx="6681787" cy="5098068"/>
            </a:xfrm>
            <a:prstGeom prst="rect">
              <a:avLst/>
            </a:prstGeom>
          </p:spPr>
        </p:pic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9C73C8C6-DAEA-4741-B2A9-8155F31E0046}"/>
                </a:ext>
              </a:extLst>
            </p:cNvPr>
            <p:cNvSpPr/>
            <p:nvPr/>
          </p:nvSpPr>
          <p:spPr>
            <a:xfrm>
              <a:off x="5131558" y="2210937"/>
              <a:ext cx="791570" cy="20471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72D6714-E3E9-4348-8A3A-49DA1116DB10}"/>
                </a:ext>
              </a:extLst>
            </p:cNvPr>
            <p:cNvSpPr/>
            <p:nvPr/>
          </p:nvSpPr>
          <p:spPr>
            <a:xfrm>
              <a:off x="3207225" y="5022377"/>
              <a:ext cx="655092" cy="586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4315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A4CB951-F7F5-4C86-AB5F-FBB88D3DCB90}"/>
              </a:ext>
            </a:extLst>
          </p:cNvPr>
          <p:cNvSpPr txBox="1"/>
          <p:nvPr/>
        </p:nvSpPr>
        <p:spPr>
          <a:xfrm>
            <a:off x="1067615" y="474345"/>
            <a:ext cx="209965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No </a:t>
            </a:r>
            <a:r>
              <a:rPr lang="pt-BR" b="1" dirty="0">
                <a:solidFill>
                  <a:srgbClr val="00B0F0"/>
                </a:solidFill>
              </a:rPr>
              <a:t>nome</a:t>
            </a:r>
            <a:r>
              <a:rPr lang="pt-BR" b="1" dirty="0"/>
              <a:t> do projeto sugiro que coloque o mesmo nome da pasta do projeto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No </a:t>
            </a:r>
            <a:r>
              <a:rPr lang="pt-BR" b="1" dirty="0">
                <a:solidFill>
                  <a:srgbClr val="FF0000"/>
                </a:solidFill>
              </a:rPr>
              <a:t>caminho físico </a:t>
            </a:r>
            <a:r>
              <a:rPr lang="pt-BR" b="1" dirty="0"/>
              <a:t>selecione o caminho da pasta do projeto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 escolha uma </a:t>
            </a:r>
            <a:r>
              <a:rPr lang="pt-BR" b="1" dirty="0">
                <a:solidFill>
                  <a:srgbClr val="00B050"/>
                </a:solidFill>
              </a:rPr>
              <a:t>porta</a:t>
            </a:r>
            <a:r>
              <a:rPr lang="pt-BR" b="1" dirty="0"/>
              <a:t> para sua aplicação</a:t>
            </a:r>
            <a:br>
              <a:rPr lang="pt-BR" b="1" dirty="0"/>
            </a:br>
            <a:br>
              <a:rPr lang="pt-BR" b="1" dirty="0"/>
            </a:b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Clique em OK !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B1FCD91-1C08-42F7-9102-5184A3FC5423}"/>
              </a:ext>
            </a:extLst>
          </p:cNvPr>
          <p:cNvGrpSpPr/>
          <p:nvPr/>
        </p:nvGrpSpPr>
        <p:grpSpPr>
          <a:xfrm>
            <a:off x="4412975" y="347870"/>
            <a:ext cx="5777325" cy="6400800"/>
            <a:chOff x="4412975" y="347870"/>
            <a:chExt cx="5777325" cy="64008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612109E1-7187-4DB6-8B04-41D1522D03AA}"/>
                </a:ext>
              </a:extLst>
            </p:cNvPr>
            <p:cNvGrpSpPr/>
            <p:nvPr/>
          </p:nvGrpSpPr>
          <p:grpSpPr>
            <a:xfrm>
              <a:off x="4412975" y="347870"/>
              <a:ext cx="5777325" cy="6400800"/>
              <a:chOff x="2822714" y="347870"/>
              <a:chExt cx="5777325" cy="64008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B3F23ED3-A709-494B-A229-2B6EE406D6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08864" y="347870"/>
                <a:ext cx="5591175" cy="6400800"/>
              </a:xfrm>
              <a:prstGeom prst="rect">
                <a:avLst/>
              </a:prstGeom>
            </p:spPr>
          </p:pic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2B04CBAB-606D-4371-A348-34B611F83C58}"/>
                  </a:ext>
                </a:extLst>
              </p:cNvPr>
              <p:cNvSpPr/>
              <p:nvPr/>
            </p:nvSpPr>
            <p:spPr>
              <a:xfrm>
                <a:off x="2822714" y="609600"/>
                <a:ext cx="2285806" cy="596348"/>
              </a:xfrm>
              <a:prstGeom prst="roundRect">
                <a:avLst/>
              </a:prstGeom>
              <a:noFill/>
              <a:ln w="38100">
                <a:solidFill>
                  <a:srgbClr val="53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1FFA789D-BA1E-4C33-A381-4CC1CF8F3C1C}"/>
                  </a:ext>
                </a:extLst>
              </p:cNvPr>
              <p:cNvSpPr/>
              <p:nvPr/>
            </p:nvSpPr>
            <p:spPr>
              <a:xfrm>
                <a:off x="3008864" y="1431235"/>
                <a:ext cx="3709988" cy="437322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1C1300D9-31D9-4B36-A755-767BA41586C3}"/>
                  </a:ext>
                </a:extLst>
              </p:cNvPr>
              <p:cNvSpPr/>
              <p:nvPr/>
            </p:nvSpPr>
            <p:spPr>
              <a:xfrm>
                <a:off x="6414052" y="2822714"/>
                <a:ext cx="1351722" cy="463826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D31017-C0FC-4250-83C0-B83DEE8D5DA5}"/>
                </a:ext>
              </a:extLst>
            </p:cNvPr>
            <p:cNvSpPr/>
            <p:nvPr/>
          </p:nvSpPr>
          <p:spPr>
            <a:xfrm>
              <a:off x="8163338" y="2996229"/>
              <a:ext cx="443075" cy="146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90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B2D852-7437-415A-891D-0E901F1E5D19}"/>
              </a:ext>
            </a:extLst>
          </p:cNvPr>
          <p:cNvSpPr txBox="1"/>
          <p:nvPr/>
        </p:nvSpPr>
        <p:spPr>
          <a:xfrm>
            <a:off x="8095586" y="2951922"/>
            <a:ext cx="427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91</a:t>
            </a:r>
          </a:p>
        </p:txBody>
      </p:sp>
    </p:spTree>
    <p:extLst>
      <p:ext uri="{BB962C8B-B14F-4D97-AF65-F5344CB8AC3E}">
        <p14:creationId xmlns:p14="http://schemas.microsoft.com/office/powerpoint/2010/main" val="180703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A4CB951-F7F5-4C86-AB5F-FBB88D3DCB90}"/>
              </a:ext>
            </a:extLst>
          </p:cNvPr>
          <p:cNvSpPr txBox="1"/>
          <p:nvPr/>
        </p:nvSpPr>
        <p:spPr>
          <a:xfrm>
            <a:off x="908589" y="461093"/>
            <a:ext cx="10196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Depois digite no seu navegador </a:t>
            </a:r>
            <a:r>
              <a:rPr lang="pt-BR" b="1" dirty="0">
                <a:solidFill>
                  <a:schemeClr val="bg2">
                    <a:lumMod val="75000"/>
                  </a:schemeClr>
                </a:solidFill>
              </a:rPr>
              <a:t>(preferência o Chrome </a:t>
            </a:r>
            <a:r>
              <a:rPr lang="pt-BR" b="1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 </a:t>
            </a:r>
            <a:r>
              <a:rPr lang="pt-BR" b="1" dirty="0">
                <a:solidFill>
                  <a:schemeClr val="bg2">
                    <a:lumMod val="75000"/>
                  </a:schemeClr>
                </a:solidFill>
              </a:rPr>
              <a:t>): </a:t>
            </a:r>
            <a:br>
              <a:rPr lang="pt-BR" b="1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pt-BR" b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pt-BR" b="1" dirty="0" err="1">
                <a:solidFill>
                  <a:srgbClr val="FF0000"/>
                </a:solidFill>
              </a:rPr>
              <a:t>localhost</a:t>
            </a:r>
            <a:r>
              <a:rPr lang="pt-BR" b="1" dirty="0">
                <a:solidFill>
                  <a:srgbClr val="FF0000"/>
                </a:solidFill>
              </a:rPr>
              <a:t>:</a:t>
            </a: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i="1" dirty="0">
                <a:solidFill>
                  <a:srgbClr val="FF0000"/>
                </a:solidFill>
              </a:rPr>
              <a:t>porta que você colocou&gt;</a:t>
            </a:r>
            <a:endParaRPr lang="pt-BR" b="1" dirty="0">
              <a:solidFill>
                <a:srgbClr val="FF0000"/>
              </a:solidFill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3145B1E-8D3C-4B05-ACF6-820BC430651C}"/>
              </a:ext>
            </a:extLst>
          </p:cNvPr>
          <p:cNvGrpSpPr/>
          <p:nvPr/>
        </p:nvGrpSpPr>
        <p:grpSpPr>
          <a:xfrm>
            <a:off x="1120624" y="1559339"/>
            <a:ext cx="9348594" cy="4837568"/>
            <a:chOff x="1073426" y="2691272"/>
            <a:chExt cx="9679899" cy="5364969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EF502D0F-07C5-431C-8092-5A661CB79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2490"/>
            <a:stretch/>
          </p:blipFill>
          <p:spPr>
            <a:xfrm>
              <a:off x="1073426" y="2691272"/>
              <a:ext cx="9679898" cy="5364969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D0F99EC-90D7-40A2-A864-7415FB9CF347}"/>
                </a:ext>
              </a:extLst>
            </p:cNvPr>
            <p:cNvSpPr/>
            <p:nvPr/>
          </p:nvSpPr>
          <p:spPr>
            <a:xfrm>
              <a:off x="1736035" y="3048001"/>
              <a:ext cx="9017290" cy="163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63F39E69-2EE4-407C-B02C-8E8CF52D0BF4}"/>
              </a:ext>
            </a:extLst>
          </p:cNvPr>
          <p:cNvSpPr/>
          <p:nvPr/>
        </p:nvSpPr>
        <p:spPr>
          <a:xfrm>
            <a:off x="5539409" y="3790122"/>
            <a:ext cx="3498574" cy="294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Galvão Bueno grita: Acabou! (Copa 94) on Make a GIF">
            <a:extLst>
              <a:ext uri="{FF2B5EF4-FFF2-40B4-BE49-F238E27FC236}">
                <a16:creationId xmlns:a16="http://schemas.microsoft.com/office/drawing/2014/main" id="{3FDBE1AB-09E1-4E80-A713-E055D6578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79713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239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306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</dc:creator>
  <cp:lastModifiedBy>Camila ...</cp:lastModifiedBy>
  <cp:revision>104</cp:revision>
  <dcterms:created xsi:type="dcterms:W3CDTF">2020-06-18T07:08:17Z</dcterms:created>
  <dcterms:modified xsi:type="dcterms:W3CDTF">2020-09-02T17:44:12Z</dcterms:modified>
</cp:coreProperties>
</file>