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8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50166-5A56-4E86-BC74-51A6E734CE63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9F747-C4A1-4B78-AC4E-39536B5408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34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9F747-C4A1-4B78-AC4E-39536B54080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36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B1307-D7E0-47CC-941D-2E2842D9A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64BF6D-3020-40FF-A41D-515181C02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027349-E0AD-4329-A000-8F73A99B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0AB-871D-4302-90CB-0EAF6C6BF6C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74097A-59CD-4701-9CB8-8F6477CF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6FB4B-ED2F-4621-AB0C-29D74FA3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841-0F36-4554-A2B6-781BE8806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6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A2557-9E00-4685-9135-4EB70101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89F49C-7A7C-4BFE-BBE1-5E8FD9418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C2A028-C8AA-41E6-9D47-A3DC1E3F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0AB-871D-4302-90CB-0EAF6C6BF6C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1361C-43BC-4C12-93E0-300ED6B1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CA0DCC-96B6-4DCF-9BD8-31C02920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841-0F36-4554-A2B6-781BE8806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0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3ACB47-4A13-48D7-9A80-9E70D505A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AA551B-501B-4C01-A4F1-2648C9EC6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154AB-59D1-4C4F-B2C9-3C333C63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0AB-871D-4302-90CB-0EAF6C6BF6C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F0768-2623-4D65-A142-643C578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A7030B-02BA-4701-9238-8EF20B60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841-0F36-4554-A2B6-781BE8806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48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7ADBA-EA5B-4547-8517-09A2BE91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83DA36-4760-4F92-83B3-09E135E35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FF63C5-1146-484E-AA9B-16CB4FB2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0AB-871D-4302-90CB-0EAF6C6BF6C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02E55-4F27-48C6-B52F-711A2A2B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9903ED-1197-41C3-A054-C74567C4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841-0F36-4554-A2B6-781BE8806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11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A98D1-5CBE-4FEB-90FB-0323E24A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1BAC-9990-4FBE-8101-2B50FC3B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546642-8766-4A8F-826E-C4454D73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0AB-871D-4302-90CB-0EAF6C6BF6C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E1AE16-8804-4952-971F-6452C0B0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4EFB1-85BB-4360-A6B1-81ED7F14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841-0F36-4554-A2B6-781BE8806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3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63226-8E9E-45C1-ADE3-E0304564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B4498-889A-4C02-8C79-D0CA681CF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AE060F-D5B9-4B2E-AD04-7F9FAD7CA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BE3567-FC0C-42C6-99D4-8575EB5C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0AB-871D-4302-90CB-0EAF6C6BF6C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E7E87E-B880-406D-B9F6-B45330C7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4621D4-8E62-43BD-8BE0-1B266F84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841-0F36-4554-A2B6-781BE8806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88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78169-706C-4B8A-8B04-073E09F0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B43EDA-93BE-4DC9-BDA3-BC86D44D7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0D23A1-9CB9-4C79-A6DD-19102F092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B5188D-9242-4F22-8DBC-5633AB4B5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60F222-217F-4F60-B03F-B1A9D6CB1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640866-E7D3-4BDB-8323-88710025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0AB-871D-4302-90CB-0EAF6C6BF6C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CE3272-01ED-4276-97A7-DC90DEB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C87D52-DF10-4E82-8DCA-E8979A19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841-0F36-4554-A2B6-781BE8806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33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23DBA-CAEF-43A6-BCE5-39977041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C9315C-85C1-4DA7-8D00-12583248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0AB-871D-4302-90CB-0EAF6C6BF6C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5FD9D4-7688-47D5-AE3A-2274C9AD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6D3CA2-3A62-4E87-9BA2-521EE5DE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841-0F36-4554-A2B6-781BE8806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61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82C15A-9B03-4AF8-91F3-B87C9191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0AB-871D-4302-90CB-0EAF6C6BF6C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643D52-B722-4DB2-B477-6C3E91FC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F89F73-FBD0-4582-875C-6423DE28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841-0F36-4554-A2B6-781BE8806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14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A42CB-5A0C-4074-AB79-95D9C262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BAB7F2-E919-489C-BF77-44758CCDC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826766-52DE-435F-9DC7-AFABE89D1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AE1F55-658C-44F9-866E-13767C51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0AB-871D-4302-90CB-0EAF6C6BF6C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61CC81-DB54-4382-B67A-FF72CE5D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21FCE7-3515-4AC5-9E2D-9ABD599D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841-0F36-4554-A2B6-781BE8806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54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2F5C6-06CB-4DD1-AD30-8083FDD8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8C7F27-060F-42F2-8BC9-564FEA550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AF0193-A351-43CA-B2FC-CD66F8BB2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E8A6D4-D5B0-4115-B949-E6183955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0AB-871D-4302-90CB-0EAF6C6BF6C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1CF5CA-6815-4115-B81A-1DC9D591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1C18C8-2B28-4831-9A31-1BA4DF2C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841-0F36-4554-A2B6-781BE8806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39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D7696A-350E-4F40-B6DD-935E8A1F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E5418E-355E-4927-A7F5-DC6D13C58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187B7-AEEE-4565-8B0A-BD8B3E809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7E0AB-871D-4302-90CB-0EAF6C6BF6C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407745-DEE2-4603-A2B1-9F2B69F1F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D8E6FF-06BA-437A-AF0F-EE627FD3E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5841-0F36-4554-A2B6-781BE8806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94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3C933A75-33F6-48FB-B0E4-1402AFEA9E90}"/>
              </a:ext>
            </a:extLst>
          </p:cNvPr>
          <p:cNvGrpSpPr/>
          <p:nvPr/>
        </p:nvGrpSpPr>
        <p:grpSpPr>
          <a:xfrm>
            <a:off x="2711754" y="199732"/>
            <a:ext cx="8931129" cy="6458049"/>
            <a:chOff x="2711754" y="199732"/>
            <a:chExt cx="8931129" cy="6458049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5701A1B3-791E-4668-AC50-6962A64A55BF}"/>
                </a:ext>
              </a:extLst>
            </p:cNvPr>
            <p:cNvSpPr/>
            <p:nvPr/>
          </p:nvSpPr>
          <p:spPr>
            <a:xfrm>
              <a:off x="6692402" y="199732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32FA0A88-31A7-46F5-8A4D-06DB5FCF83E9}"/>
                </a:ext>
              </a:extLst>
            </p:cNvPr>
            <p:cNvSpPr/>
            <p:nvPr/>
          </p:nvSpPr>
          <p:spPr>
            <a:xfrm>
              <a:off x="6299262" y="199732"/>
              <a:ext cx="351145" cy="36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C8B74F80-200D-423C-A746-91E66108D2A5}"/>
                    </a:ext>
                  </a:extLst>
                </p:cNvPr>
                <p:cNvSpPr txBox="1"/>
                <p:nvPr/>
              </p:nvSpPr>
              <p:spPr>
                <a:xfrm>
                  <a:off x="5139011" y="943529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C8B74F80-200D-423C-A746-91E66108D2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011" y="943529"/>
                  <a:ext cx="7200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27DCDEE0-F602-46B8-8607-16E6C8466743}"/>
                    </a:ext>
                  </a:extLst>
                </p:cNvPr>
                <p:cNvSpPr txBox="1"/>
                <p:nvPr/>
              </p:nvSpPr>
              <p:spPr>
                <a:xfrm>
                  <a:off x="5140779" y="1664334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27DCDEE0-F602-46B8-8607-16E6C84667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0779" y="1664334"/>
                  <a:ext cx="7200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10C82859-31B7-48C6-99D1-19FC62C29EF1}"/>
                </a:ext>
              </a:extLst>
            </p:cNvPr>
            <p:cNvGrpSpPr/>
            <p:nvPr/>
          </p:nvGrpSpPr>
          <p:grpSpPr>
            <a:xfrm>
              <a:off x="2711754" y="1989000"/>
              <a:ext cx="756000" cy="2880000"/>
              <a:chOff x="2711754" y="1989000"/>
              <a:chExt cx="756000" cy="2880000"/>
            </a:xfrm>
          </p:grpSpPr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id="{660012F6-FAC2-41DC-82A0-51DA3359EBC6}"/>
                  </a:ext>
                </a:extLst>
              </p:cNvPr>
              <p:cNvGrpSpPr/>
              <p:nvPr/>
            </p:nvGrpSpPr>
            <p:grpSpPr>
              <a:xfrm>
                <a:off x="2729754" y="1989000"/>
                <a:ext cx="720000" cy="720000"/>
                <a:chOff x="3128100" y="1989000"/>
                <a:chExt cx="720000" cy="720000"/>
              </a:xfrm>
            </p:grpSpPr>
            <p:sp>
              <p:nvSpPr>
                <p:cNvPr id="6" name="Elipse 5">
                  <a:extLst>
                    <a:ext uri="{FF2B5EF4-FFF2-40B4-BE49-F238E27FC236}">
                      <a16:creationId xmlns:a16="http://schemas.microsoft.com/office/drawing/2014/main" id="{2402CE5B-637E-4320-8626-7B73273CF47E}"/>
                    </a:ext>
                  </a:extLst>
                </p:cNvPr>
                <p:cNvSpPr/>
                <p:nvPr/>
              </p:nvSpPr>
              <p:spPr>
                <a:xfrm>
                  <a:off x="3128100" y="1989000"/>
                  <a:ext cx="720000" cy="72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/>
                </a:p>
              </p:txBody>
            </p:sp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16BB4B6A-3242-445C-BCC7-2584DDFFCE2A}"/>
                    </a:ext>
                  </a:extLst>
                </p:cNvPr>
                <p:cNvSpPr txBox="1"/>
                <p:nvPr/>
              </p:nvSpPr>
              <p:spPr>
                <a:xfrm>
                  <a:off x="3128100" y="2158625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Peso</a:t>
                  </a:r>
                </a:p>
              </p:txBody>
            </p:sp>
          </p:grpSp>
          <p:grpSp>
            <p:nvGrpSpPr>
              <p:cNvPr id="71" name="Agrupar 70">
                <a:extLst>
                  <a:ext uri="{FF2B5EF4-FFF2-40B4-BE49-F238E27FC236}">
                    <a16:creationId xmlns:a16="http://schemas.microsoft.com/office/drawing/2014/main" id="{FFFE7261-62E8-4C68-BEA0-EA33F5EBDCFF}"/>
                  </a:ext>
                </a:extLst>
              </p:cNvPr>
              <p:cNvGrpSpPr/>
              <p:nvPr/>
            </p:nvGrpSpPr>
            <p:grpSpPr>
              <a:xfrm>
                <a:off x="2711754" y="3069000"/>
                <a:ext cx="756000" cy="720000"/>
                <a:chOff x="3110100" y="3069000"/>
                <a:chExt cx="756000" cy="720000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B87EC41A-7839-44AA-9CC6-522A2F51F8BE}"/>
                    </a:ext>
                  </a:extLst>
                </p:cNvPr>
                <p:cNvSpPr/>
                <p:nvPr/>
              </p:nvSpPr>
              <p:spPr>
                <a:xfrm>
                  <a:off x="3128100" y="3069000"/>
                  <a:ext cx="720000" cy="72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/>
                </a:p>
              </p:txBody>
            </p:sp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F4877CFB-6818-437B-BEED-6214A1ECFA26}"/>
                    </a:ext>
                  </a:extLst>
                </p:cNvPr>
                <p:cNvSpPr txBox="1"/>
                <p:nvPr/>
              </p:nvSpPr>
              <p:spPr>
                <a:xfrm>
                  <a:off x="3110100" y="3242634"/>
                  <a:ext cx="756000" cy="370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Altura</a:t>
                  </a:r>
                </a:p>
              </p:txBody>
            </p:sp>
          </p:grpSp>
          <p:grpSp>
            <p:nvGrpSpPr>
              <p:cNvPr id="72" name="Agrupar 71">
                <a:extLst>
                  <a:ext uri="{FF2B5EF4-FFF2-40B4-BE49-F238E27FC236}">
                    <a16:creationId xmlns:a16="http://schemas.microsoft.com/office/drawing/2014/main" id="{84335D5F-DD18-40AE-9486-19375A2F60BF}"/>
                  </a:ext>
                </a:extLst>
              </p:cNvPr>
              <p:cNvGrpSpPr/>
              <p:nvPr/>
            </p:nvGrpSpPr>
            <p:grpSpPr>
              <a:xfrm>
                <a:off x="2729754" y="4149000"/>
                <a:ext cx="720000" cy="720000"/>
                <a:chOff x="3128100" y="4149000"/>
                <a:chExt cx="720000" cy="720000"/>
              </a:xfrm>
            </p:grpSpPr>
            <p:sp>
              <p:nvSpPr>
                <p:cNvPr id="5" name="Elipse 4">
                  <a:extLst>
                    <a:ext uri="{FF2B5EF4-FFF2-40B4-BE49-F238E27FC236}">
                      <a16:creationId xmlns:a16="http://schemas.microsoft.com/office/drawing/2014/main" id="{172C3905-FFA4-4F57-AAEF-6F0DE2505670}"/>
                    </a:ext>
                  </a:extLst>
                </p:cNvPr>
                <p:cNvSpPr/>
                <p:nvPr/>
              </p:nvSpPr>
              <p:spPr>
                <a:xfrm>
                  <a:off x="3128100" y="4149000"/>
                  <a:ext cx="720000" cy="72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0FE55BD3-237F-443A-82FC-70438B75E6C8}"/>
                    </a:ext>
                  </a:extLst>
                </p:cNvPr>
                <p:cNvSpPr txBox="1"/>
                <p:nvPr/>
              </p:nvSpPr>
              <p:spPr>
                <a:xfrm>
                  <a:off x="3128100" y="4319668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IMC</a:t>
                  </a:r>
                </a:p>
              </p:txBody>
            </p:sp>
          </p:grpSp>
        </p:grp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614033D-859F-4C41-AAE3-527A23A61049}"/>
                </a:ext>
              </a:extLst>
            </p:cNvPr>
            <p:cNvSpPr/>
            <p:nvPr/>
          </p:nvSpPr>
          <p:spPr>
            <a:xfrm>
              <a:off x="6692402" y="187241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D639407D-B7AF-491A-B625-E239BA650294}"/>
                </a:ext>
              </a:extLst>
            </p:cNvPr>
            <p:cNvSpPr/>
            <p:nvPr/>
          </p:nvSpPr>
          <p:spPr>
            <a:xfrm>
              <a:off x="6692402" y="3545098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473C31CD-1FBF-46E4-9BBA-FA5F257CACEE}"/>
                </a:ext>
              </a:extLst>
            </p:cNvPr>
            <p:cNvSpPr/>
            <p:nvPr/>
          </p:nvSpPr>
          <p:spPr>
            <a:xfrm>
              <a:off x="6692402" y="5217781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5D819205-3AF3-4D66-BAC0-4A80D08EBF48}"/>
                </a:ext>
              </a:extLst>
            </p:cNvPr>
            <p:cNvGrpSpPr/>
            <p:nvPr/>
          </p:nvGrpSpPr>
          <p:grpSpPr>
            <a:xfrm>
              <a:off x="8734422" y="594577"/>
              <a:ext cx="1133475" cy="650309"/>
              <a:chOff x="9124949" y="594577"/>
              <a:chExt cx="1133475" cy="650309"/>
            </a:xfrm>
          </p:grpSpPr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138A9727-230F-49CE-94AB-BD2B61A17C58}"/>
                  </a:ext>
                </a:extLst>
              </p:cNvPr>
              <p:cNvSpPr/>
              <p:nvPr/>
            </p:nvSpPr>
            <p:spPr>
              <a:xfrm>
                <a:off x="9124949" y="594577"/>
                <a:ext cx="1133475" cy="650309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: Curvo 36">
                <a:extLst>
                  <a:ext uri="{FF2B5EF4-FFF2-40B4-BE49-F238E27FC236}">
                    <a16:creationId xmlns:a16="http://schemas.microsoft.com/office/drawing/2014/main" id="{9BE782C1-F8D5-48D1-B23E-841EC6055B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1160" y="729410"/>
                <a:ext cx="781051" cy="380641"/>
              </a:xfrm>
              <a:prstGeom prst="curved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52586BD2-C7EA-4E7A-9329-CF96D2CF96C8}"/>
                </a:ext>
              </a:extLst>
            </p:cNvPr>
            <p:cNvGrpSpPr/>
            <p:nvPr/>
          </p:nvGrpSpPr>
          <p:grpSpPr>
            <a:xfrm>
              <a:off x="8734422" y="2267260"/>
              <a:ext cx="1133475" cy="650309"/>
              <a:chOff x="9124949" y="594577"/>
              <a:chExt cx="1133475" cy="650309"/>
            </a:xfrm>
          </p:grpSpPr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872A3668-28C7-43C9-88EA-8EBBA0EE70CC}"/>
                  </a:ext>
                </a:extLst>
              </p:cNvPr>
              <p:cNvSpPr/>
              <p:nvPr/>
            </p:nvSpPr>
            <p:spPr>
              <a:xfrm>
                <a:off x="9124949" y="594577"/>
                <a:ext cx="1133475" cy="650309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Conector: Curvo 41">
                <a:extLst>
                  <a:ext uri="{FF2B5EF4-FFF2-40B4-BE49-F238E27FC236}">
                    <a16:creationId xmlns:a16="http://schemas.microsoft.com/office/drawing/2014/main" id="{C6EAA7CA-44C0-473F-A599-A4D4749E33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1160" y="729410"/>
                <a:ext cx="781051" cy="380641"/>
              </a:xfrm>
              <a:prstGeom prst="curved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9BBA416E-5933-4A82-93FE-3ED687E84F98}"/>
                </a:ext>
              </a:extLst>
            </p:cNvPr>
            <p:cNvGrpSpPr/>
            <p:nvPr/>
          </p:nvGrpSpPr>
          <p:grpSpPr>
            <a:xfrm>
              <a:off x="8734418" y="3939942"/>
              <a:ext cx="1133475" cy="650309"/>
              <a:chOff x="9124949" y="594577"/>
              <a:chExt cx="1133475" cy="650309"/>
            </a:xfrm>
          </p:grpSpPr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2BA33818-4CAA-494D-BA61-B761959384C3}"/>
                  </a:ext>
                </a:extLst>
              </p:cNvPr>
              <p:cNvSpPr/>
              <p:nvPr/>
            </p:nvSpPr>
            <p:spPr>
              <a:xfrm>
                <a:off x="9124949" y="594577"/>
                <a:ext cx="1133475" cy="650309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5" name="Conector: Curvo 44">
                <a:extLst>
                  <a:ext uri="{FF2B5EF4-FFF2-40B4-BE49-F238E27FC236}">
                    <a16:creationId xmlns:a16="http://schemas.microsoft.com/office/drawing/2014/main" id="{566CA6FB-C775-47B7-BA20-2BADD5483A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1160" y="729410"/>
                <a:ext cx="781051" cy="380641"/>
              </a:xfrm>
              <a:prstGeom prst="curved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56E894E1-8AC0-4B71-AC84-BDDE1DC787E8}"/>
                </a:ext>
              </a:extLst>
            </p:cNvPr>
            <p:cNvGrpSpPr/>
            <p:nvPr/>
          </p:nvGrpSpPr>
          <p:grpSpPr>
            <a:xfrm>
              <a:off x="8734420" y="5614071"/>
              <a:ext cx="1133475" cy="650309"/>
              <a:chOff x="9124949" y="594577"/>
              <a:chExt cx="1133475" cy="650309"/>
            </a:xfrm>
          </p:grpSpPr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05BC4C0B-4B1F-4556-A68A-AAE2B27F59C6}"/>
                  </a:ext>
                </a:extLst>
              </p:cNvPr>
              <p:cNvSpPr/>
              <p:nvPr/>
            </p:nvSpPr>
            <p:spPr>
              <a:xfrm>
                <a:off x="9124949" y="594577"/>
                <a:ext cx="1133475" cy="650309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8" name="Conector: Curvo 47">
                <a:extLst>
                  <a:ext uri="{FF2B5EF4-FFF2-40B4-BE49-F238E27FC236}">
                    <a16:creationId xmlns:a16="http://schemas.microsoft.com/office/drawing/2014/main" id="{486218D7-8EBC-4544-B211-0B7460CF79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1160" y="729410"/>
                <a:ext cx="781051" cy="380641"/>
              </a:xfrm>
              <a:prstGeom prst="curved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5F57B85C-7BB5-45A5-9321-3BF23247A199}"/>
                </a:ext>
              </a:extLst>
            </p:cNvPr>
            <p:cNvSpPr txBox="1"/>
            <p:nvPr/>
          </p:nvSpPr>
          <p:spPr>
            <a:xfrm>
              <a:off x="10469917" y="735064"/>
              <a:ext cx="108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Magro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428C617F-A235-49F8-9C36-13A63F22A2BB}"/>
                </a:ext>
              </a:extLst>
            </p:cNvPr>
            <p:cNvSpPr txBox="1"/>
            <p:nvPr/>
          </p:nvSpPr>
          <p:spPr>
            <a:xfrm>
              <a:off x="10469917" y="2408236"/>
              <a:ext cx="108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Normal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448ED0C4-15AF-43E2-A0F7-0B99DA56BF10}"/>
                </a:ext>
              </a:extLst>
            </p:cNvPr>
            <p:cNvSpPr txBox="1"/>
            <p:nvPr/>
          </p:nvSpPr>
          <p:spPr>
            <a:xfrm>
              <a:off x="10469917" y="4081408"/>
              <a:ext cx="108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Obeso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822DE767-5980-40EF-B14B-A3B1C74964B3}"/>
                </a:ext>
              </a:extLst>
            </p:cNvPr>
            <p:cNvSpPr txBox="1"/>
            <p:nvPr/>
          </p:nvSpPr>
          <p:spPr>
            <a:xfrm>
              <a:off x="10376950" y="5748904"/>
              <a:ext cx="1265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Sobrepeso</a:t>
              </a:r>
            </a:p>
          </p:txBody>
        </p: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3D839EBC-0424-44D4-A5AA-408E904719C4}"/>
                </a:ext>
              </a:extLst>
            </p:cNvPr>
            <p:cNvCxnSpPr>
              <a:stCxn id="4" idx="6"/>
              <a:endCxn id="35" idx="1"/>
            </p:cNvCxnSpPr>
            <p:nvPr/>
          </p:nvCxnSpPr>
          <p:spPr>
            <a:xfrm>
              <a:off x="8132402" y="919732"/>
              <a:ext cx="602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67358CA4-D288-45A2-A09C-48DDDA7D0260}"/>
                </a:ext>
              </a:extLst>
            </p:cNvPr>
            <p:cNvCxnSpPr>
              <a:stCxn id="35" idx="3"/>
              <a:endCxn id="50" idx="1"/>
            </p:cNvCxnSpPr>
            <p:nvPr/>
          </p:nvCxnSpPr>
          <p:spPr>
            <a:xfrm flipV="1">
              <a:off x="9867897" y="919730"/>
              <a:ext cx="60202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DE0C6596-5168-4B45-BD30-28B93787429C}"/>
                </a:ext>
              </a:extLst>
            </p:cNvPr>
            <p:cNvCxnSpPr>
              <a:stCxn id="32" idx="6"/>
              <a:endCxn id="41" idx="1"/>
            </p:cNvCxnSpPr>
            <p:nvPr/>
          </p:nvCxnSpPr>
          <p:spPr>
            <a:xfrm>
              <a:off x="8132402" y="2592415"/>
              <a:ext cx="602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28274E89-D49C-4A31-8056-E3D1A6BAFD3E}"/>
                </a:ext>
              </a:extLst>
            </p:cNvPr>
            <p:cNvCxnSpPr>
              <a:stCxn id="41" idx="3"/>
              <a:endCxn id="51" idx="1"/>
            </p:cNvCxnSpPr>
            <p:nvPr/>
          </p:nvCxnSpPr>
          <p:spPr>
            <a:xfrm>
              <a:off x="9867897" y="2592415"/>
              <a:ext cx="602020" cy="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19E8BAAB-6592-4213-ABEA-6915FB3EAE2D}"/>
                </a:ext>
              </a:extLst>
            </p:cNvPr>
            <p:cNvCxnSpPr>
              <a:stCxn id="33" idx="6"/>
              <a:endCxn id="44" idx="1"/>
            </p:cNvCxnSpPr>
            <p:nvPr/>
          </p:nvCxnSpPr>
          <p:spPr>
            <a:xfrm flipV="1">
              <a:off x="8132402" y="4265097"/>
              <a:ext cx="6020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1FD83823-11BA-4D0B-BCE8-FE6604602647}"/>
                </a:ext>
              </a:extLst>
            </p:cNvPr>
            <p:cNvCxnSpPr>
              <a:stCxn id="44" idx="3"/>
              <a:endCxn id="52" idx="1"/>
            </p:cNvCxnSpPr>
            <p:nvPr/>
          </p:nvCxnSpPr>
          <p:spPr>
            <a:xfrm>
              <a:off x="9867893" y="4265097"/>
              <a:ext cx="602024" cy="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9EB8808E-7308-4DB0-8F3B-9B97920E9BC7}"/>
                </a:ext>
              </a:extLst>
            </p:cNvPr>
            <p:cNvCxnSpPr>
              <a:stCxn id="34" idx="6"/>
              <a:endCxn id="47" idx="1"/>
            </p:cNvCxnSpPr>
            <p:nvPr/>
          </p:nvCxnSpPr>
          <p:spPr>
            <a:xfrm>
              <a:off x="8132402" y="5937781"/>
              <a:ext cx="602018" cy="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4C5F0EE2-68D7-4C5F-B2A8-755141504C1F}"/>
                </a:ext>
              </a:extLst>
            </p:cNvPr>
            <p:cNvCxnSpPr>
              <a:stCxn id="47" idx="3"/>
              <a:endCxn id="53" idx="1"/>
            </p:cNvCxnSpPr>
            <p:nvPr/>
          </p:nvCxnSpPr>
          <p:spPr>
            <a:xfrm flipV="1">
              <a:off x="9867895" y="5933570"/>
              <a:ext cx="509055" cy="5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71DE5562-4A5C-4434-9682-17E687DF8BA0}"/>
                </a:ext>
              </a:extLst>
            </p:cNvPr>
            <p:cNvCxnSpPr>
              <a:cxnSpLocks/>
              <a:stCxn id="6" idx="7"/>
              <a:endCxn id="4" idx="2"/>
            </p:cNvCxnSpPr>
            <p:nvPr/>
          </p:nvCxnSpPr>
          <p:spPr>
            <a:xfrm flipV="1">
              <a:off x="3344312" y="919732"/>
              <a:ext cx="3348090" cy="117471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820C8972-DD35-41B0-B01A-BA45B6147F1F}"/>
                </a:ext>
              </a:extLst>
            </p:cNvPr>
            <p:cNvCxnSpPr>
              <a:cxnSpLocks/>
              <a:stCxn id="7" idx="7"/>
              <a:endCxn id="4" idx="2"/>
            </p:cNvCxnSpPr>
            <p:nvPr/>
          </p:nvCxnSpPr>
          <p:spPr>
            <a:xfrm flipV="1">
              <a:off x="3344312" y="919732"/>
              <a:ext cx="3348090" cy="225471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B71B7C6E-29B3-4B1F-98D5-ABC874C44B12}"/>
                </a:ext>
              </a:extLst>
            </p:cNvPr>
            <p:cNvCxnSpPr>
              <a:cxnSpLocks/>
              <a:stCxn id="5" idx="7"/>
            </p:cNvCxnSpPr>
            <p:nvPr/>
          </p:nvCxnSpPr>
          <p:spPr>
            <a:xfrm flipV="1">
              <a:off x="3344312" y="946276"/>
              <a:ext cx="3330090" cy="330816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CF900D8-62C9-4401-93C5-18AA9173FA42}"/>
                </a:ext>
              </a:extLst>
            </p:cNvPr>
            <p:cNvCxnSpPr>
              <a:stCxn id="6" idx="6"/>
              <a:endCxn id="32" idx="2"/>
            </p:cNvCxnSpPr>
            <p:nvPr/>
          </p:nvCxnSpPr>
          <p:spPr>
            <a:xfrm>
              <a:off x="3449754" y="2349000"/>
              <a:ext cx="3242648" cy="24341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B6C05E18-4304-4162-BFF0-9270284B1FD4}"/>
                </a:ext>
              </a:extLst>
            </p:cNvPr>
            <p:cNvCxnSpPr>
              <a:stCxn id="29" idx="3"/>
              <a:endCxn id="32" idx="2"/>
            </p:cNvCxnSpPr>
            <p:nvPr/>
          </p:nvCxnSpPr>
          <p:spPr>
            <a:xfrm flipV="1">
              <a:off x="3467754" y="2592415"/>
              <a:ext cx="3224648" cy="83561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1FA0B419-46B9-44B0-BB8B-65D08165DCE3}"/>
                </a:ext>
              </a:extLst>
            </p:cNvPr>
            <p:cNvCxnSpPr>
              <a:stCxn id="30" idx="3"/>
              <a:endCxn id="32" idx="2"/>
            </p:cNvCxnSpPr>
            <p:nvPr/>
          </p:nvCxnSpPr>
          <p:spPr>
            <a:xfrm flipV="1">
              <a:off x="3449754" y="2592415"/>
              <a:ext cx="3242648" cy="191191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302C940-E994-47A9-A81D-21E9EFB79825}"/>
                </a:ext>
              </a:extLst>
            </p:cNvPr>
            <p:cNvCxnSpPr>
              <a:stCxn id="6" idx="5"/>
              <a:endCxn id="33" idx="2"/>
            </p:cNvCxnSpPr>
            <p:nvPr/>
          </p:nvCxnSpPr>
          <p:spPr>
            <a:xfrm>
              <a:off x="3344312" y="2603558"/>
              <a:ext cx="3348090" cy="166154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157E82AA-C5CF-4FBE-BCA7-2EE84974A0DE}"/>
                </a:ext>
              </a:extLst>
            </p:cNvPr>
            <p:cNvCxnSpPr>
              <a:stCxn id="7" idx="5"/>
              <a:endCxn id="33" idx="2"/>
            </p:cNvCxnSpPr>
            <p:nvPr/>
          </p:nvCxnSpPr>
          <p:spPr>
            <a:xfrm>
              <a:off x="3344312" y="3683558"/>
              <a:ext cx="3348090" cy="58154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BD69A0BE-AF15-48AD-A849-ECE7B5559B6F}"/>
                </a:ext>
              </a:extLst>
            </p:cNvPr>
            <p:cNvCxnSpPr>
              <a:stCxn id="5" idx="5"/>
              <a:endCxn id="33" idx="2"/>
            </p:cNvCxnSpPr>
            <p:nvPr/>
          </p:nvCxnSpPr>
          <p:spPr>
            <a:xfrm flipV="1">
              <a:off x="3344312" y="4265098"/>
              <a:ext cx="3348090" cy="49846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0DD1E32-6A86-4FE6-90F4-EAD84E91F279}"/>
                </a:ext>
              </a:extLst>
            </p:cNvPr>
            <p:cNvCxnSpPr>
              <a:stCxn id="6" idx="4"/>
              <a:endCxn id="34" idx="2"/>
            </p:cNvCxnSpPr>
            <p:nvPr/>
          </p:nvCxnSpPr>
          <p:spPr>
            <a:xfrm>
              <a:off x="3089754" y="2709000"/>
              <a:ext cx="3602648" cy="322878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5947F150-9B8E-47E2-BB7C-D6F1ECD567D9}"/>
                </a:ext>
              </a:extLst>
            </p:cNvPr>
            <p:cNvCxnSpPr>
              <a:stCxn id="7" idx="4"/>
              <a:endCxn id="34" idx="2"/>
            </p:cNvCxnSpPr>
            <p:nvPr/>
          </p:nvCxnSpPr>
          <p:spPr>
            <a:xfrm>
              <a:off x="3089754" y="3789000"/>
              <a:ext cx="3602648" cy="214878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D7E681F4-0769-4415-B017-CA454739A02A}"/>
                </a:ext>
              </a:extLst>
            </p:cNvPr>
            <p:cNvCxnSpPr>
              <a:stCxn id="5" idx="4"/>
              <a:endCxn id="34" idx="2"/>
            </p:cNvCxnSpPr>
            <p:nvPr/>
          </p:nvCxnSpPr>
          <p:spPr>
            <a:xfrm>
              <a:off x="3089754" y="4869000"/>
              <a:ext cx="3602648" cy="106878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D6E027ED-F4B7-4E9C-B23E-7187723B5F3D}"/>
                </a:ext>
              </a:extLst>
            </p:cNvPr>
            <p:cNvSpPr/>
            <p:nvPr/>
          </p:nvSpPr>
          <p:spPr>
            <a:xfrm>
              <a:off x="6290407" y="1871936"/>
              <a:ext cx="360000" cy="36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E761DF3-4A0D-40C6-BF20-CBFAEEFA84B8}"/>
                </a:ext>
              </a:extLst>
            </p:cNvPr>
            <p:cNvSpPr/>
            <p:nvPr/>
          </p:nvSpPr>
          <p:spPr>
            <a:xfrm>
              <a:off x="6290407" y="3544132"/>
              <a:ext cx="351145" cy="36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FDE0598D-8A53-4354-8360-5374CC082291}"/>
                </a:ext>
              </a:extLst>
            </p:cNvPr>
            <p:cNvSpPr/>
            <p:nvPr/>
          </p:nvSpPr>
          <p:spPr>
            <a:xfrm>
              <a:off x="6299262" y="5217781"/>
              <a:ext cx="351145" cy="36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4FBAE727-0708-4423-B048-5B3F9DF5BE1A}"/>
                </a:ext>
              </a:extLst>
            </p:cNvPr>
            <p:cNvCxnSpPr>
              <a:stCxn id="16" idx="6"/>
              <a:endCxn id="4" idx="1"/>
            </p:cNvCxnSpPr>
            <p:nvPr/>
          </p:nvCxnSpPr>
          <p:spPr>
            <a:xfrm>
              <a:off x="6650407" y="379732"/>
              <a:ext cx="252878" cy="30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EDC3A5C0-B8F1-4AFC-A724-C01C3E5015D8}"/>
                </a:ext>
              </a:extLst>
            </p:cNvPr>
            <p:cNvCxnSpPr>
              <a:stCxn id="104" idx="6"/>
              <a:endCxn id="32" idx="1"/>
            </p:cNvCxnSpPr>
            <p:nvPr/>
          </p:nvCxnSpPr>
          <p:spPr>
            <a:xfrm>
              <a:off x="6650407" y="2051936"/>
              <a:ext cx="252878" cy="31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E7F20349-B24A-468A-AA73-4EB75895D262}"/>
                </a:ext>
              </a:extLst>
            </p:cNvPr>
            <p:cNvCxnSpPr>
              <a:stCxn id="105" idx="6"/>
              <a:endCxn id="33" idx="1"/>
            </p:cNvCxnSpPr>
            <p:nvPr/>
          </p:nvCxnSpPr>
          <p:spPr>
            <a:xfrm>
              <a:off x="6641552" y="3724132"/>
              <a:ext cx="261733" cy="3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75721107-5BFC-498F-A4AC-A6953FBFA735}"/>
                </a:ext>
              </a:extLst>
            </p:cNvPr>
            <p:cNvCxnSpPr>
              <a:stCxn id="106" idx="6"/>
              <a:endCxn id="34" idx="1"/>
            </p:cNvCxnSpPr>
            <p:nvPr/>
          </p:nvCxnSpPr>
          <p:spPr>
            <a:xfrm>
              <a:off x="6650407" y="5397781"/>
              <a:ext cx="252878" cy="30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aixaDeTexto 114">
                  <a:extLst>
                    <a:ext uri="{FF2B5EF4-FFF2-40B4-BE49-F238E27FC236}">
                      <a16:creationId xmlns:a16="http://schemas.microsoft.com/office/drawing/2014/main" id="{61251DA4-5370-4EF8-8B59-B5A598BC6C49}"/>
                    </a:ext>
                  </a:extLst>
                </p:cNvPr>
                <p:cNvSpPr txBox="1"/>
                <p:nvPr/>
              </p:nvSpPr>
              <p:spPr>
                <a:xfrm>
                  <a:off x="5140779" y="1299068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15" name="CaixaDeTexto 114">
                  <a:extLst>
                    <a:ext uri="{FF2B5EF4-FFF2-40B4-BE49-F238E27FC236}">
                      <a16:creationId xmlns:a16="http://schemas.microsoft.com/office/drawing/2014/main" id="{61251DA4-5370-4EF8-8B59-B5A598BC6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0779" y="1299068"/>
                  <a:ext cx="7200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CaixaDeTexto 118">
                  <a:extLst>
                    <a:ext uri="{FF2B5EF4-FFF2-40B4-BE49-F238E27FC236}">
                      <a16:creationId xmlns:a16="http://schemas.microsoft.com/office/drawing/2014/main" id="{D19C644F-DC15-49FD-AF3F-5690CBFCCB63}"/>
                    </a:ext>
                  </a:extLst>
                </p:cNvPr>
                <p:cNvSpPr txBox="1"/>
                <p:nvPr/>
              </p:nvSpPr>
              <p:spPr>
                <a:xfrm>
                  <a:off x="5137243" y="2181139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19" name="CaixaDeTexto 118">
                  <a:extLst>
                    <a:ext uri="{FF2B5EF4-FFF2-40B4-BE49-F238E27FC236}">
                      <a16:creationId xmlns:a16="http://schemas.microsoft.com/office/drawing/2014/main" id="{D19C644F-DC15-49FD-AF3F-5690CBFCCB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243" y="2181139"/>
                  <a:ext cx="7200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CaixaDeTexto 119">
                  <a:extLst>
                    <a:ext uri="{FF2B5EF4-FFF2-40B4-BE49-F238E27FC236}">
                      <a16:creationId xmlns:a16="http://schemas.microsoft.com/office/drawing/2014/main" id="{0BCD3C15-3A45-48E5-8536-346021B3CB35}"/>
                    </a:ext>
                  </a:extLst>
                </p:cNvPr>
                <p:cNvSpPr txBox="1"/>
                <p:nvPr/>
              </p:nvSpPr>
              <p:spPr>
                <a:xfrm>
                  <a:off x="5139011" y="2927991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0" name="CaixaDeTexto 119">
                  <a:extLst>
                    <a:ext uri="{FF2B5EF4-FFF2-40B4-BE49-F238E27FC236}">
                      <a16:creationId xmlns:a16="http://schemas.microsoft.com/office/drawing/2014/main" id="{0BCD3C15-3A45-48E5-8536-346021B3C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011" y="2927991"/>
                  <a:ext cx="7200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CaixaDeTexto 120">
                  <a:extLst>
                    <a:ext uri="{FF2B5EF4-FFF2-40B4-BE49-F238E27FC236}">
                      <a16:creationId xmlns:a16="http://schemas.microsoft.com/office/drawing/2014/main" id="{223CBA93-1571-4AE2-81BD-503464491B30}"/>
                    </a:ext>
                  </a:extLst>
                </p:cNvPr>
                <p:cNvSpPr txBox="1"/>
                <p:nvPr/>
              </p:nvSpPr>
              <p:spPr>
                <a:xfrm>
                  <a:off x="5139011" y="2553200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1" name="CaixaDeTexto 120">
                  <a:extLst>
                    <a:ext uri="{FF2B5EF4-FFF2-40B4-BE49-F238E27FC236}">
                      <a16:creationId xmlns:a16="http://schemas.microsoft.com/office/drawing/2014/main" id="{223CBA93-1571-4AE2-81BD-503464491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011" y="2553200"/>
                  <a:ext cx="72000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CaixaDeTexto 121">
                  <a:extLst>
                    <a:ext uri="{FF2B5EF4-FFF2-40B4-BE49-F238E27FC236}">
                      <a16:creationId xmlns:a16="http://schemas.microsoft.com/office/drawing/2014/main" id="{7C4B48D3-ABD4-4832-9EB7-A0510EEE1850}"/>
                    </a:ext>
                  </a:extLst>
                </p:cNvPr>
                <p:cNvSpPr txBox="1"/>
                <p:nvPr/>
              </p:nvSpPr>
              <p:spPr>
                <a:xfrm>
                  <a:off x="5135475" y="3328488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2" name="CaixaDeTexto 121">
                  <a:extLst>
                    <a:ext uri="{FF2B5EF4-FFF2-40B4-BE49-F238E27FC236}">
                      <a16:creationId xmlns:a16="http://schemas.microsoft.com/office/drawing/2014/main" id="{7C4B48D3-ABD4-4832-9EB7-A0510EEE1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475" y="3328488"/>
                  <a:ext cx="7200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CaixaDeTexto 122">
                  <a:extLst>
                    <a:ext uri="{FF2B5EF4-FFF2-40B4-BE49-F238E27FC236}">
                      <a16:creationId xmlns:a16="http://schemas.microsoft.com/office/drawing/2014/main" id="{00586510-C0DA-49A0-9873-80AE082B96A6}"/>
                    </a:ext>
                  </a:extLst>
                </p:cNvPr>
                <p:cNvSpPr txBox="1"/>
                <p:nvPr/>
              </p:nvSpPr>
              <p:spPr>
                <a:xfrm>
                  <a:off x="5137243" y="4075340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3" name="CaixaDeTexto 122">
                  <a:extLst>
                    <a:ext uri="{FF2B5EF4-FFF2-40B4-BE49-F238E27FC236}">
                      <a16:creationId xmlns:a16="http://schemas.microsoft.com/office/drawing/2014/main" id="{00586510-C0DA-49A0-9873-80AE082B9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243" y="4075340"/>
                  <a:ext cx="72000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CaixaDeTexto 123">
                  <a:extLst>
                    <a:ext uri="{FF2B5EF4-FFF2-40B4-BE49-F238E27FC236}">
                      <a16:creationId xmlns:a16="http://schemas.microsoft.com/office/drawing/2014/main" id="{80490C5D-BBF3-4B61-B717-6DFFC9378026}"/>
                    </a:ext>
                  </a:extLst>
                </p:cNvPr>
                <p:cNvSpPr txBox="1"/>
                <p:nvPr/>
              </p:nvSpPr>
              <p:spPr>
                <a:xfrm>
                  <a:off x="5137243" y="3700549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4" name="CaixaDeTexto 123">
                  <a:extLst>
                    <a:ext uri="{FF2B5EF4-FFF2-40B4-BE49-F238E27FC236}">
                      <a16:creationId xmlns:a16="http://schemas.microsoft.com/office/drawing/2014/main" id="{80490C5D-BBF3-4B61-B717-6DFFC937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243" y="3700549"/>
                  <a:ext cx="7200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CaixaDeTexto 124">
                  <a:extLst>
                    <a:ext uri="{FF2B5EF4-FFF2-40B4-BE49-F238E27FC236}">
                      <a16:creationId xmlns:a16="http://schemas.microsoft.com/office/drawing/2014/main" id="{9D12B76D-4BCB-48F5-BAE1-BA9F4541C5F1}"/>
                    </a:ext>
                  </a:extLst>
                </p:cNvPr>
                <p:cNvSpPr txBox="1"/>
                <p:nvPr/>
              </p:nvSpPr>
              <p:spPr>
                <a:xfrm>
                  <a:off x="5129394" y="4492804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5" name="CaixaDeTexto 124">
                  <a:extLst>
                    <a:ext uri="{FF2B5EF4-FFF2-40B4-BE49-F238E27FC236}">
                      <a16:creationId xmlns:a16="http://schemas.microsoft.com/office/drawing/2014/main" id="{9D12B76D-4BCB-48F5-BAE1-BA9F4541C5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394" y="4492804"/>
                  <a:ext cx="72000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CaixaDeTexto 125">
                  <a:extLst>
                    <a:ext uri="{FF2B5EF4-FFF2-40B4-BE49-F238E27FC236}">
                      <a16:creationId xmlns:a16="http://schemas.microsoft.com/office/drawing/2014/main" id="{E37EFDF2-588F-43B2-9192-58075D4D68AC}"/>
                    </a:ext>
                  </a:extLst>
                </p:cNvPr>
                <p:cNvSpPr txBox="1"/>
                <p:nvPr/>
              </p:nvSpPr>
              <p:spPr>
                <a:xfrm>
                  <a:off x="5131162" y="5239656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6" name="CaixaDeTexto 125">
                  <a:extLst>
                    <a:ext uri="{FF2B5EF4-FFF2-40B4-BE49-F238E27FC236}">
                      <a16:creationId xmlns:a16="http://schemas.microsoft.com/office/drawing/2014/main" id="{E37EFDF2-588F-43B2-9192-58075D4D6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162" y="5239656"/>
                  <a:ext cx="72000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CaixaDeTexto 126">
                  <a:extLst>
                    <a:ext uri="{FF2B5EF4-FFF2-40B4-BE49-F238E27FC236}">
                      <a16:creationId xmlns:a16="http://schemas.microsoft.com/office/drawing/2014/main" id="{41C78E28-BF01-4031-8D7C-BEE2138624E0}"/>
                    </a:ext>
                  </a:extLst>
                </p:cNvPr>
                <p:cNvSpPr txBox="1"/>
                <p:nvPr/>
              </p:nvSpPr>
              <p:spPr>
                <a:xfrm>
                  <a:off x="5131162" y="4883915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7" name="CaixaDeTexto 126">
                  <a:extLst>
                    <a:ext uri="{FF2B5EF4-FFF2-40B4-BE49-F238E27FC236}">
                      <a16:creationId xmlns:a16="http://schemas.microsoft.com/office/drawing/2014/main" id="{41C78E28-BF01-4031-8D7C-BEE213862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162" y="4883915"/>
                  <a:ext cx="72000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CaixaDeTexto 127">
                  <a:extLst>
                    <a:ext uri="{FF2B5EF4-FFF2-40B4-BE49-F238E27FC236}">
                      <a16:creationId xmlns:a16="http://schemas.microsoft.com/office/drawing/2014/main" id="{BE709343-8427-4F11-B193-17A99192FC66}"/>
                    </a:ext>
                  </a:extLst>
                </p:cNvPr>
                <p:cNvSpPr txBox="1"/>
                <p:nvPr/>
              </p:nvSpPr>
              <p:spPr>
                <a:xfrm>
                  <a:off x="6338851" y="5285822"/>
                  <a:ext cx="2853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8" name="CaixaDeTexto 127">
                  <a:extLst>
                    <a:ext uri="{FF2B5EF4-FFF2-40B4-BE49-F238E27FC236}">
                      <a16:creationId xmlns:a16="http://schemas.microsoft.com/office/drawing/2014/main" id="{BE709343-8427-4F11-B193-17A99192F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8851" y="5285822"/>
                  <a:ext cx="285335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1277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CaixaDeTexto 128">
                  <a:extLst>
                    <a:ext uri="{FF2B5EF4-FFF2-40B4-BE49-F238E27FC236}">
                      <a16:creationId xmlns:a16="http://schemas.microsoft.com/office/drawing/2014/main" id="{EE540BC6-2D04-4B4B-8E34-832174088B1F}"/>
                    </a:ext>
                  </a:extLst>
                </p:cNvPr>
                <p:cNvSpPr txBox="1"/>
                <p:nvPr/>
              </p:nvSpPr>
              <p:spPr>
                <a:xfrm>
                  <a:off x="6295630" y="262093"/>
                  <a:ext cx="3547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9" name="CaixaDeTexto 128">
                  <a:extLst>
                    <a:ext uri="{FF2B5EF4-FFF2-40B4-BE49-F238E27FC236}">
                      <a16:creationId xmlns:a16="http://schemas.microsoft.com/office/drawing/2014/main" id="{EE540BC6-2D04-4B4B-8E34-832174088B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5630" y="262093"/>
                  <a:ext cx="35477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5517" r="-1724" b="-888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CaixaDeTexto 129">
                  <a:extLst>
                    <a:ext uri="{FF2B5EF4-FFF2-40B4-BE49-F238E27FC236}">
                      <a16:creationId xmlns:a16="http://schemas.microsoft.com/office/drawing/2014/main" id="{68A5C465-285A-4F99-9FDC-A189678F2FA9}"/>
                    </a:ext>
                  </a:extLst>
                </p:cNvPr>
                <p:cNvSpPr txBox="1"/>
                <p:nvPr/>
              </p:nvSpPr>
              <p:spPr>
                <a:xfrm>
                  <a:off x="6312636" y="1924109"/>
                  <a:ext cx="3066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30" name="CaixaDeTexto 129">
                  <a:extLst>
                    <a:ext uri="{FF2B5EF4-FFF2-40B4-BE49-F238E27FC236}">
                      <a16:creationId xmlns:a16="http://schemas.microsoft.com/office/drawing/2014/main" id="{68A5C465-285A-4F99-9FDC-A189678F2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636" y="1924109"/>
                  <a:ext cx="306686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000" r="-2000" b="-888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5D153148-8472-4056-969A-ECFD600EDCEC}"/>
                    </a:ext>
                  </a:extLst>
                </p:cNvPr>
                <p:cNvSpPr txBox="1"/>
                <p:nvPr/>
              </p:nvSpPr>
              <p:spPr>
                <a:xfrm>
                  <a:off x="6315596" y="3601556"/>
                  <a:ext cx="2979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5D153148-8472-4056-969A-ECFD600EDC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596" y="3601556"/>
                  <a:ext cx="297902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0408" b="-888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E482266B-6182-4E8A-BEAF-9D0BAECC6051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7412402" y="199732"/>
              <a:ext cx="0" cy="144000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C6F1A1A3-015F-46BF-A6B5-2D0F0429EBA2}"/>
                </a:ext>
              </a:extLst>
            </p:cNvPr>
            <p:cNvSpPr txBox="1"/>
            <p:nvPr/>
          </p:nvSpPr>
          <p:spPr>
            <a:xfrm>
              <a:off x="6692402" y="715675"/>
              <a:ext cx="144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85725" algn="ctr"/>
              <a:r>
                <a:rPr lang="pt-BR" dirty="0"/>
                <a:t>In        Out</a:t>
              </a:r>
            </a:p>
          </p:txBody>
        </p: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D5CB051E-4C3C-40F6-B898-685B3DD825DF}"/>
                </a:ext>
              </a:extLst>
            </p:cNvPr>
            <p:cNvSpPr txBox="1"/>
            <p:nvPr/>
          </p:nvSpPr>
          <p:spPr>
            <a:xfrm>
              <a:off x="6692402" y="2402093"/>
              <a:ext cx="144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85725" algn="ctr"/>
              <a:r>
                <a:rPr lang="pt-BR" dirty="0"/>
                <a:t>In        Out</a:t>
              </a:r>
            </a:p>
          </p:txBody>
        </p: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11C40D7E-DB68-47CB-B3E8-D2E85D71EA44}"/>
                </a:ext>
              </a:extLst>
            </p:cNvPr>
            <p:cNvCxnSpPr>
              <a:stCxn id="32" idx="0"/>
              <a:endCxn id="32" idx="4"/>
            </p:cNvCxnSpPr>
            <p:nvPr/>
          </p:nvCxnSpPr>
          <p:spPr>
            <a:xfrm>
              <a:off x="7412402" y="1872415"/>
              <a:ext cx="0" cy="144000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D13965FE-14F6-4AF8-8975-6DBD63025437}"/>
                </a:ext>
              </a:extLst>
            </p:cNvPr>
            <p:cNvCxnSpPr>
              <a:stCxn id="33" idx="0"/>
              <a:endCxn id="33" idx="4"/>
            </p:cNvCxnSpPr>
            <p:nvPr/>
          </p:nvCxnSpPr>
          <p:spPr>
            <a:xfrm>
              <a:off x="7412402" y="3545098"/>
              <a:ext cx="0" cy="144000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to 141">
              <a:extLst>
                <a:ext uri="{FF2B5EF4-FFF2-40B4-BE49-F238E27FC236}">
                  <a16:creationId xmlns:a16="http://schemas.microsoft.com/office/drawing/2014/main" id="{4E8BB825-A617-41C6-8448-27803B16E4D8}"/>
                </a:ext>
              </a:extLst>
            </p:cNvPr>
            <p:cNvCxnSpPr>
              <a:stCxn id="34" idx="0"/>
              <a:endCxn id="34" idx="4"/>
            </p:cNvCxnSpPr>
            <p:nvPr/>
          </p:nvCxnSpPr>
          <p:spPr>
            <a:xfrm>
              <a:off x="7412402" y="5217781"/>
              <a:ext cx="0" cy="144000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B2798AF3-7F83-4F61-8074-0EA1B528AB42}"/>
                </a:ext>
              </a:extLst>
            </p:cNvPr>
            <p:cNvSpPr txBox="1"/>
            <p:nvPr/>
          </p:nvSpPr>
          <p:spPr>
            <a:xfrm>
              <a:off x="6692402" y="4079948"/>
              <a:ext cx="144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85725" algn="ctr"/>
              <a:r>
                <a:rPr lang="pt-BR" dirty="0"/>
                <a:t>In        Out</a:t>
              </a:r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562998D6-33C1-41E1-AB0E-261251FC752E}"/>
                </a:ext>
              </a:extLst>
            </p:cNvPr>
            <p:cNvSpPr txBox="1"/>
            <p:nvPr/>
          </p:nvSpPr>
          <p:spPr>
            <a:xfrm>
              <a:off x="6698675" y="5774246"/>
              <a:ext cx="144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85725" algn="ctr"/>
              <a:r>
                <a:rPr lang="pt-BR" dirty="0"/>
                <a:t>In        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5546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Barata Cavalcanti</dc:creator>
  <cp:lastModifiedBy>Camila Barata Cavalcanti</cp:lastModifiedBy>
  <cp:revision>1</cp:revision>
  <dcterms:created xsi:type="dcterms:W3CDTF">2021-10-15T02:31:06Z</dcterms:created>
  <dcterms:modified xsi:type="dcterms:W3CDTF">2021-10-15T02:31:34Z</dcterms:modified>
</cp:coreProperties>
</file>