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8800425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0" d="100"/>
          <a:sy n="30" d="100"/>
        </p:scale>
        <p:origin x="690" y="-4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7070108"/>
            <a:ext cx="24480361" cy="15040222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22690338"/>
            <a:ext cx="21600319" cy="10430151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78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46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2300034"/>
            <a:ext cx="6210092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2300034"/>
            <a:ext cx="18270270" cy="366105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14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23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10770172"/>
            <a:ext cx="24840367" cy="17970262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28910440"/>
            <a:ext cx="24840367" cy="9450136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10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1500170"/>
            <a:ext cx="12240181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1500170"/>
            <a:ext cx="12240181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76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300044"/>
            <a:ext cx="24840367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10590160"/>
            <a:ext cx="12183928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5780233"/>
            <a:ext cx="12183928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10590160"/>
            <a:ext cx="12243932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5780233"/>
            <a:ext cx="12243932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07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26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12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6220102"/>
            <a:ext cx="14580215" cy="30700453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26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6220102"/>
            <a:ext cx="14580215" cy="30700453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9D3B-AA46-4F8F-819B-87FF8ABDF923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95D31-B98D-48B1-B56E-F288CBBB9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44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2300044"/>
            <a:ext cx="24840367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1500170"/>
            <a:ext cx="24840367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29D3B-AA46-4F8F-819B-87FF8ABDF923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95D31-B98D-48B1-B56E-F288CBBB96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28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2FD4309-BF23-4A4C-BEFD-023567EE5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226" y="29497"/>
            <a:ext cx="29288875" cy="4283487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37419" y="6466178"/>
            <a:ext cx="27293366" cy="119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/>
              <a:t>SOFTWARE PARA GERENCIAMENTO DE CLÍNICAS VETERINÁRIAS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71948" y="8672052"/>
            <a:ext cx="27903949" cy="241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78558" y="13162189"/>
            <a:ext cx="11860607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/>
              <a:t>A Informatização nas empresas possibilita a administração dos dados, com segurança e eficácia. Com o avanço da tecnologia, as instituições cada vez mais buscam se cercar de ferramentas para além de facilitar a rotina também buscar meios de otimizar processos e aumentar sua lucratividade, tornando-as mais competitivas.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39791" y="9320538"/>
            <a:ext cx="274909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/>
              <a:t>MOSCA, Matheus                            BERNARDINO, Camila                               PRADO, Anna                    SOUZA, Sara  </a:t>
            </a:r>
          </a:p>
          <a:p>
            <a:pPr algn="ctr"/>
            <a:r>
              <a:rPr lang="pt-BR" sz="4800" dirty="0"/>
              <a:t>ORIENTADOR: Professoras Janete F. Biazotto e Simone A. de Campos Camargo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67556" y="22088698"/>
            <a:ext cx="121674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5400" dirty="0"/>
              <a:t>Implementar um sistema para clínicas veterinárias com o propósito de facilitar a gestão das rotinas administrativas e médicas.</a:t>
            </a:r>
            <a:endParaRPr lang="pt-BR" sz="5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6140681" y="20882232"/>
            <a:ext cx="1196269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/>
              <a:t>As clínicas veterinárias ganham cada vez mais espaço no mercado. Assim, é  essencial que estas empresas prestem um serviço de qualidade. Portanto, o sistema </a:t>
            </a:r>
            <a:r>
              <a:rPr lang="pt-BR" sz="5400" i="1" dirty="0" err="1"/>
              <a:t>All</a:t>
            </a:r>
            <a:r>
              <a:rPr lang="pt-BR" sz="5400" i="1" dirty="0"/>
              <a:t> Pets</a:t>
            </a:r>
            <a:r>
              <a:rPr lang="pt-BR" sz="5400" dirty="0"/>
              <a:t> desenvolvido atende aos objetivos estabelecidos, é simples, interativo e contempla as principais necessidades de uma clínica veterinária.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34180" y="26462933"/>
            <a:ext cx="121674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/>
              <a:t>Foi realizada pesquisa de campo sobre os softwares para clínicas veterinárias e revisão bibliografia em livros, artigos e portais da Internet.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737419" y="31607715"/>
            <a:ext cx="12064181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/>
              <a:t>O software desktop par gestão de clínicas veterinárias desenvolvido possui interface simples e painéis intuitivos. Permite cadastrar médicos, animais, gerenciar prontuário de consulta médica, controle de vacinação. Também é possível marcar consultas e entrar em contato com o dono do animal de estimação. Há dois perfis de acesso no software, o da recepcionista e do médico veterinário.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D55FBE0-1CD7-4357-AE30-3F316F54D665}"/>
              </a:ext>
            </a:extLst>
          </p:cNvPr>
          <p:cNvSpPr txBox="1"/>
          <p:nvPr/>
        </p:nvSpPr>
        <p:spPr>
          <a:xfrm>
            <a:off x="16244961" y="29715717"/>
            <a:ext cx="1197569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000" dirty="0"/>
              <a:t>CAMARA, Fábio. </a:t>
            </a:r>
            <a:r>
              <a:rPr lang="pt-BR" sz="5000" b="1" dirty="0"/>
              <a:t>Dominando o Visual Studio .NET com C#</a:t>
            </a:r>
            <a:r>
              <a:rPr lang="pt-BR" sz="5000" dirty="0"/>
              <a:t>. Florianópolis: </a:t>
            </a:r>
            <a:r>
              <a:rPr lang="pt-BR" sz="5000" dirty="0" err="1"/>
              <a:t>VisualBooks</a:t>
            </a:r>
            <a:r>
              <a:rPr lang="pt-BR" sz="5000" dirty="0"/>
              <a:t>, 20015.</a:t>
            </a:r>
          </a:p>
          <a:p>
            <a:r>
              <a:rPr lang="pt-BR" sz="5000" dirty="0"/>
              <a:t>DATE, C.J. </a:t>
            </a:r>
            <a:r>
              <a:rPr lang="pt-BR" sz="5000" b="1" dirty="0"/>
              <a:t>Introdução aos Sistemas de Bancos de Dados</a:t>
            </a:r>
            <a:r>
              <a:rPr lang="pt-BR" sz="5000" dirty="0"/>
              <a:t>, 8ª Edição, Editora Campus, Rio de Janeiro, 2013.</a:t>
            </a:r>
          </a:p>
          <a:p>
            <a:r>
              <a:rPr lang="pt-BR" sz="5000" dirty="0"/>
              <a:t>DEVMEDIA. </a:t>
            </a:r>
            <a:r>
              <a:rPr lang="pt-BR" sz="5000" b="1" dirty="0"/>
              <a:t>Guia completo de SQL: Aprenda SQL do Básico ao Avançado</a:t>
            </a:r>
            <a:r>
              <a:rPr lang="pt-BR" sz="5000" dirty="0"/>
              <a:t>. Disponível em: &lt;https://www.devmedia.com.br/guia/</a:t>
            </a:r>
            <a:r>
              <a:rPr lang="pt-BR" sz="5000" dirty="0" err="1"/>
              <a:t>sql</a:t>
            </a:r>
            <a:r>
              <a:rPr lang="pt-BR" sz="5000" dirty="0"/>
              <a:t>/38314&gt;. Acesso em: 30/03/2019.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178" y="12658741"/>
            <a:ext cx="11860607" cy="597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1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4759</TotalTime>
  <Words>325</Words>
  <Application>Microsoft Office PowerPoint</Application>
  <PresentationFormat>Personalizar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SaraJúlia</dc:creator>
  <cp:lastModifiedBy>Simone Campos Camargo</cp:lastModifiedBy>
  <cp:revision>29</cp:revision>
  <dcterms:created xsi:type="dcterms:W3CDTF">2017-05-17T00:46:32Z</dcterms:created>
  <dcterms:modified xsi:type="dcterms:W3CDTF">2019-06-17T22:16:30Z</dcterms:modified>
</cp:coreProperties>
</file>