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A198-8AD9-4BCD-B104-0E08D6997B0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AF17-22A3-468B-A9C7-64C7CD81BB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ynamichawaii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text:+1%20(808)%20374-2022" TargetMode="External"/><Relationship Id="rId5" Type="http://schemas.openxmlformats.org/officeDocument/2006/relationships/hyperlink" Target="tel:+1%20(800)%20211-0628" TargetMode="External"/><Relationship Id="rId4" Type="http://schemas.openxmlformats.org/officeDocument/2006/relationships/hyperlink" Target="mailto:Email-info@dynamichawaii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el:+1%20(800)%20211-0628" TargetMode="External"/><Relationship Id="rId2" Type="http://schemas.openxmlformats.org/officeDocument/2006/relationships/hyperlink" Target="mailto:Email-info@dynamichawaii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text:+1%20(808)%20374-20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0"/>
            <a:ext cx="3455187" cy="1168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281940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b="1" dirty="0" smtClean="0">
              <a:hlinkClick r:id="rId3"/>
            </a:endParaRPr>
          </a:p>
          <a:p>
            <a:pPr algn="ctr" fontAlgn="base"/>
            <a:r>
              <a:rPr lang="en-US" b="1" dirty="0" smtClean="0">
                <a:hlinkClick r:id="rId4"/>
              </a:rPr>
              <a:t>Email-info@dynamichawaii.com</a:t>
            </a:r>
            <a:endParaRPr lang="en-US" b="1" dirty="0" smtClean="0"/>
          </a:p>
          <a:p>
            <a:pPr algn="ctr" fontAlgn="base"/>
            <a:r>
              <a:rPr lang="en-US" b="1" dirty="0" smtClean="0"/>
              <a:t>Call us-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hlinkClick r:id="rId5"/>
              </a:rPr>
              <a:t>+</a:t>
            </a:r>
            <a:r>
              <a:rPr lang="en-US" b="1" dirty="0" smtClean="0">
                <a:hlinkClick r:id="rId5"/>
              </a:rPr>
              <a:t>1(800)211-0628</a:t>
            </a:r>
            <a:endParaRPr lang="en-US" b="1" dirty="0"/>
          </a:p>
          <a:p>
            <a:pPr fontAlgn="base"/>
            <a:r>
              <a:rPr lang="en-US" b="1" dirty="0" smtClean="0"/>
              <a:t>                        Text us-</a:t>
            </a:r>
            <a:r>
              <a:rPr lang="en-US" b="1" dirty="0">
                <a:hlinkClick r:id="rId6"/>
              </a:rPr>
              <a:t>+1(808)374-2022</a:t>
            </a:r>
            <a:endParaRPr lang="en-US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  <a:p>
            <a:pPr algn="ctr" fontAlgn="base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000" b="1" dirty="0">
                <a:solidFill>
                  <a:srgbClr val="FF0000"/>
                </a:solidFill>
              </a:rPr>
              <a:t>Hawaii Big Island Signature Tours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lynesian-cultural-center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848600" cy="5277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2286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rgbClr val="FF0000"/>
                </a:solidFill>
              </a:rPr>
              <a:t>Pearl Harbor &amp; Oahu Circle Island Tour Departing Kona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43" y="39093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dirty="0" smtClean="0">
                <a:solidFill>
                  <a:srgbClr val="FF0000"/>
                </a:solidFill>
              </a:rPr>
              <a:t>Big Island Volcanoes National Park Adventure Tour</a:t>
            </a:r>
          </a:p>
          <a:p>
            <a:pPr fontAlgn="base"/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 descr="Volcanoes-National-Park-entr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467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THANKS FOR CHOOSING US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33528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1" dirty="0" smtClean="0">
                <a:hlinkClick r:id="rId2"/>
              </a:rPr>
              <a:t>Email-info@dynamichawaii.com</a:t>
            </a:r>
            <a:endParaRPr lang="en-US" b="1" dirty="0" smtClean="0"/>
          </a:p>
          <a:p>
            <a:pPr algn="ctr" fontAlgn="base"/>
            <a:r>
              <a:rPr lang="en-US" b="1" dirty="0" smtClean="0"/>
              <a:t>Call us-</a:t>
            </a:r>
            <a:r>
              <a:rPr lang="en-US" dirty="0" smtClean="0">
                <a:hlinkClick r:id="rId3"/>
              </a:rPr>
              <a:t> </a:t>
            </a:r>
            <a:r>
              <a:rPr lang="en-US" b="1" dirty="0" smtClean="0">
                <a:hlinkClick r:id="rId3"/>
              </a:rPr>
              <a:t>+1(800)211-0628</a:t>
            </a:r>
            <a:endParaRPr lang="en-US" b="1" dirty="0" smtClean="0"/>
          </a:p>
          <a:p>
            <a:pPr fontAlgn="base"/>
            <a:r>
              <a:rPr lang="en-US" b="1" dirty="0" smtClean="0"/>
              <a:t>                        Text us-</a:t>
            </a:r>
            <a:r>
              <a:rPr lang="en-US" b="1" dirty="0" smtClean="0">
                <a:hlinkClick r:id="rId4"/>
              </a:rPr>
              <a:t>+1(808)374-2022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572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KAUAI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Tour Description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Fly to Pearl Harbor, Oahu for a full day.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Arizona Memorial, Navy Shuttle to the Memorial, Movie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Road to War Museum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Oahu Full Circle Island Tour.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Round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trip air ticket included from Kauai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1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FF0000"/>
                </a:solidFill>
              </a:rPr>
              <a:t>Pearl Harbor &amp; Oahu Circle Island Tour Departing Kauai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Pearl Harbor &amp; Oahu Circle Island Tour Departing Kaua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7662864" cy="44583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1" dirty="0" err="1">
                <a:solidFill>
                  <a:srgbClr val="FF0000"/>
                </a:solidFill>
              </a:rPr>
              <a:t>Waimea</a:t>
            </a:r>
            <a:r>
              <a:rPr lang="en-US" sz="2400" b="1" dirty="0">
                <a:solidFill>
                  <a:srgbClr val="FF0000"/>
                </a:solidFill>
              </a:rPr>
              <a:t> Canyon, Waterfall Adventure Tour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Waimea Canyon, Waterfall Adventure To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924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45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KAUAI HELICOPTER AND GUIDED GROUND TOUR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3" name="Picture 2" descr="KAUAI HELICOPTER AND GUIDED GROUND T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582959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6670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5400" b="1" dirty="0">
                <a:solidFill>
                  <a:srgbClr val="FF0000"/>
                </a:solidFill>
              </a:rPr>
              <a:t>Maui – Popular Tours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533401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dirty="0">
                <a:solidFill>
                  <a:srgbClr val="FF0000"/>
                </a:solidFill>
              </a:rPr>
              <a:t>Road to </a:t>
            </a:r>
            <a:r>
              <a:rPr lang="en-US" sz="2400" dirty="0" err="1">
                <a:solidFill>
                  <a:srgbClr val="FF0000"/>
                </a:solidFill>
              </a:rPr>
              <a:t>Hana</a:t>
            </a:r>
            <a:r>
              <a:rPr lang="en-US" sz="2400" dirty="0">
                <a:solidFill>
                  <a:srgbClr val="FF0000"/>
                </a:solidFill>
              </a:rPr>
              <a:t> Adventure Tour In Maui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Maui – Popular Tou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3400" cy="5024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ck-sand-b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163286" cy="5327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228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Black Sand </a:t>
            </a:r>
            <a:r>
              <a:rPr lang="en-US" sz="2400" dirty="0" smtClean="0">
                <a:solidFill>
                  <a:srgbClr val="FF0000"/>
                </a:solidFill>
              </a:rPr>
              <a:t>Beach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Wailua</a:t>
            </a:r>
            <a:r>
              <a:rPr lang="en-US" sz="2400" dirty="0">
                <a:solidFill>
                  <a:srgbClr val="FF0000"/>
                </a:solidFill>
              </a:rPr>
              <a:t> Waterfalls</a:t>
            </a:r>
          </a:p>
        </p:txBody>
      </p:sp>
      <p:pic>
        <p:nvPicPr>
          <p:cNvPr id="3" name="Picture 2" descr="swiming-water-fall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00150"/>
            <a:ext cx="7772400" cy="489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125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</dc:creator>
  <cp:lastModifiedBy>Nisha</cp:lastModifiedBy>
  <cp:revision>9</cp:revision>
  <dcterms:created xsi:type="dcterms:W3CDTF">2020-03-19T14:53:38Z</dcterms:created>
  <dcterms:modified xsi:type="dcterms:W3CDTF">2020-03-19T17:04:56Z</dcterms:modified>
</cp:coreProperties>
</file>