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978569c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978569c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978569c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978569c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978569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978569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978569c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978569c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978569cc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978569cc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978569c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978569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978569cc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978569cc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978569cc_4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978569cc_4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3125" y="177050"/>
            <a:ext cx="8520600" cy="11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1 - Sprint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28750" y="4582450"/>
            <a:ext cx="70641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Augusto </a:t>
            </a:r>
            <a:r>
              <a:rPr lang="es-419" sz="1500"/>
              <a:t>Fernández</a:t>
            </a:r>
            <a:r>
              <a:rPr lang="es-419" sz="1500"/>
              <a:t>, Camila Coppola, Cristopher Bechtholdt, Ignacio Campot</a:t>
            </a:r>
            <a:endParaRPr sz="15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98" y="1565050"/>
            <a:ext cx="3842000" cy="2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375" y="149200"/>
            <a:ext cx="6976549" cy="43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1925" y="4509550"/>
            <a:ext cx="87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Inicio de </a:t>
            </a:r>
            <a:r>
              <a:rPr b="1" lang="es-419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sesión:</a:t>
            </a:r>
            <a:r>
              <a:rPr lang="es-419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esta página nos permite iniciar sesión en nuestra cuenta de Miecommerce.</a:t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43425" y="2421750"/>
            <a:ext cx="396600" cy="3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07825" y="282892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Redirige al Registro</a:t>
            </a:r>
            <a:endParaRPr/>
          </a:p>
        </p:txBody>
      </p:sp>
      <p:cxnSp>
        <p:nvCxnSpPr>
          <p:cNvPr id="67" name="Google Shape;67;p14"/>
          <p:cNvCxnSpPr>
            <a:stCxn id="65" idx="5"/>
            <a:endCxn id="66" idx="1"/>
          </p:cNvCxnSpPr>
          <p:nvPr/>
        </p:nvCxnSpPr>
        <p:spPr>
          <a:xfrm>
            <a:off x="5181944" y="2677816"/>
            <a:ext cx="3258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69975" y="4492675"/>
            <a:ext cx="96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Source Code Pro"/>
                <a:ea typeface="Source Code Pro"/>
                <a:cs typeface="Source Code Pro"/>
                <a:sym typeface="Source Code Pro"/>
              </a:rPr>
              <a:t>Registrate:</a:t>
            </a:r>
            <a:r>
              <a:rPr b="0" lang="es-419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lang="es-419" sz="1400">
                <a:latin typeface="Source Code Pro"/>
                <a:ea typeface="Source Code Pro"/>
                <a:cs typeface="Source Code Pro"/>
                <a:sym typeface="Source Code Pro"/>
              </a:rPr>
              <a:t>En esta sección de la página podemos registrarnos en caso de no tener una cuenta</a:t>
            </a:r>
            <a:endParaRPr b="0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00" y="152400"/>
            <a:ext cx="6954450" cy="41264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572000" y="2496725"/>
            <a:ext cx="560700" cy="33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636425" y="2700350"/>
            <a:ext cx="10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Redirige al inicio de </a:t>
            </a:r>
            <a:r>
              <a:rPr lang="es-419"/>
              <a:t>sesión</a:t>
            </a:r>
            <a:endParaRPr/>
          </a:p>
        </p:txBody>
      </p:sp>
      <p:cxnSp>
        <p:nvCxnSpPr>
          <p:cNvPr id="76" name="Google Shape;76;p15"/>
          <p:cNvCxnSpPr>
            <a:stCxn id="74" idx="5"/>
            <a:endCxn id="75" idx="1"/>
          </p:cNvCxnSpPr>
          <p:nvPr/>
        </p:nvCxnSpPr>
        <p:spPr>
          <a:xfrm>
            <a:off x="5050587" y="2780190"/>
            <a:ext cx="5859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5" idx="1"/>
            <a:endCxn id="75" idx="1"/>
          </p:cNvCxnSpPr>
          <p:nvPr/>
        </p:nvCxnSpPr>
        <p:spPr>
          <a:xfrm>
            <a:off x="5636425" y="311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800" y="152400"/>
            <a:ext cx="298874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049675" y="284025"/>
            <a:ext cx="376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            </a:t>
            </a:r>
            <a:r>
              <a:rPr b="1" lang="es-419">
                <a:solidFill>
                  <a:schemeClr val="accent1"/>
                </a:solidFill>
              </a:rPr>
              <a:t>   </a:t>
            </a:r>
            <a:r>
              <a:rPr b="1"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Página principal</a:t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esta página podemos visualizar los productos que pueden llegar a interesar al usuario, luego nos muestra los productos más vendidos.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990025" y="1714500"/>
            <a:ext cx="675000" cy="85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>
            <a:stCxn id="84" idx="1"/>
            <a:endCxn id="86" idx="3"/>
          </p:cNvCxnSpPr>
          <p:nvPr/>
        </p:nvCxnSpPr>
        <p:spPr>
          <a:xfrm flipH="1">
            <a:off x="3257325" y="2143200"/>
            <a:ext cx="2732700" cy="106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599925" y="2682400"/>
            <a:ext cx="265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  hacer click sobre un producto, se </a:t>
            </a: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podrá</a:t>
            </a: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acceder a la vista </a:t>
            </a: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detallada</a:t>
            </a:r>
            <a:r>
              <a:rPr lang="es-41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del mismo.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979325" y="2764625"/>
            <a:ext cx="675000" cy="831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>
            <a:endCxn id="86" idx="3"/>
          </p:cNvCxnSpPr>
          <p:nvPr/>
        </p:nvCxnSpPr>
        <p:spPr>
          <a:xfrm rot="10800000">
            <a:off x="3257325" y="3205750"/>
            <a:ext cx="2711400" cy="8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8293900" y="128600"/>
            <a:ext cx="267900" cy="18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>
            <a:stCxn id="89" idx="3"/>
          </p:cNvCxnSpPr>
          <p:nvPr/>
        </p:nvCxnSpPr>
        <p:spPr>
          <a:xfrm flipH="1">
            <a:off x="4511133" y="284032"/>
            <a:ext cx="3822000" cy="16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728675" y="1714500"/>
            <a:ext cx="40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Al hacer click sobre el carrito te llevara a la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página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 para visualizar los productos que se encuentren en el mismo.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638" y="229150"/>
            <a:ext cx="3947136" cy="41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5389150" y="1013350"/>
            <a:ext cx="1013400" cy="168900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>
            <a:stCxn id="97" idx="3"/>
          </p:cNvCxnSpPr>
          <p:nvPr/>
        </p:nvCxnSpPr>
        <p:spPr>
          <a:xfrm flipH="1" rot="10800000">
            <a:off x="6402550" y="1090000"/>
            <a:ext cx="798300" cy="78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7"/>
          <p:cNvSpPr txBox="1"/>
          <p:nvPr/>
        </p:nvSpPr>
        <p:spPr>
          <a:xfrm>
            <a:off x="7200850" y="644850"/>
            <a:ext cx="1791000" cy="123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Agregar producto al 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carrito de compra.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332125" y="229150"/>
            <a:ext cx="223800" cy="168900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>
            <a:stCxn id="100" idx="2"/>
          </p:cNvCxnSpPr>
          <p:nvPr/>
        </p:nvCxnSpPr>
        <p:spPr>
          <a:xfrm>
            <a:off x="6444025" y="398050"/>
            <a:ext cx="695400" cy="4311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688" y="44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 un producto </a:t>
            </a:r>
            <a:r>
              <a:rPr lang="es-419"/>
              <a:t>específico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047275" y="398050"/>
            <a:ext cx="695400" cy="168900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3" idx="1"/>
          </p:cNvCxnSpPr>
          <p:nvPr/>
        </p:nvCxnSpPr>
        <p:spPr>
          <a:xfrm rot="10800000">
            <a:off x="2479375" y="481000"/>
            <a:ext cx="567900" cy="15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7"/>
          <p:cNvSpPr txBox="1"/>
          <p:nvPr/>
        </p:nvSpPr>
        <p:spPr>
          <a:xfrm>
            <a:off x="152275" y="259300"/>
            <a:ext cx="232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Vuelve al home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675"/>
            <a:ext cx="8839201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34600" y="111025"/>
            <a:ext cx="747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barra navegación </a:t>
            </a:r>
            <a:r>
              <a:rPr b="1" lang="es-419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categorías</a:t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92550" y="1119525"/>
            <a:ext cx="8958900" cy="136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8"/>
          <p:cNvCxnSpPr>
            <a:stCxn id="112" idx="2"/>
          </p:cNvCxnSpPr>
          <p:nvPr/>
        </p:nvCxnSpPr>
        <p:spPr>
          <a:xfrm flipH="1">
            <a:off x="4569900" y="2488725"/>
            <a:ext cx="2100" cy="6567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8"/>
          <p:cNvSpPr txBox="1"/>
          <p:nvPr/>
        </p:nvSpPr>
        <p:spPr>
          <a:xfrm>
            <a:off x="2257200" y="3277575"/>
            <a:ext cx="514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Source Code Pro"/>
                <a:ea typeface="Source Code Pro"/>
                <a:cs typeface="Source Code Pro"/>
                <a:sym typeface="Source Code Pro"/>
              </a:rPr>
              <a:t>Barra de navegación, que te lleva a las distintas </a:t>
            </a:r>
            <a:r>
              <a:rPr lang="es-419" sz="1900">
                <a:latin typeface="Source Code Pro"/>
                <a:ea typeface="Source Code Pro"/>
                <a:cs typeface="Source Code Pro"/>
                <a:sym typeface="Source Code Pro"/>
              </a:rPr>
              <a:t>categorías, esto tendrá funcionalidad en el próximo sprint.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525" y="1074000"/>
            <a:ext cx="6511200" cy="40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22800" y="167450"/>
            <a:ext cx="84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Productos en tu carritos de compras: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 aquí podemos visualizar los productos que hemos elegido para efectuar la compra.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9600" y="875175"/>
            <a:ext cx="20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rot="10800000">
            <a:off x="1627425" y="1504600"/>
            <a:ext cx="1781100" cy="5835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9"/>
          <p:cNvSpPr txBox="1"/>
          <p:nvPr/>
        </p:nvSpPr>
        <p:spPr>
          <a:xfrm>
            <a:off x="460600" y="11669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Productos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10800000">
            <a:off x="1366525" y="2210925"/>
            <a:ext cx="6955200" cy="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9"/>
          <p:cNvSpPr txBox="1"/>
          <p:nvPr/>
        </p:nvSpPr>
        <p:spPr>
          <a:xfrm>
            <a:off x="199600" y="18107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Puntos por unidad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1504600" y="2825125"/>
            <a:ext cx="5547000" cy="6744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9"/>
          <p:cNvSpPr txBox="1"/>
          <p:nvPr/>
        </p:nvSpPr>
        <p:spPr>
          <a:xfrm>
            <a:off x="322800" y="37578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99600" y="24714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Total de puntos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flipH="1">
            <a:off x="2011375" y="2164875"/>
            <a:ext cx="5066700" cy="11361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9"/>
          <p:cNvSpPr txBox="1"/>
          <p:nvPr/>
        </p:nvSpPr>
        <p:spPr>
          <a:xfrm>
            <a:off x="107475" y="2992975"/>
            <a:ext cx="20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Botón para quitar producto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>
            <a:off x="2241750" y="3807725"/>
            <a:ext cx="5941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322800" y="3775950"/>
            <a:ext cx="23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Botón para pagar los productos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311700" y="92125"/>
            <a:ext cx="8520600" cy="14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7000">
                <a:solidFill>
                  <a:srgbClr val="000000"/>
                </a:solidFill>
              </a:rPr>
              <a:t>navigation tree</a:t>
            </a:r>
            <a:endParaRPr sz="700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11138" l="14596" r="21382" t="31027"/>
          <a:stretch/>
        </p:blipFill>
        <p:spPr>
          <a:xfrm>
            <a:off x="1265250" y="1520125"/>
            <a:ext cx="6436075" cy="3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311700" y="3358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3180250"/>
            <a:ext cx="3162250" cy="14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350" y="3141175"/>
            <a:ext cx="3064950" cy="15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