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6FF"/>
    <a:srgbClr val="511CFB"/>
    <a:srgbClr val="6C7C32"/>
    <a:srgbClr val="EB663B"/>
    <a:srgbClr val="AF0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5"/>
    <p:restoredTop sz="94660"/>
  </p:normalViewPr>
  <p:slideViewPr>
    <p:cSldViewPr snapToGrid="0">
      <p:cViewPr>
        <p:scale>
          <a:sx n="220" d="100"/>
          <a:sy n="220" d="100"/>
        </p:scale>
        <p:origin x="-160" y="-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4985-294A-AEDB-E8D0-98F008145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56F99-AC2A-6663-BEF1-0A5F293A7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370B3-09C6-5134-CEA0-A0D5E8B8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D0-3A02-0E46-BD19-A6BE50599C5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88199-77B3-A5DA-FC34-F2A5DDB7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ED386-274B-2098-A041-4120D841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DE50-8A72-0447-88FA-5409A6A4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5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97AB-4F0A-623A-00C6-182ADE03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2954-C0C5-CC22-5FC6-5FFFCE776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E5DAB-097F-4234-BADA-7CE90C55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D0-3A02-0E46-BD19-A6BE50599C5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137B4-EB99-41DF-9398-DCD62CD7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949EA-E437-5D20-F4D5-5D4B8781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DE50-8A72-0447-88FA-5409A6A4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1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2AAE9-E229-D9E6-AA1E-58A1B7CE8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8A6EE-5034-682D-D4B7-BCE4A233D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5CD5F-EE7F-063F-C18A-C1C42C25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D0-3A02-0E46-BD19-A6BE50599C5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5AD44-CEFD-51B7-A985-85B879A4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BD24F-6219-2BA2-12DF-9F32B1CB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DE50-8A72-0447-88FA-5409A6A4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5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914E-EA64-5B9C-8842-DC4A2C9B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16CD-7256-1B7B-3FC8-65630571C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8596F-6136-75DB-DD7C-FD8F39FA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D0-3A02-0E46-BD19-A6BE50599C5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62C41-5C8B-618C-F7A2-3F7E1D37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DF5CD-DC65-5AB2-83C9-06F281EF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DE50-8A72-0447-88FA-5409A6A4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3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559A-CBE1-54C0-4F0D-EFDD477A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C3BC-803F-F19A-0702-3492CECCE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42654-B339-A455-F763-F46F0AEA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D0-3A02-0E46-BD19-A6BE50599C5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C976B-518B-ADFF-699D-1C713189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C350-DCF5-5ABB-41A3-4F5A7911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DE50-8A72-0447-88FA-5409A6A4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E837-9C82-D292-F3C9-5DCE0F4F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5B90-16C1-7A18-0D4D-2C00A6695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3BF46-CADA-DE51-21CD-333AF33D8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53DAD-CAD4-B8D6-D314-D27233B5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D0-3A02-0E46-BD19-A6BE50599C5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A2A59-7B35-7AA8-37FA-3E9AA3CF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80730-7AA0-6A52-328A-29725123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DE50-8A72-0447-88FA-5409A6A4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84E4-2925-8C86-47A7-C7AF344E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633F9-5D63-6AD5-0CE6-EF79D8E0B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5F5D1-77A9-E154-518C-37D19367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73289-2EEC-0732-3CD1-14DEB16DF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78E39-0FBE-37DD-70AA-48DDAD12F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E12EA-F038-526D-EB14-A3480AAB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D0-3A02-0E46-BD19-A6BE50599C5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28949-A4FC-6905-B451-5B7CAD8D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26114-A72A-FBAC-3A40-8E6A223D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DE50-8A72-0447-88FA-5409A6A4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3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90D1-6176-C287-8805-ECF5B86C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9C940-427B-8A04-B978-C06A19EA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D0-3A02-0E46-BD19-A6BE50599C5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FA593-F5A4-3910-8F47-F6D70D38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16E4B-C357-E324-4E58-4BA6C4FC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DE50-8A72-0447-88FA-5409A6A4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7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19F8D-8EA1-7710-2D79-7B8C5DD9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D0-3A02-0E46-BD19-A6BE50599C5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F031E-A551-272F-E324-19594083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65C4E-2BC8-3FC4-87E4-1A5831E8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DE50-8A72-0447-88FA-5409A6A4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9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A43B-DF74-419D-E150-99B6A115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38ACB-13BA-B891-8883-65D105C25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C74D5-CB10-B4AB-5E67-F7E6526D0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CC9B2-8A64-A8D5-6E3B-E562195E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D0-3A02-0E46-BD19-A6BE50599C5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EC86B-AAA1-9509-19E6-E1A70434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E124E-DE7E-4307-581B-B2D5EF6F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DE50-8A72-0447-88FA-5409A6A4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51790-C6BE-5C31-FD83-4797C3EF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3DE0C-7127-43F8-E04B-9493CE240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2C063-4F58-A743-5360-5014317C9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15979-2CBA-D03C-93EF-49F1527D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D0-3A02-0E46-BD19-A6BE50599C5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F91B9-A8FB-1A31-5308-229270B1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44748-8D54-B708-48B4-07A0FFA3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DE50-8A72-0447-88FA-5409A6A4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3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DEBB9-EAC2-02EE-E035-86364472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A0AE5-EA9B-88E5-28BA-6E77BBFA2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99EB9-7103-F70A-EFD5-E8D7E7D7E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6C7D0-3A02-0E46-BD19-A6BE50599C5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2DA7C-2222-62BB-33C7-AC5DC24B3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7310F-09DC-3BFA-C132-0007D251F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DE50-8A72-0447-88FA-5409A6A4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FCE196-81A9-8705-0B53-7B25617A4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0567" y="1074934"/>
            <a:ext cx="1475740" cy="14401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76DCC6-08EB-833C-CB4E-74B04E142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6092" y="1074934"/>
            <a:ext cx="1475740" cy="14401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1EAC70-9441-76CD-6270-CA03C50801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7175" y="1074934"/>
            <a:ext cx="1475740" cy="14401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05B149-9543-C287-407C-530F9065AC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34323" y="2724438"/>
            <a:ext cx="1475740" cy="144018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CED931-5637-BEB5-B839-41CC8B98E6E8}"/>
              </a:ext>
            </a:extLst>
          </p:cNvPr>
          <p:cNvCxnSpPr>
            <a:cxnSpLocks/>
          </p:cNvCxnSpPr>
          <p:nvPr/>
        </p:nvCxnSpPr>
        <p:spPr>
          <a:xfrm flipV="1">
            <a:off x="787648" y="1249378"/>
            <a:ext cx="0" cy="64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776BC09-DB6D-A5D2-60A7-90C45B7292B5}"/>
              </a:ext>
            </a:extLst>
          </p:cNvPr>
          <p:cNvSpPr txBox="1"/>
          <p:nvPr/>
        </p:nvSpPr>
        <p:spPr>
          <a:xfrm rot="16200000">
            <a:off x="499748" y="1978211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D4F5CF-326F-C49A-21CC-81AFC4781EC8}"/>
              </a:ext>
            </a:extLst>
          </p:cNvPr>
          <p:cNvCxnSpPr>
            <a:cxnSpLocks/>
          </p:cNvCxnSpPr>
          <p:nvPr/>
        </p:nvCxnSpPr>
        <p:spPr>
          <a:xfrm flipV="1">
            <a:off x="2442923" y="1256925"/>
            <a:ext cx="0" cy="64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8195F8-73A9-8581-A70A-4EC08C2D6825}"/>
              </a:ext>
            </a:extLst>
          </p:cNvPr>
          <p:cNvSpPr txBox="1"/>
          <p:nvPr/>
        </p:nvSpPr>
        <p:spPr>
          <a:xfrm rot="16200000">
            <a:off x="2155023" y="1985758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9D614-DF60-AE28-2796-C51D1DD9051B}"/>
              </a:ext>
            </a:extLst>
          </p:cNvPr>
          <p:cNvCxnSpPr>
            <a:cxnSpLocks/>
          </p:cNvCxnSpPr>
          <p:nvPr/>
        </p:nvCxnSpPr>
        <p:spPr>
          <a:xfrm flipV="1">
            <a:off x="4143538" y="1256925"/>
            <a:ext cx="0" cy="64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5FD3DA-F602-0909-F663-E02509FEE4FA}"/>
              </a:ext>
            </a:extLst>
          </p:cNvPr>
          <p:cNvSpPr txBox="1"/>
          <p:nvPr/>
        </p:nvSpPr>
        <p:spPr>
          <a:xfrm rot="16200000">
            <a:off x="3898117" y="1985758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00917F-0EE6-98F0-0785-B3DF28393631}"/>
              </a:ext>
            </a:extLst>
          </p:cNvPr>
          <p:cNvCxnSpPr>
            <a:cxnSpLocks/>
          </p:cNvCxnSpPr>
          <p:nvPr/>
        </p:nvCxnSpPr>
        <p:spPr>
          <a:xfrm flipV="1">
            <a:off x="4143734" y="2897375"/>
            <a:ext cx="0" cy="64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F66237-5294-7BA6-B368-D7E3819997B3}"/>
              </a:ext>
            </a:extLst>
          </p:cNvPr>
          <p:cNvSpPr txBox="1"/>
          <p:nvPr/>
        </p:nvSpPr>
        <p:spPr>
          <a:xfrm rot="16200000">
            <a:off x="3855834" y="3626208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  <a:r>
              <a:rPr lang="en-US" sz="1200" dirty="0">
                <a:latin typeface="Symbol" pitchFamily="2" charset="2"/>
                <a:cs typeface="Arial" panose="020B0604020202020204" pitchFamily="34" charset="0"/>
              </a:rPr>
              <a:t>b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259192-BFBD-53D3-F444-690D188783B4}"/>
              </a:ext>
            </a:extLst>
          </p:cNvPr>
          <p:cNvCxnSpPr/>
          <p:nvPr/>
        </p:nvCxnSpPr>
        <p:spPr>
          <a:xfrm>
            <a:off x="1584352" y="2524167"/>
            <a:ext cx="64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EC41ED-314F-3B9C-B5DD-ADFC84A7F17A}"/>
              </a:ext>
            </a:extLst>
          </p:cNvPr>
          <p:cNvSpPr txBox="1"/>
          <p:nvPr/>
        </p:nvSpPr>
        <p:spPr>
          <a:xfrm>
            <a:off x="997472" y="238221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FSC-A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63C040-1587-42F2-A380-3AD2362F52E8}"/>
              </a:ext>
            </a:extLst>
          </p:cNvPr>
          <p:cNvCxnSpPr/>
          <p:nvPr/>
        </p:nvCxnSpPr>
        <p:spPr>
          <a:xfrm>
            <a:off x="3266784" y="2522661"/>
            <a:ext cx="64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CD3834-1974-AB03-C096-522505B3B95B}"/>
              </a:ext>
            </a:extLst>
          </p:cNvPr>
          <p:cNvSpPr txBox="1"/>
          <p:nvPr/>
        </p:nvSpPr>
        <p:spPr>
          <a:xfrm>
            <a:off x="2670851" y="2380713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CD90.2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AC97F0-573B-88EA-3E5F-71967E69CFD3}"/>
              </a:ext>
            </a:extLst>
          </p:cNvPr>
          <p:cNvCxnSpPr/>
          <p:nvPr/>
        </p:nvCxnSpPr>
        <p:spPr>
          <a:xfrm>
            <a:off x="4977896" y="2531715"/>
            <a:ext cx="64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E806E9A-E225-1CED-B79A-B62E55A53B77}"/>
              </a:ext>
            </a:extLst>
          </p:cNvPr>
          <p:cNvSpPr txBox="1"/>
          <p:nvPr/>
        </p:nvSpPr>
        <p:spPr>
          <a:xfrm>
            <a:off x="4391016" y="238976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Symbol" pitchFamily="2" charset="2"/>
                <a:cs typeface="Arial" panose="020B0604020202020204" pitchFamily="34" charset="0"/>
              </a:rPr>
              <a:t>b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TCR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BC4DA2-8BEA-3F4F-DA39-67A5CB92F62C}"/>
              </a:ext>
            </a:extLst>
          </p:cNvPr>
          <p:cNvCxnSpPr/>
          <p:nvPr/>
        </p:nvCxnSpPr>
        <p:spPr>
          <a:xfrm>
            <a:off x="4813699" y="4172164"/>
            <a:ext cx="8229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8314D88-D712-91BC-5ACA-F6CD752147CD}"/>
              </a:ext>
            </a:extLst>
          </p:cNvPr>
          <p:cNvSpPr txBox="1"/>
          <p:nvPr/>
        </p:nvSpPr>
        <p:spPr>
          <a:xfrm>
            <a:off x="4389776" y="4030216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82EADB-6C42-3545-3BE0-C21DE507106D}"/>
              </a:ext>
            </a:extLst>
          </p:cNvPr>
          <p:cNvSpPr txBox="1"/>
          <p:nvPr/>
        </p:nvSpPr>
        <p:spPr>
          <a:xfrm>
            <a:off x="1320637" y="873808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Live cells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760D25-D7C3-9514-1BD1-5474A2861154}"/>
              </a:ext>
            </a:extLst>
          </p:cNvPr>
          <p:cNvCxnSpPr/>
          <p:nvPr/>
        </p:nvCxnSpPr>
        <p:spPr>
          <a:xfrm>
            <a:off x="2043056" y="1707846"/>
            <a:ext cx="64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03B988-C075-9196-2C23-2EAB23710997}"/>
              </a:ext>
            </a:extLst>
          </p:cNvPr>
          <p:cNvCxnSpPr/>
          <p:nvPr/>
        </p:nvCxnSpPr>
        <p:spPr>
          <a:xfrm>
            <a:off x="3727309" y="1490563"/>
            <a:ext cx="64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3812ED-32AB-1441-FF98-5F9DD46F0B77}"/>
              </a:ext>
            </a:extLst>
          </p:cNvPr>
          <p:cNvCxnSpPr>
            <a:cxnSpLocks/>
          </p:cNvCxnSpPr>
          <p:nvPr/>
        </p:nvCxnSpPr>
        <p:spPr>
          <a:xfrm>
            <a:off x="5139259" y="1872217"/>
            <a:ext cx="0" cy="8869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D336E10-BF76-B7AF-3869-8F0A15A25160}"/>
              </a:ext>
            </a:extLst>
          </p:cNvPr>
          <p:cNvSpPr txBox="1"/>
          <p:nvPr/>
        </p:nvSpPr>
        <p:spPr>
          <a:xfrm>
            <a:off x="4862510" y="2861164"/>
            <a:ext cx="972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 T cells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FD1A73-B269-6C9A-AD2A-47C5F032493D}"/>
              </a:ext>
            </a:extLst>
          </p:cNvPr>
          <p:cNvSpPr txBox="1"/>
          <p:nvPr/>
        </p:nvSpPr>
        <p:spPr>
          <a:xfrm>
            <a:off x="4850410" y="3282221"/>
            <a:ext cx="972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 T cells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80D0FF-24C2-22D4-F787-2BB12A40AA95}"/>
              </a:ext>
            </a:extLst>
          </p:cNvPr>
          <p:cNvSpPr txBox="1"/>
          <p:nvPr/>
        </p:nvSpPr>
        <p:spPr>
          <a:xfrm>
            <a:off x="4755760" y="1350159"/>
            <a:ext cx="847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ymbol" pitchFamily="2" charset="2"/>
              </a:rPr>
              <a:t>ab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 cells</a:t>
            </a:r>
            <a:endParaRPr lang="en-US" sz="1200" dirty="0">
              <a:latin typeface="Symbol" pitchFamily="2" charset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A856BD-9286-FF71-89D4-A7660812CD3E}"/>
              </a:ext>
            </a:extLst>
          </p:cNvPr>
          <p:cNvSpPr txBox="1"/>
          <p:nvPr/>
        </p:nvSpPr>
        <p:spPr>
          <a:xfrm>
            <a:off x="3225326" y="1180770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CD90.2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637D47-883E-0F93-1431-CE5C0906C0CF}"/>
              </a:ext>
            </a:extLst>
          </p:cNvPr>
          <p:cNvSpPr txBox="1"/>
          <p:nvPr/>
        </p:nvSpPr>
        <p:spPr>
          <a:xfrm>
            <a:off x="2733333" y="1937441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CD90.2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7A397-D09E-C753-4086-186EA4BDBD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63417" y="2723300"/>
            <a:ext cx="1475740" cy="144018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2C58B9-3551-A038-59B1-DFED1C6E5C78}"/>
              </a:ext>
            </a:extLst>
          </p:cNvPr>
          <p:cNvCxnSpPr>
            <a:cxnSpLocks/>
          </p:cNvCxnSpPr>
          <p:nvPr/>
        </p:nvCxnSpPr>
        <p:spPr>
          <a:xfrm>
            <a:off x="3416294" y="1887951"/>
            <a:ext cx="0" cy="835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F53FA7-E0DB-66E4-01B4-23F7B2CDD5E9}"/>
              </a:ext>
            </a:extLst>
          </p:cNvPr>
          <p:cNvCxnSpPr/>
          <p:nvPr/>
        </p:nvCxnSpPr>
        <p:spPr>
          <a:xfrm>
            <a:off x="3137694" y="4229068"/>
            <a:ext cx="8229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D426C56-A6AD-8162-C26F-F25BEBE2296D}"/>
              </a:ext>
            </a:extLst>
          </p:cNvPr>
          <p:cNvSpPr txBox="1"/>
          <p:nvPr/>
        </p:nvSpPr>
        <p:spPr>
          <a:xfrm>
            <a:off x="2659981" y="4087120"/>
            <a:ext cx="546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Ly6G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ACD87B-8EC0-52AA-E4D1-6F17848EF849}"/>
              </a:ext>
            </a:extLst>
          </p:cNvPr>
          <p:cNvCxnSpPr>
            <a:cxnSpLocks/>
          </p:cNvCxnSpPr>
          <p:nvPr/>
        </p:nvCxnSpPr>
        <p:spPr>
          <a:xfrm flipV="1">
            <a:off x="2460853" y="2861610"/>
            <a:ext cx="0" cy="64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0D41393-7483-D43E-63B1-8C0B0F750538}"/>
              </a:ext>
            </a:extLst>
          </p:cNvPr>
          <p:cNvSpPr txBox="1"/>
          <p:nvPr/>
        </p:nvSpPr>
        <p:spPr>
          <a:xfrm rot="16200000">
            <a:off x="2192639" y="3590443"/>
            <a:ext cx="536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Ly6C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293E39-1BEE-2092-42F6-E98DCA29128C}"/>
              </a:ext>
            </a:extLst>
          </p:cNvPr>
          <p:cNvSpPr txBox="1"/>
          <p:nvPr/>
        </p:nvSpPr>
        <p:spPr>
          <a:xfrm rot="16200000">
            <a:off x="2541824" y="3048229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Monocytes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1A6B34-CA8E-70AC-AD08-E01D8AA9EAD0}"/>
              </a:ext>
            </a:extLst>
          </p:cNvPr>
          <p:cNvSpPr txBox="1"/>
          <p:nvPr/>
        </p:nvSpPr>
        <p:spPr>
          <a:xfrm rot="5400000">
            <a:off x="3293465" y="3383808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Neutrophils</a:t>
            </a:r>
          </a:p>
        </p:txBody>
      </p:sp>
    </p:spTree>
    <p:extLst>
      <p:ext uri="{BB962C8B-B14F-4D97-AF65-F5344CB8AC3E}">
        <p14:creationId xmlns:p14="http://schemas.microsoft.com/office/powerpoint/2010/main" val="71764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FCE196-81A9-8705-0B53-7B25617A4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0567" y="1074934"/>
            <a:ext cx="1475740" cy="14401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76DCC6-08EB-833C-CB4E-74B04E142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6092" y="1074934"/>
            <a:ext cx="1475740" cy="144018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CED931-5637-BEB5-B839-41CC8B98E6E8}"/>
              </a:ext>
            </a:extLst>
          </p:cNvPr>
          <p:cNvCxnSpPr>
            <a:cxnSpLocks/>
          </p:cNvCxnSpPr>
          <p:nvPr/>
        </p:nvCxnSpPr>
        <p:spPr>
          <a:xfrm flipV="1">
            <a:off x="787648" y="1249378"/>
            <a:ext cx="0" cy="64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776BC09-DB6D-A5D2-60A7-90C45B7292B5}"/>
              </a:ext>
            </a:extLst>
          </p:cNvPr>
          <p:cNvSpPr txBox="1"/>
          <p:nvPr/>
        </p:nvSpPr>
        <p:spPr>
          <a:xfrm rot="16200000">
            <a:off x="499748" y="1978211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D4F5CF-326F-C49A-21CC-81AFC4781EC8}"/>
              </a:ext>
            </a:extLst>
          </p:cNvPr>
          <p:cNvCxnSpPr>
            <a:cxnSpLocks/>
          </p:cNvCxnSpPr>
          <p:nvPr/>
        </p:nvCxnSpPr>
        <p:spPr>
          <a:xfrm flipV="1">
            <a:off x="2442923" y="1256925"/>
            <a:ext cx="0" cy="64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8195F8-73A9-8581-A70A-4EC08C2D6825}"/>
              </a:ext>
            </a:extLst>
          </p:cNvPr>
          <p:cNvSpPr txBox="1"/>
          <p:nvPr/>
        </p:nvSpPr>
        <p:spPr>
          <a:xfrm rot="16200000">
            <a:off x="2155023" y="1985758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259192-BFBD-53D3-F444-690D188783B4}"/>
              </a:ext>
            </a:extLst>
          </p:cNvPr>
          <p:cNvCxnSpPr/>
          <p:nvPr/>
        </p:nvCxnSpPr>
        <p:spPr>
          <a:xfrm>
            <a:off x="1584352" y="2582643"/>
            <a:ext cx="64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EC41ED-314F-3B9C-B5DD-ADFC84A7F17A}"/>
              </a:ext>
            </a:extLst>
          </p:cNvPr>
          <p:cNvSpPr txBox="1"/>
          <p:nvPr/>
        </p:nvSpPr>
        <p:spPr>
          <a:xfrm>
            <a:off x="997472" y="244069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FSC-A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63C040-1587-42F2-A380-3AD2362F52E8}"/>
              </a:ext>
            </a:extLst>
          </p:cNvPr>
          <p:cNvCxnSpPr/>
          <p:nvPr/>
        </p:nvCxnSpPr>
        <p:spPr>
          <a:xfrm>
            <a:off x="3266784" y="2581137"/>
            <a:ext cx="64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CD3834-1974-AB03-C096-522505B3B95B}"/>
              </a:ext>
            </a:extLst>
          </p:cNvPr>
          <p:cNvSpPr txBox="1"/>
          <p:nvPr/>
        </p:nvSpPr>
        <p:spPr>
          <a:xfrm>
            <a:off x="2670851" y="2439189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CD90.2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82EADB-6C42-3545-3BE0-C21DE507106D}"/>
              </a:ext>
            </a:extLst>
          </p:cNvPr>
          <p:cNvSpPr txBox="1"/>
          <p:nvPr/>
        </p:nvSpPr>
        <p:spPr>
          <a:xfrm>
            <a:off x="1320637" y="926826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Live cells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A856BD-9286-FF71-89D4-A7660812CD3E}"/>
              </a:ext>
            </a:extLst>
          </p:cNvPr>
          <p:cNvSpPr txBox="1"/>
          <p:nvPr/>
        </p:nvSpPr>
        <p:spPr>
          <a:xfrm>
            <a:off x="3225326" y="1180770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B66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CD90.2</a:t>
            </a:r>
            <a:r>
              <a:rPr lang="en-US" sz="1200" baseline="30000" dirty="0">
                <a:solidFill>
                  <a:srgbClr val="EB66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637D47-883E-0F93-1431-CE5C0906C0CF}"/>
              </a:ext>
            </a:extLst>
          </p:cNvPr>
          <p:cNvSpPr txBox="1"/>
          <p:nvPr/>
        </p:nvSpPr>
        <p:spPr>
          <a:xfrm>
            <a:off x="3034566" y="1918641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C7C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CD90.2</a:t>
            </a:r>
            <a:r>
              <a:rPr lang="en-US" sz="1200" baseline="30000" dirty="0">
                <a:solidFill>
                  <a:srgbClr val="6C7C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7A397-D09E-C753-4086-186EA4BDBD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1889" y="1082481"/>
            <a:ext cx="1475740" cy="144018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F53FA7-E0DB-66E4-01B4-23F7B2CDD5E9}"/>
              </a:ext>
            </a:extLst>
          </p:cNvPr>
          <p:cNvCxnSpPr/>
          <p:nvPr/>
        </p:nvCxnSpPr>
        <p:spPr>
          <a:xfrm>
            <a:off x="4776166" y="2588249"/>
            <a:ext cx="8229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D426C56-A6AD-8162-C26F-F25BEBE2296D}"/>
              </a:ext>
            </a:extLst>
          </p:cNvPr>
          <p:cNvSpPr txBox="1"/>
          <p:nvPr/>
        </p:nvSpPr>
        <p:spPr>
          <a:xfrm>
            <a:off x="4298453" y="2446301"/>
            <a:ext cx="546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Ly6G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ACD87B-8EC0-52AA-E4D1-6F17848EF849}"/>
              </a:ext>
            </a:extLst>
          </p:cNvPr>
          <p:cNvCxnSpPr>
            <a:cxnSpLocks/>
          </p:cNvCxnSpPr>
          <p:nvPr/>
        </p:nvCxnSpPr>
        <p:spPr>
          <a:xfrm flipV="1">
            <a:off x="4099325" y="1220791"/>
            <a:ext cx="0" cy="64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0D41393-7483-D43E-63B1-8C0B0F750538}"/>
              </a:ext>
            </a:extLst>
          </p:cNvPr>
          <p:cNvSpPr txBox="1"/>
          <p:nvPr/>
        </p:nvSpPr>
        <p:spPr>
          <a:xfrm rot="16200000">
            <a:off x="3831111" y="1949624"/>
            <a:ext cx="536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Ly6C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1A6B34-CA8E-70AC-AD08-E01D8AA9EAD0}"/>
              </a:ext>
            </a:extLst>
          </p:cNvPr>
          <p:cNvSpPr txBox="1"/>
          <p:nvPr/>
        </p:nvSpPr>
        <p:spPr>
          <a:xfrm>
            <a:off x="4706335" y="2095381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C7C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Neutrophils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6762CD5-9B6C-A0F5-C319-D2E84FFF57E2}"/>
              </a:ext>
            </a:extLst>
          </p:cNvPr>
          <p:cNvSpPr/>
          <p:nvPr/>
        </p:nvSpPr>
        <p:spPr>
          <a:xfrm rot="1645542">
            <a:off x="4983173" y="1569705"/>
            <a:ext cx="312670" cy="420392"/>
          </a:xfrm>
          <a:prstGeom prst="ellipse">
            <a:avLst/>
          </a:prstGeom>
          <a:noFill/>
          <a:ln w="19050">
            <a:solidFill>
              <a:srgbClr val="6C7C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97FFC3-B37A-635C-8978-1F62FA39A99B}"/>
              </a:ext>
            </a:extLst>
          </p:cNvPr>
          <p:cNvSpPr/>
          <p:nvPr/>
        </p:nvSpPr>
        <p:spPr>
          <a:xfrm>
            <a:off x="1320637" y="1451155"/>
            <a:ext cx="894174" cy="385202"/>
          </a:xfrm>
          <a:prstGeom prst="rect">
            <a:avLst/>
          </a:prstGeom>
          <a:noFill/>
          <a:ln w="19050">
            <a:solidFill>
              <a:srgbClr val="AF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760D25-D7C3-9514-1BD1-5474A2861154}"/>
              </a:ext>
            </a:extLst>
          </p:cNvPr>
          <p:cNvCxnSpPr/>
          <p:nvPr/>
        </p:nvCxnSpPr>
        <p:spPr>
          <a:xfrm>
            <a:off x="2043056" y="1707846"/>
            <a:ext cx="64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786E782-7A59-9DFC-FCCA-AA4CBC85F814}"/>
              </a:ext>
            </a:extLst>
          </p:cNvPr>
          <p:cNvSpPr/>
          <p:nvPr/>
        </p:nvSpPr>
        <p:spPr>
          <a:xfrm>
            <a:off x="3621246" y="1465315"/>
            <a:ext cx="285618" cy="472123"/>
          </a:xfrm>
          <a:prstGeom prst="rect">
            <a:avLst/>
          </a:prstGeom>
          <a:noFill/>
          <a:ln w="19050">
            <a:solidFill>
              <a:srgbClr val="EB6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3B43FA-55D7-B626-FF31-C225812FF8C1}"/>
              </a:ext>
            </a:extLst>
          </p:cNvPr>
          <p:cNvSpPr/>
          <p:nvPr/>
        </p:nvSpPr>
        <p:spPr>
          <a:xfrm>
            <a:off x="3199602" y="1435100"/>
            <a:ext cx="386753" cy="512959"/>
          </a:xfrm>
          <a:prstGeom prst="rect">
            <a:avLst/>
          </a:prstGeom>
          <a:noFill/>
          <a:ln w="19050">
            <a:solidFill>
              <a:srgbClr val="6C7C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F410CF7-CF76-3989-3BC7-5053C9208A90}"/>
              </a:ext>
            </a:extLst>
          </p:cNvPr>
          <p:cNvCxnSpPr>
            <a:cxnSpLocks/>
          </p:cNvCxnSpPr>
          <p:nvPr/>
        </p:nvCxnSpPr>
        <p:spPr>
          <a:xfrm>
            <a:off x="3482193" y="1897005"/>
            <a:ext cx="153869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FBC2FFF-07CD-BCBF-C1C9-400231AC569C}"/>
              </a:ext>
            </a:extLst>
          </p:cNvPr>
          <p:cNvSpPr txBox="1"/>
          <p:nvPr/>
        </p:nvSpPr>
        <p:spPr>
          <a:xfrm>
            <a:off x="1559529" y="1213186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AF0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CD45</a:t>
            </a:r>
            <a:r>
              <a:rPr lang="en-US" sz="1200" baseline="30000" dirty="0">
                <a:solidFill>
                  <a:srgbClr val="AF0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71129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4C1D9FE-1EC3-8BC8-4442-3DEC7F48F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0567" y="1074934"/>
            <a:ext cx="1475740" cy="14401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CF8DF8-604C-38A7-2033-B121711E0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6092" y="1074934"/>
            <a:ext cx="1475740" cy="144018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FF94979-A0A2-C244-9467-DB6AEBD245F9}"/>
              </a:ext>
            </a:extLst>
          </p:cNvPr>
          <p:cNvCxnSpPr>
            <a:cxnSpLocks/>
          </p:cNvCxnSpPr>
          <p:nvPr/>
        </p:nvCxnSpPr>
        <p:spPr>
          <a:xfrm flipV="1">
            <a:off x="787648" y="1249378"/>
            <a:ext cx="0" cy="64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D56246B-AADF-7533-0DAF-4E9649F9F29B}"/>
              </a:ext>
            </a:extLst>
          </p:cNvPr>
          <p:cNvSpPr txBox="1"/>
          <p:nvPr/>
        </p:nvSpPr>
        <p:spPr>
          <a:xfrm rot="16200000">
            <a:off x="499748" y="1978211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CD45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0D186E-516B-9CC5-3687-99AFA56A0B86}"/>
              </a:ext>
            </a:extLst>
          </p:cNvPr>
          <p:cNvCxnSpPr>
            <a:cxnSpLocks/>
          </p:cNvCxnSpPr>
          <p:nvPr/>
        </p:nvCxnSpPr>
        <p:spPr>
          <a:xfrm flipV="1">
            <a:off x="2442923" y="1256925"/>
            <a:ext cx="0" cy="64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A8390C6-9EB4-49CD-B6E4-07E2DE00B5DC}"/>
              </a:ext>
            </a:extLst>
          </p:cNvPr>
          <p:cNvSpPr txBox="1"/>
          <p:nvPr/>
        </p:nvSpPr>
        <p:spPr>
          <a:xfrm rot="16200000">
            <a:off x="2155023" y="1985758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A70C1D-F40F-9BD6-930F-D55D326D601A}"/>
              </a:ext>
            </a:extLst>
          </p:cNvPr>
          <p:cNvCxnSpPr/>
          <p:nvPr/>
        </p:nvCxnSpPr>
        <p:spPr>
          <a:xfrm>
            <a:off x="1584352" y="2530560"/>
            <a:ext cx="64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FB1B8BC-C3E1-58C7-4FA2-983DF7425110}"/>
              </a:ext>
            </a:extLst>
          </p:cNvPr>
          <p:cNvSpPr txBox="1"/>
          <p:nvPr/>
        </p:nvSpPr>
        <p:spPr>
          <a:xfrm>
            <a:off x="997472" y="2388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FSC-A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0D94F64-8D6B-5049-55A8-476D972478D1}"/>
              </a:ext>
            </a:extLst>
          </p:cNvPr>
          <p:cNvCxnSpPr/>
          <p:nvPr/>
        </p:nvCxnSpPr>
        <p:spPr>
          <a:xfrm>
            <a:off x="3266784" y="2529054"/>
            <a:ext cx="64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2E28733-D010-0EEB-7196-ABAF956AFB5A}"/>
              </a:ext>
            </a:extLst>
          </p:cNvPr>
          <p:cNvSpPr txBox="1"/>
          <p:nvPr/>
        </p:nvSpPr>
        <p:spPr>
          <a:xfrm>
            <a:off x="2670851" y="2387106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CD90.2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38EED1-34D6-BC2A-1680-6923F6A1A563}"/>
              </a:ext>
            </a:extLst>
          </p:cNvPr>
          <p:cNvSpPr txBox="1"/>
          <p:nvPr/>
        </p:nvSpPr>
        <p:spPr>
          <a:xfrm>
            <a:off x="3225326" y="1180770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B66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CD90.2</a:t>
            </a:r>
            <a:r>
              <a:rPr lang="en-US" sz="1200" baseline="30000" dirty="0">
                <a:solidFill>
                  <a:srgbClr val="EB66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6429DB1-5A24-4CF4-D00E-27F196730564}"/>
              </a:ext>
            </a:extLst>
          </p:cNvPr>
          <p:cNvSpPr/>
          <p:nvPr/>
        </p:nvSpPr>
        <p:spPr>
          <a:xfrm>
            <a:off x="1320637" y="1451155"/>
            <a:ext cx="894174" cy="385202"/>
          </a:xfrm>
          <a:prstGeom prst="rect">
            <a:avLst/>
          </a:prstGeom>
          <a:noFill/>
          <a:ln w="19050">
            <a:solidFill>
              <a:srgbClr val="AF0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BE942E-F702-54EF-F6CD-D407300E46AC}"/>
              </a:ext>
            </a:extLst>
          </p:cNvPr>
          <p:cNvCxnSpPr/>
          <p:nvPr/>
        </p:nvCxnSpPr>
        <p:spPr>
          <a:xfrm>
            <a:off x="2043056" y="1707846"/>
            <a:ext cx="64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69198F7-213D-9C55-CDD4-D34DDC5C069F}"/>
              </a:ext>
            </a:extLst>
          </p:cNvPr>
          <p:cNvSpPr/>
          <p:nvPr/>
        </p:nvSpPr>
        <p:spPr>
          <a:xfrm>
            <a:off x="3621246" y="1465315"/>
            <a:ext cx="285618" cy="472123"/>
          </a:xfrm>
          <a:prstGeom prst="rect">
            <a:avLst/>
          </a:prstGeom>
          <a:noFill/>
          <a:ln w="19050">
            <a:solidFill>
              <a:srgbClr val="EB6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01B56EC-6E66-44F8-71CD-8F9CDA8AB288}"/>
              </a:ext>
            </a:extLst>
          </p:cNvPr>
          <p:cNvCxnSpPr>
            <a:cxnSpLocks/>
          </p:cNvCxnSpPr>
          <p:nvPr/>
        </p:nvCxnSpPr>
        <p:spPr>
          <a:xfrm>
            <a:off x="3797081" y="1880375"/>
            <a:ext cx="2195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B932BC-612F-EEF3-58F9-C87CB60510A6}"/>
              </a:ext>
            </a:extLst>
          </p:cNvPr>
          <p:cNvSpPr txBox="1"/>
          <p:nvPr/>
        </p:nvSpPr>
        <p:spPr>
          <a:xfrm>
            <a:off x="1559529" y="1213186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AF0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CD45</a:t>
            </a:r>
            <a:r>
              <a:rPr lang="en-US" sz="1200" baseline="30000" dirty="0">
                <a:solidFill>
                  <a:srgbClr val="AF00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D5FE9E-2BCE-D4DD-0ACC-74DFF9FDF05A}"/>
              </a:ext>
            </a:extLst>
          </p:cNvPr>
          <p:cNvSpPr txBox="1"/>
          <p:nvPr/>
        </p:nvSpPr>
        <p:spPr>
          <a:xfrm>
            <a:off x="1320637" y="926826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Live cells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CBAB73D8-C07D-9C32-7819-B4F109C115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7175" y="1074934"/>
            <a:ext cx="1475740" cy="144018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E41166C-7A03-9689-2CB7-53F88C2E5A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8258" y="1074934"/>
            <a:ext cx="1475740" cy="1440180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C246280-8FC5-5688-B5FC-86B65FF0B3A7}"/>
              </a:ext>
            </a:extLst>
          </p:cNvPr>
          <p:cNvCxnSpPr>
            <a:cxnSpLocks/>
          </p:cNvCxnSpPr>
          <p:nvPr/>
        </p:nvCxnSpPr>
        <p:spPr>
          <a:xfrm flipV="1">
            <a:off x="4143538" y="1256925"/>
            <a:ext cx="0" cy="64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ADA0625-BF04-731F-C60A-9DF46450B3C9}"/>
              </a:ext>
            </a:extLst>
          </p:cNvPr>
          <p:cNvSpPr txBox="1"/>
          <p:nvPr/>
        </p:nvSpPr>
        <p:spPr>
          <a:xfrm rot="16200000">
            <a:off x="3898117" y="1985758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CD3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F00480A-FBCB-E682-570F-E183DFB54461}"/>
              </a:ext>
            </a:extLst>
          </p:cNvPr>
          <p:cNvCxnSpPr>
            <a:cxnSpLocks/>
          </p:cNvCxnSpPr>
          <p:nvPr/>
        </p:nvCxnSpPr>
        <p:spPr>
          <a:xfrm flipV="1">
            <a:off x="5827669" y="1247871"/>
            <a:ext cx="0" cy="64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C1D6D8C-6442-28BB-C174-B89F443A2285}"/>
              </a:ext>
            </a:extLst>
          </p:cNvPr>
          <p:cNvSpPr txBox="1"/>
          <p:nvPr/>
        </p:nvSpPr>
        <p:spPr>
          <a:xfrm rot="16200000">
            <a:off x="5539769" y="1976704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  <a:r>
              <a:rPr lang="en-US" sz="1200" dirty="0">
                <a:latin typeface="Symbol" pitchFamily="2" charset="2"/>
                <a:cs typeface="Arial" panose="020B0604020202020204" pitchFamily="34" charset="0"/>
              </a:rPr>
              <a:t>b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45E09DA-A2CB-3F93-EE91-861C02CF2AFC}"/>
              </a:ext>
            </a:extLst>
          </p:cNvPr>
          <p:cNvCxnSpPr/>
          <p:nvPr/>
        </p:nvCxnSpPr>
        <p:spPr>
          <a:xfrm>
            <a:off x="4977896" y="2531715"/>
            <a:ext cx="64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75722A5-D64B-60B8-39FA-99FEC369A42C}"/>
              </a:ext>
            </a:extLst>
          </p:cNvPr>
          <p:cNvSpPr txBox="1"/>
          <p:nvPr/>
        </p:nvSpPr>
        <p:spPr>
          <a:xfrm>
            <a:off x="4391016" y="238976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Symbol" pitchFamily="2" charset="2"/>
                <a:cs typeface="Arial" panose="020B0604020202020204" pitchFamily="34" charset="0"/>
              </a:rPr>
              <a:t>b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TCR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EC43EF7-E7C7-4B64-D826-178F74675AC1}"/>
              </a:ext>
            </a:extLst>
          </p:cNvPr>
          <p:cNvCxnSpPr/>
          <p:nvPr/>
        </p:nvCxnSpPr>
        <p:spPr>
          <a:xfrm>
            <a:off x="6497634" y="2522660"/>
            <a:ext cx="8229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26F68CB-4782-B865-B23E-D40D41573054}"/>
              </a:ext>
            </a:extLst>
          </p:cNvPr>
          <p:cNvSpPr txBox="1"/>
          <p:nvPr/>
        </p:nvSpPr>
        <p:spPr>
          <a:xfrm>
            <a:off x="6073711" y="2380712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24388DE-5E3A-A543-3033-0A393D7B2B6C}"/>
              </a:ext>
            </a:extLst>
          </p:cNvPr>
          <p:cNvSpPr txBox="1"/>
          <p:nvPr/>
        </p:nvSpPr>
        <p:spPr>
          <a:xfrm>
            <a:off x="6405041" y="1633860"/>
            <a:ext cx="972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A1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CD4 T cells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1C0258B-40E2-98FA-1ED6-D661E9DEF73D}"/>
              </a:ext>
            </a:extLst>
          </p:cNvPr>
          <p:cNvSpPr txBox="1"/>
          <p:nvPr/>
        </p:nvSpPr>
        <p:spPr>
          <a:xfrm>
            <a:off x="4755760" y="1350159"/>
            <a:ext cx="847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11CFB"/>
                </a:solidFill>
                <a:latin typeface="Symbol" pitchFamily="2" charset="2"/>
              </a:rPr>
              <a:t>ab </a:t>
            </a:r>
            <a:r>
              <a:rPr lang="en-US" sz="1200" dirty="0">
                <a:solidFill>
                  <a:srgbClr val="511C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cells</a:t>
            </a:r>
            <a:endParaRPr lang="en-US" sz="1200" dirty="0">
              <a:solidFill>
                <a:srgbClr val="511CFB"/>
              </a:solidFill>
              <a:latin typeface="Symbol" pitchFamily="2" charset="2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ABBB2D0-5EE3-881C-F76A-60D81FFA7A99}"/>
              </a:ext>
            </a:extLst>
          </p:cNvPr>
          <p:cNvSpPr/>
          <p:nvPr/>
        </p:nvSpPr>
        <p:spPr>
          <a:xfrm>
            <a:off x="4942646" y="1591243"/>
            <a:ext cx="468513" cy="346196"/>
          </a:xfrm>
          <a:prstGeom prst="rect">
            <a:avLst/>
          </a:prstGeom>
          <a:noFill/>
          <a:ln w="19050">
            <a:solidFill>
              <a:srgbClr val="511C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08D6391-2430-B4EB-78F4-FA3A0A2392E7}"/>
              </a:ext>
            </a:extLst>
          </p:cNvPr>
          <p:cNvCxnSpPr>
            <a:cxnSpLocks/>
          </p:cNvCxnSpPr>
          <p:nvPr/>
        </p:nvCxnSpPr>
        <p:spPr>
          <a:xfrm flipV="1">
            <a:off x="5332655" y="1836357"/>
            <a:ext cx="425750" cy="14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BF8F751F-47BB-E569-6956-7BAFEB0720D3}"/>
              </a:ext>
            </a:extLst>
          </p:cNvPr>
          <p:cNvSpPr/>
          <p:nvPr/>
        </p:nvSpPr>
        <p:spPr>
          <a:xfrm>
            <a:off x="6697722" y="1878837"/>
            <a:ext cx="449645" cy="412950"/>
          </a:xfrm>
          <a:prstGeom prst="rect">
            <a:avLst/>
          </a:prstGeom>
          <a:noFill/>
          <a:ln w="19050">
            <a:solidFill>
              <a:srgbClr val="DA1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0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60</Words>
  <Application>Microsoft Macintosh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Farias Amorim, Camila</cp:lastModifiedBy>
  <cp:revision>20</cp:revision>
  <dcterms:created xsi:type="dcterms:W3CDTF">2022-09-20T15:34:06Z</dcterms:created>
  <dcterms:modified xsi:type="dcterms:W3CDTF">2022-11-22T19:00:40Z</dcterms:modified>
</cp:coreProperties>
</file>