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45"/>
    <p:restoredTop sz="94734"/>
  </p:normalViewPr>
  <p:slideViewPr>
    <p:cSldViewPr snapToGrid="0">
      <p:cViewPr>
        <p:scale>
          <a:sx n="200" d="100"/>
          <a:sy n="200" d="100"/>
        </p:scale>
        <p:origin x="5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72FCA5-250B-934C-B819-FBE8FBE8C7FB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5E584E-1CE4-474F-9897-B36638613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80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5E584E-1CE4-474F-9897-B366386137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036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24985-294A-AEDB-E8D0-98F008145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56F99-AC2A-6663-BEF1-0A5F293A7B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370B3-09C6-5134-CEA0-A0D5E8B88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C7D0-3A02-0E46-BD19-A6BE50599C5E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88199-77B3-A5DA-FC34-F2A5DDB7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ED386-274B-2098-A041-4120D841F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3DE50-8A72-0447-88FA-5409A6A43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058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697AB-4F0A-623A-00C6-182ADE037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732954-C0C5-CC22-5FC6-5FFFCE776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E5DAB-097F-4234-BADA-7CE90C55E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C7D0-3A02-0E46-BD19-A6BE50599C5E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137B4-EB99-41DF-9398-DCD62CD7E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949EA-E437-5D20-F4D5-5D4B8781A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3DE50-8A72-0447-88FA-5409A6A43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011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12AAE9-E229-D9E6-AA1E-58A1B7CE8F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B8A6EE-5034-682D-D4B7-BCE4A233D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5CD5F-EE7F-063F-C18A-C1C42C258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C7D0-3A02-0E46-BD19-A6BE50599C5E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5AD44-CEFD-51B7-A985-85B879A4F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BD24F-6219-2BA2-12DF-9F32B1CB8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3DE50-8A72-0447-88FA-5409A6A43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55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D914E-EA64-5B9C-8842-DC4A2C9B1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F16CD-7256-1B7B-3FC8-65630571C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8596F-6136-75DB-DD7C-FD8F39FA5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C7D0-3A02-0E46-BD19-A6BE50599C5E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62C41-5C8B-618C-F7A2-3F7E1D37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DF5CD-DC65-5AB2-83C9-06F281EF5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3DE50-8A72-0447-88FA-5409A6A43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130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B559A-CBE1-54C0-4F0D-EFDD477A3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3C3BC-803F-F19A-0702-3492CECCE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42654-B339-A455-F763-F46F0AEAA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C7D0-3A02-0E46-BD19-A6BE50599C5E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C976B-518B-ADFF-699D-1C713189F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CC350-DCF5-5ABB-41A3-4F5A7911C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3DE50-8A72-0447-88FA-5409A6A43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7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4E837-9C82-D292-F3C9-5DCE0F4F4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85B90-16C1-7A18-0D4D-2C00A66955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53BF46-CADA-DE51-21CD-333AF33D8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253DAD-CAD4-B8D6-D314-D27233B51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C7D0-3A02-0E46-BD19-A6BE50599C5E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A2A59-7B35-7AA8-37FA-3E9AA3CF3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E80730-7AA0-6A52-328A-29725123C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3DE50-8A72-0447-88FA-5409A6A43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07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984E4-2925-8C86-47A7-C7AF344E9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633F9-5D63-6AD5-0CE6-EF79D8E0B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A5F5D1-77A9-E154-518C-37D193677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673289-2EEC-0732-3CD1-14DEB16DFA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D78E39-0FBE-37DD-70AA-48DDAD12FB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2E12EA-F038-526D-EB14-A3480AAB2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C7D0-3A02-0E46-BD19-A6BE50599C5E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428949-A4FC-6905-B451-5B7CAD8D1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026114-A72A-FBAC-3A40-8E6A223D4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3DE50-8A72-0447-88FA-5409A6A43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36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590D1-6176-C287-8805-ECF5B86C4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B9C940-427B-8A04-B978-C06A19EAA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C7D0-3A02-0E46-BD19-A6BE50599C5E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DFA593-F5A4-3910-8F47-F6D70D38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B16E4B-C357-E324-4E58-4BA6C4FCB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3DE50-8A72-0447-88FA-5409A6A43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78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619F8D-8EA1-7710-2D79-7B8C5DD93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C7D0-3A02-0E46-BD19-A6BE50599C5E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9F031E-A551-272F-E324-19594083E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65C4E-2BC8-3FC4-87E4-1A5831E80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3DE50-8A72-0447-88FA-5409A6A43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97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1A43B-DF74-419D-E150-99B6A115E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38ACB-13BA-B891-8883-65D105C25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CC74D5-CB10-B4AB-5E67-F7E6526D0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ECC9B2-8A64-A8D5-6E3B-E562195E4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C7D0-3A02-0E46-BD19-A6BE50599C5E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EC86B-AAA1-9509-19E6-E1A70434A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6E124E-DE7E-4307-581B-B2D5EF6F2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3DE50-8A72-0447-88FA-5409A6A43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29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51790-C6BE-5C31-FD83-4797C3EFE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73DE0C-7127-43F8-E04B-9493CE2402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42C063-4F58-A743-5360-5014317C9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15979-2CBA-D03C-93EF-49F1527DA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C7D0-3A02-0E46-BD19-A6BE50599C5E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9F91B9-A8FB-1A31-5308-229270B17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44748-8D54-B708-48B4-07A0FFA39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3DE50-8A72-0447-88FA-5409A6A43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532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DEBB9-EAC2-02EE-E035-863644728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A0AE5-EA9B-88E5-28BA-6E77BBFA2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99EB9-7103-F70A-EFD5-E8D7E7D7E1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6C7D0-3A02-0E46-BD19-A6BE50599C5E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2DA7C-2222-62BB-33C7-AC5DC24B3C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7310F-09DC-3BFA-C132-0007D251FF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3DE50-8A72-0447-88FA-5409A6A43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1FCE196-81A9-8705-0B53-7B25617A4C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0567" y="1074934"/>
            <a:ext cx="1475740" cy="14401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F76DCC6-08EB-833C-CB4E-74B04E1426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36092" y="1074934"/>
            <a:ext cx="1475740" cy="14401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61EAC70-9441-76CD-6270-CA03C50801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27175" y="1074934"/>
            <a:ext cx="1475740" cy="14401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05B149-9543-C287-407C-530F9065AC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37617" y="1074934"/>
            <a:ext cx="1475740" cy="144018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3CED931-5637-BEB5-B839-41CC8B98E6E8}"/>
              </a:ext>
            </a:extLst>
          </p:cNvPr>
          <p:cNvCxnSpPr>
            <a:cxnSpLocks/>
          </p:cNvCxnSpPr>
          <p:nvPr/>
        </p:nvCxnSpPr>
        <p:spPr>
          <a:xfrm flipV="1">
            <a:off x="787648" y="1249378"/>
            <a:ext cx="0" cy="6400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776BC09-DB6D-A5D2-60A7-90C45B7292B5}"/>
              </a:ext>
            </a:extLst>
          </p:cNvPr>
          <p:cNvSpPr txBox="1"/>
          <p:nvPr/>
        </p:nvSpPr>
        <p:spPr>
          <a:xfrm rot="16200000">
            <a:off x="499748" y="1978211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CD45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7D4F5CF-326F-C49A-21CC-81AFC4781EC8}"/>
              </a:ext>
            </a:extLst>
          </p:cNvPr>
          <p:cNvCxnSpPr>
            <a:cxnSpLocks/>
          </p:cNvCxnSpPr>
          <p:nvPr/>
        </p:nvCxnSpPr>
        <p:spPr>
          <a:xfrm flipV="1">
            <a:off x="2442923" y="1256925"/>
            <a:ext cx="0" cy="6400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E8195F8-73A9-8581-A70A-4EC08C2D6825}"/>
              </a:ext>
            </a:extLst>
          </p:cNvPr>
          <p:cNvSpPr txBox="1"/>
          <p:nvPr/>
        </p:nvSpPr>
        <p:spPr>
          <a:xfrm rot="16200000">
            <a:off x="2155023" y="1985758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CD45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F9D614-DF60-AE28-2796-C51D1DD9051B}"/>
              </a:ext>
            </a:extLst>
          </p:cNvPr>
          <p:cNvCxnSpPr>
            <a:cxnSpLocks/>
          </p:cNvCxnSpPr>
          <p:nvPr/>
        </p:nvCxnSpPr>
        <p:spPr>
          <a:xfrm flipV="1">
            <a:off x="4143538" y="1256925"/>
            <a:ext cx="0" cy="6400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95FD3DA-F602-0909-F663-E02509FEE4FA}"/>
              </a:ext>
            </a:extLst>
          </p:cNvPr>
          <p:cNvSpPr txBox="1"/>
          <p:nvPr/>
        </p:nvSpPr>
        <p:spPr>
          <a:xfrm rot="16200000">
            <a:off x="3898117" y="1985758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CD3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C00917F-0EE6-98F0-0785-B3DF28393631}"/>
              </a:ext>
            </a:extLst>
          </p:cNvPr>
          <p:cNvCxnSpPr>
            <a:cxnSpLocks/>
          </p:cNvCxnSpPr>
          <p:nvPr/>
        </p:nvCxnSpPr>
        <p:spPr>
          <a:xfrm flipV="1">
            <a:off x="5847028" y="1247871"/>
            <a:ext cx="0" cy="6400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CF66237-5294-7BA6-B368-D7E3819997B3}"/>
              </a:ext>
            </a:extLst>
          </p:cNvPr>
          <p:cNvSpPr txBox="1"/>
          <p:nvPr/>
        </p:nvSpPr>
        <p:spPr>
          <a:xfrm rot="16200000">
            <a:off x="5559128" y="1976704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CD8</a:t>
            </a:r>
            <a:r>
              <a:rPr lang="en-US" sz="1200" dirty="0">
                <a:latin typeface="Symbol" pitchFamily="2" charset="2"/>
                <a:cs typeface="Arial" panose="020B0604020202020204" pitchFamily="34" charset="0"/>
              </a:rPr>
              <a:t>b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C259192-BFBD-53D3-F444-690D188783B4}"/>
              </a:ext>
            </a:extLst>
          </p:cNvPr>
          <p:cNvCxnSpPr/>
          <p:nvPr/>
        </p:nvCxnSpPr>
        <p:spPr>
          <a:xfrm>
            <a:off x="1584352" y="2524167"/>
            <a:ext cx="64008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0EC41ED-314F-3B9C-B5DD-ADFC84A7F17A}"/>
              </a:ext>
            </a:extLst>
          </p:cNvPr>
          <p:cNvSpPr txBox="1"/>
          <p:nvPr/>
        </p:nvSpPr>
        <p:spPr>
          <a:xfrm>
            <a:off x="997472" y="238221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FSC-A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A63C040-1587-42F2-A380-3AD2362F52E8}"/>
              </a:ext>
            </a:extLst>
          </p:cNvPr>
          <p:cNvCxnSpPr/>
          <p:nvPr/>
        </p:nvCxnSpPr>
        <p:spPr>
          <a:xfrm>
            <a:off x="3266784" y="2522661"/>
            <a:ext cx="64008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8CD3834-1974-AB03-C096-522505B3B95B}"/>
              </a:ext>
            </a:extLst>
          </p:cNvPr>
          <p:cNvSpPr txBox="1"/>
          <p:nvPr/>
        </p:nvSpPr>
        <p:spPr>
          <a:xfrm>
            <a:off x="2670851" y="2380713"/>
            <a:ext cx="7040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CD90.2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0AC97F0-573B-88EA-3E5F-71967E69CFD3}"/>
              </a:ext>
            </a:extLst>
          </p:cNvPr>
          <p:cNvCxnSpPr/>
          <p:nvPr/>
        </p:nvCxnSpPr>
        <p:spPr>
          <a:xfrm>
            <a:off x="4977896" y="2531715"/>
            <a:ext cx="64008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E806E9A-E225-1CED-B79A-B62E55A53B77}"/>
              </a:ext>
            </a:extLst>
          </p:cNvPr>
          <p:cNvSpPr txBox="1"/>
          <p:nvPr/>
        </p:nvSpPr>
        <p:spPr>
          <a:xfrm>
            <a:off x="4391016" y="2389767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Symbol" pitchFamily="2" charset="2"/>
                <a:cs typeface="Arial" panose="020B0604020202020204" pitchFamily="34" charset="0"/>
              </a:rPr>
              <a:t>b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TCR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EBC4DA2-8BEA-3F4F-DA39-67A5CB92F62C}"/>
              </a:ext>
            </a:extLst>
          </p:cNvPr>
          <p:cNvCxnSpPr/>
          <p:nvPr/>
        </p:nvCxnSpPr>
        <p:spPr>
          <a:xfrm>
            <a:off x="6516993" y="2522660"/>
            <a:ext cx="82296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8314D88-D712-91BC-5ACA-F6CD752147CD}"/>
              </a:ext>
            </a:extLst>
          </p:cNvPr>
          <p:cNvSpPr txBox="1"/>
          <p:nvPr/>
        </p:nvSpPr>
        <p:spPr>
          <a:xfrm>
            <a:off x="6093070" y="2380712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CD4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82EADB-6C42-3545-3BE0-C21DE507106D}"/>
              </a:ext>
            </a:extLst>
          </p:cNvPr>
          <p:cNvSpPr txBox="1"/>
          <p:nvPr/>
        </p:nvSpPr>
        <p:spPr>
          <a:xfrm>
            <a:off x="1320637" y="873808"/>
            <a:ext cx="814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Live cells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D760D25-D7C3-9514-1BD1-5474A2861154}"/>
              </a:ext>
            </a:extLst>
          </p:cNvPr>
          <p:cNvCxnSpPr/>
          <p:nvPr/>
        </p:nvCxnSpPr>
        <p:spPr>
          <a:xfrm>
            <a:off x="2043056" y="1707846"/>
            <a:ext cx="64008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C03B988-C075-9196-2C23-2EAB23710997}"/>
              </a:ext>
            </a:extLst>
          </p:cNvPr>
          <p:cNvCxnSpPr/>
          <p:nvPr/>
        </p:nvCxnSpPr>
        <p:spPr>
          <a:xfrm>
            <a:off x="3727309" y="1490563"/>
            <a:ext cx="64008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43812ED-32AB-1441-FF98-5F9DD46F0B77}"/>
              </a:ext>
            </a:extLst>
          </p:cNvPr>
          <p:cNvCxnSpPr/>
          <p:nvPr/>
        </p:nvCxnSpPr>
        <p:spPr>
          <a:xfrm>
            <a:off x="5345447" y="1707846"/>
            <a:ext cx="64008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D336E10-BF76-B7AF-3869-8F0A15A25160}"/>
              </a:ext>
            </a:extLst>
          </p:cNvPr>
          <p:cNvSpPr txBox="1"/>
          <p:nvPr/>
        </p:nvSpPr>
        <p:spPr>
          <a:xfrm>
            <a:off x="6565804" y="1211660"/>
            <a:ext cx="972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CD8 T cells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FD1A73-B269-6C9A-AD2A-47C5F032493D}"/>
              </a:ext>
            </a:extLst>
          </p:cNvPr>
          <p:cNvSpPr txBox="1"/>
          <p:nvPr/>
        </p:nvSpPr>
        <p:spPr>
          <a:xfrm>
            <a:off x="6553704" y="1632717"/>
            <a:ext cx="972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CD4 T cells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F80D0FF-24C2-22D4-F787-2BB12A40AA95}"/>
              </a:ext>
            </a:extLst>
          </p:cNvPr>
          <p:cNvSpPr txBox="1"/>
          <p:nvPr/>
        </p:nvSpPr>
        <p:spPr>
          <a:xfrm>
            <a:off x="4755760" y="1350159"/>
            <a:ext cx="847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Symbol" pitchFamily="2" charset="2"/>
              </a:rPr>
              <a:t>ab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 cells</a:t>
            </a:r>
            <a:endParaRPr lang="en-US" sz="1200" dirty="0">
              <a:latin typeface="Symbol" pitchFamily="2" charset="2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9A856BD-9286-FF71-89D4-A7660812CD3E}"/>
              </a:ext>
            </a:extLst>
          </p:cNvPr>
          <p:cNvSpPr txBox="1"/>
          <p:nvPr/>
        </p:nvSpPr>
        <p:spPr>
          <a:xfrm>
            <a:off x="3201287" y="1934850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CD90.2</a:t>
            </a:r>
            <a:r>
              <a:rPr lang="en-US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637D47-883E-0F93-1431-CE5C0906C0CF}"/>
              </a:ext>
            </a:extLst>
          </p:cNvPr>
          <p:cNvSpPr txBox="1"/>
          <p:nvPr/>
        </p:nvSpPr>
        <p:spPr>
          <a:xfrm>
            <a:off x="2819611" y="1211765"/>
            <a:ext cx="737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CD90.2</a:t>
            </a:r>
            <a:r>
              <a:rPr lang="en-US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717644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1FCE196-81A9-8705-0B53-7B25617A4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0567" y="1074934"/>
            <a:ext cx="1475740" cy="14401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F76DCC6-08EB-833C-CB4E-74B04E1426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36092" y="1074934"/>
            <a:ext cx="1475740" cy="144018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3CED931-5637-BEB5-B839-41CC8B98E6E8}"/>
              </a:ext>
            </a:extLst>
          </p:cNvPr>
          <p:cNvCxnSpPr>
            <a:cxnSpLocks/>
          </p:cNvCxnSpPr>
          <p:nvPr/>
        </p:nvCxnSpPr>
        <p:spPr>
          <a:xfrm flipV="1">
            <a:off x="787648" y="1249378"/>
            <a:ext cx="0" cy="6400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776BC09-DB6D-A5D2-60A7-90C45B7292B5}"/>
              </a:ext>
            </a:extLst>
          </p:cNvPr>
          <p:cNvSpPr txBox="1"/>
          <p:nvPr/>
        </p:nvSpPr>
        <p:spPr>
          <a:xfrm rot="16200000">
            <a:off x="499748" y="1978211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CD45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7D4F5CF-326F-C49A-21CC-81AFC4781EC8}"/>
              </a:ext>
            </a:extLst>
          </p:cNvPr>
          <p:cNvCxnSpPr>
            <a:cxnSpLocks/>
          </p:cNvCxnSpPr>
          <p:nvPr/>
        </p:nvCxnSpPr>
        <p:spPr>
          <a:xfrm flipV="1">
            <a:off x="2442923" y="1256925"/>
            <a:ext cx="0" cy="6400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E8195F8-73A9-8581-A70A-4EC08C2D6825}"/>
              </a:ext>
            </a:extLst>
          </p:cNvPr>
          <p:cNvSpPr txBox="1"/>
          <p:nvPr/>
        </p:nvSpPr>
        <p:spPr>
          <a:xfrm rot="16200000">
            <a:off x="2155023" y="1985758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CD45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C259192-BFBD-53D3-F444-690D188783B4}"/>
              </a:ext>
            </a:extLst>
          </p:cNvPr>
          <p:cNvCxnSpPr/>
          <p:nvPr/>
        </p:nvCxnSpPr>
        <p:spPr>
          <a:xfrm>
            <a:off x="1584352" y="2524167"/>
            <a:ext cx="64008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0EC41ED-314F-3B9C-B5DD-ADFC84A7F17A}"/>
              </a:ext>
            </a:extLst>
          </p:cNvPr>
          <p:cNvSpPr txBox="1"/>
          <p:nvPr/>
        </p:nvSpPr>
        <p:spPr>
          <a:xfrm>
            <a:off x="997472" y="238221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FSC-A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A63C040-1587-42F2-A380-3AD2362F52E8}"/>
              </a:ext>
            </a:extLst>
          </p:cNvPr>
          <p:cNvCxnSpPr/>
          <p:nvPr/>
        </p:nvCxnSpPr>
        <p:spPr>
          <a:xfrm>
            <a:off x="3266784" y="2522661"/>
            <a:ext cx="64008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8CD3834-1974-AB03-C096-522505B3B95B}"/>
              </a:ext>
            </a:extLst>
          </p:cNvPr>
          <p:cNvSpPr txBox="1"/>
          <p:nvPr/>
        </p:nvSpPr>
        <p:spPr>
          <a:xfrm>
            <a:off x="2670851" y="2380713"/>
            <a:ext cx="7040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CD90.2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82EADB-6C42-3545-3BE0-C21DE507106D}"/>
              </a:ext>
            </a:extLst>
          </p:cNvPr>
          <p:cNvSpPr txBox="1"/>
          <p:nvPr/>
        </p:nvSpPr>
        <p:spPr>
          <a:xfrm>
            <a:off x="1320637" y="873808"/>
            <a:ext cx="814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Live cells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D760D25-D7C3-9514-1BD1-5474A2861154}"/>
              </a:ext>
            </a:extLst>
          </p:cNvPr>
          <p:cNvCxnSpPr/>
          <p:nvPr/>
        </p:nvCxnSpPr>
        <p:spPr>
          <a:xfrm>
            <a:off x="2043056" y="1707846"/>
            <a:ext cx="64008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9A856BD-9286-FF71-89D4-A7660812CD3E}"/>
              </a:ext>
            </a:extLst>
          </p:cNvPr>
          <p:cNvSpPr txBox="1"/>
          <p:nvPr/>
        </p:nvSpPr>
        <p:spPr>
          <a:xfrm>
            <a:off x="3201287" y="1934850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CD90.2</a:t>
            </a:r>
            <a:r>
              <a:rPr lang="en-US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637D47-883E-0F93-1431-CE5C0906C0CF}"/>
              </a:ext>
            </a:extLst>
          </p:cNvPr>
          <p:cNvSpPr txBox="1"/>
          <p:nvPr/>
        </p:nvSpPr>
        <p:spPr>
          <a:xfrm>
            <a:off x="2819611" y="1211765"/>
            <a:ext cx="737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CD90.2</a:t>
            </a:r>
            <a:r>
              <a:rPr lang="en-US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672926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32</Words>
  <Application>Microsoft Macintosh PowerPoint</Application>
  <PresentationFormat>Widescreen</PresentationFormat>
  <Paragraphs>22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Symbol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Farias Amorim, Camila</cp:lastModifiedBy>
  <cp:revision>16</cp:revision>
  <dcterms:created xsi:type="dcterms:W3CDTF">2022-09-20T15:34:06Z</dcterms:created>
  <dcterms:modified xsi:type="dcterms:W3CDTF">2022-11-16T20:04:27Z</dcterms:modified>
</cp:coreProperties>
</file>