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</p:sldIdLst>
  <p:sldSz cx="12344400" cy="1234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0" userDrawn="1">
          <p15:clr>
            <a:srgbClr val="A4A3A4"/>
          </p15:clr>
        </p15:guide>
        <p15:guide id="4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7"/>
    <p:restoredTop sz="94706"/>
  </p:normalViewPr>
  <p:slideViewPr>
    <p:cSldViewPr snapToObjects="1">
      <p:cViewPr>
        <p:scale>
          <a:sx n="108" d="100"/>
          <a:sy n="108" d="100"/>
        </p:scale>
        <p:origin x="1256" y="-1312"/>
      </p:cViewPr>
      <p:guideLst>
        <p:guide pos="240"/>
        <p:guide orient="horz" pos="25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020253"/>
            <a:ext cx="10492740" cy="429768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6483668"/>
            <a:ext cx="9258300" cy="2980372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657225"/>
            <a:ext cx="2661761" cy="10461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657225"/>
            <a:ext cx="7830979" cy="10461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3077531"/>
            <a:ext cx="10647045" cy="5134927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8261036"/>
            <a:ext cx="10647045" cy="2700337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/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3286125"/>
            <a:ext cx="524637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3286125"/>
            <a:ext cx="524637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657228"/>
            <a:ext cx="10647045" cy="2386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3026093"/>
            <a:ext cx="5222259" cy="1483042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4509135"/>
            <a:ext cx="5222259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3026093"/>
            <a:ext cx="5247978" cy="1483042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4509135"/>
            <a:ext cx="5247978" cy="6632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4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2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822960"/>
            <a:ext cx="3981390" cy="28803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1777368"/>
            <a:ext cx="6249353" cy="877252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703320"/>
            <a:ext cx="3981390" cy="6860858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822960"/>
            <a:ext cx="3981390" cy="28803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1777368"/>
            <a:ext cx="6249353" cy="877252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3703320"/>
            <a:ext cx="3981390" cy="6860858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657228"/>
            <a:ext cx="10647045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3286125"/>
            <a:ext cx="10647045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11441433"/>
            <a:ext cx="277749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72F-BFED-EB44-A46B-A2BE3AC7FE2F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11441433"/>
            <a:ext cx="4166235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11441433"/>
            <a:ext cx="277749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9734-8ED4-684F-B521-BB1D14B7E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D2BFDFCA-7705-9F98-AA24-15DD2320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51" y="2621478"/>
            <a:ext cx="2935660" cy="286492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A33CD00-6ED6-0503-628A-8F273E80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31" y="2621478"/>
            <a:ext cx="2951480" cy="28803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EF62889D-0952-0C6E-7CF1-8E6D44C2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911" y="5840571"/>
            <a:ext cx="2951480" cy="28803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462B67D-945E-6430-0E25-DCC974DD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720" y="5867400"/>
            <a:ext cx="2951480" cy="28803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E65FE5-5654-CECB-46E3-B0894F2E7839}"/>
              </a:ext>
            </a:extLst>
          </p:cNvPr>
          <p:cNvCxnSpPr/>
          <p:nvPr/>
        </p:nvCxnSpPr>
        <p:spPr>
          <a:xfrm>
            <a:off x="1417636" y="5500301"/>
            <a:ext cx="2133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782F57-287A-E9DD-20FC-ED33EF2ADAFB}"/>
              </a:ext>
            </a:extLst>
          </p:cNvPr>
          <p:cNvCxnSpPr>
            <a:cxnSpLocks/>
          </p:cNvCxnSpPr>
          <p:nvPr/>
        </p:nvCxnSpPr>
        <p:spPr>
          <a:xfrm flipV="1">
            <a:off x="1429511" y="3383280"/>
            <a:ext cx="0" cy="210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0BFE87-A2A7-2761-0843-CE3E7C851A94}"/>
              </a:ext>
            </a:extLst>
          </p:cNvPr>
          <p:cNvSpPr txBox="1"/>
          <p:nvPr/>
        </p:nvSpPr>
        <p:spPr>
          <a:xfrm>
            <a:off x="3513952" y="53618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54E56A-FFEB-CFA7-56BC-91B53C6C021E}"/>
              </a:ext>
            </a:extLst>
          </p:cNvPr>
          <p:cNvSpPr txBox="1"/>
          <p:nvPr/>
        </p:nvSpPr>
        <p:spPr>
          <a:xfrm rot="16200000">
            <a:off x="1155512" y="300260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F1E81BE-71DF-4C30-B990-6755F207A310}"/>
              </a:ext>
            </a:extLst>
          </p:cNvPr>
          <p:cNvSpPr txBox="1"/>
          <p:nvPr/>
        </p:nvSpPr>
        <p:spPr>
          <a:xfrm>
            <a:off x="2641064" y="2470689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Live cells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D9D5D8E-03F4-B218-9C07-DA73DDDF158F}"/>
              </a:ext>
            </a:extLst>
          </p:cNvPr>
          <p:cNvCxnSpPr/>
          <p:nvPr/>
        </p:nvCxnSpPr>
        <p:spPr>
          <a:xfrm>
            <a:off x="7754111" y="5490452"/>
            <a:ext cx="2133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0F3E470-272A-39E4-D62A-3F910F5A0184}"/>
              </a:ext>
            </a:extLst>
          </p:cNvPr>
          <p:cNvSpPr txBox="1"/>
          <p:nvPr/>
        </p:nvSpPr>
        <p:spPr>
          <a:xfrm>
            <a:off x="9850427" y="535195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Symbol" pitchFamily="2" charset="2"/>
                <a:cs typeface="Arial" panose="020B0604020202020204" pitchFamily="34" charset="0"/>
              </a:rPr>
              <a:t>b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TCR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B66D8D1-B1F2-07C1-8414-959173126BD3}"/>
              </a:ext>
            </a:extLst>
          </p:cNvPr>
          <p:cNvCxnSpPr>
            <a:cxnSpLocks/>
          </p:cNvCxnSpPr>
          <p:nvPr/>
        </p:nvCxnSpPr>
        <p:spPr>
          <a:xfrm flipV="1">
            <a:off x="7754664" y="3383280"/>
            <a:ext cx="0" cy="210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408BD6C-1098-B773-B5B0-E1A38D73FE88}"/>
              </a:ext>
            </a:extLst>
          </p:cNvPr>
          <p:cNvSpPr txBox="1"/>
          <p:nvPr/>
        </p:nvSpPr>
        <p:spPr>
          <a:xfrm rot="16200000">
            <a:off x="7513080" y="304508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19BE2BB-2564-68DA-C4D2-8FFB3BBD505C}"/>
              </a:ext>
            </a:extLst>
          </p:cNvPr>
          <p:cNvCxnSpPr>
            <a:cxnSpLocks/>
          </p:cNvCxnSpPr>
          <p:nvPr/>
        </p:nvCxnSpPr>
        <p:spPr>
          <a:xfrm flipV="1">
            <a:off x="7754111" y="6597580"/>
            <a:ext cx="0" cy="210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17910A1-1EFC-7831-CEFA-B6B5A6CDF741}"/>
              </a:ext>
            </a:extLst>
          </p:cNvPr>
          <p:cNvSpPr txBox="1"/>
          <p:nvPr/>
        </p:nvSpPr>
        <p:spPr>
          <a:xfrm rot="16200000">
            <a:off x="7513080" y="6279121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B2AB21-C01D-8A6E-F343-1F3524C25133}"/>
              </a:ext>
            </a:extLst>
          </p:cNvPr>
          <p:cNvCxnSpPr/>
          <p:nvPr/>
        </p:nvCxnSpPr>
        <p:spPr>
          <a:xfrm>
            <a:off x="7754111" y="8686800"/>
            <a:ext cx="2133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2265F8D0-D5D6-4E51-8B80-E93607A18896}"/>
              </a:ext>
            </a:extLst>
          </p:cNvPr>
          <p:cNvSpPr txBox="1"/>
          <p:nvPr/>
        </p:nvSpPr>
        <p:spPr>
          <a:xfrm>
            <a:off x="9846507" y="853440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EE752271-6D2C-5A86-2C0D-AB7D3DEB0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71" y="2629412"/>
            <a:ext cx="2951480" cy="28803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A67046D-EE89-902F-2DA6-050A9528342C}"/>
              </a:ext>
            </a:extLst>
          </p:cNvPr>
          <p:cNvCxnSpPr>
            <a:cxnSpLocks/>
          </p:cNvCxnSpPr>
          <p:nvPr/>
        </p:nvCxnSpPr>
        <p:spPr>
          <a:xfrm flipV="1">
            <a:off x="4572756" y="3474720"/>
            <a:ext cx="0" cy="2011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6817108-5DD9-DAE3-4C0D-BF2A2242C7C5}"/>
              </a:ext>
            </a:extLst>
          </p:cNvPr>
          <p:cNvSpPr txBox="1"/>
          <p:nvPr/>
        </p:nvSpPr>
        <p:spPr>
          <a:xfrm rot="16200000">
            <a:off x="4223931" y="3032920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794CF37-B500-5392-5173-7A9E226AE249}"/>
              </a:ext>
            </a:extLst>
          </p:cNvPr>
          <p:cNvCxnSpPr/>
          <p:nvPr/>
        </p:nvCxnSpPr>
        <p:spPr>
          <a:xfrm>
            <a:off x="4572756" y="5490452"/>
            <a:ext cx="2133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ECA246A-66E9-B9C0-B82A-DB0ACD7CC2CF}"/>
              </a:ext>
            </a:extLst>
          </p:cNvPr>
          <p:cNvSpPr txBox="1"/>
          <p:nvPr/>
        </p:nvSpPr>
        <p:spPr>
          <a:xfrm>
            <a:off x="6669072" y="535195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062FDE4C-D99B-4200-4E40-254AC7EAC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231" y="5840571"/>
            <a:ext cx="2951480" cy="28803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87B7D24-1CBF-93C0-E5D1-A372E533EF7F}"/>
              </a:ext>
            </a:extLst>
          </p:cNvPr>
          <p:cNvCxnSpPr/>
          <p:nvPr/>
        </p:nvCxnSpPr>
        <p:spPr>
          <a:xfrm>
            <a:off x="3980251" y="381000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2F00308-352C-96AF-347B-0B4F795CFAF5}"/>
              </a:ext>
            </a:extLst>
          </p:cNvPr>
          <p:cNvCxnSpPr>
            <a:cxnSpLocks/>
          </p:cNvCxnSpPr>
          <p:nvPr/>
        </p:nvCxnSpPr>
        <p:spPr>
          <a:xfrm>
            <a:off x="6706356" y="3412420"/>
            <a:ext cx="895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AC3B206-0B78-2323-C3C0-AAD6C46C95ED}"/>
              </a:ext>
            </a:extLst>
          </p:cNvPr>
          <p:cNvCxnSpPr>
            <a:cxnSpLocks/>
          </p:cNvCxnSpPr>
          <p:nvPr/>
        </p:nvCxnSpPr>
        <p:spPr>
          <a:xfrm flipV="1">
            <a:off x="1417636" y="6597580"/>
            <a:ext cx="0" cy="210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0E4B631B-C4DE-C3EB-FCB9-B4D968290B16}"/>
              </a:ext>
            </a:extLst>
          </p:cNvPr>
          <p:cNvSpPr txBox="1"/>
          <p:nvPr/>
        </p:nvSpPr>
        <p:spPr>
          <a:xfrm rot="16200000">
            <a:off x="1109227" y="6166228"/>
            <a:ext cx="649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CD11b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E5E6EAE-2623-A8A3-8018-D903935A48AF}"/>
              </a:ext>
            </a:extLst>
          </p:cNvPr>
          <p:cNvCxnSpPr/>
          <p:nvPr/>
        </p:nvCxnSpPr>
        <p:spPr>
          <a:xfrm>
            <a:off x="1417636" y="8686800"/>
            <a:ext cx="2133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CA09AF2-9C0E-C9F0-19FD-2897EE4EFF3C}"/>
              </a:ext>
            </a:extLst>
          </p:cNvPr>
          <p:cNvSpPr txBox="1"/>
          <p:nvPr/>
        </p:nvSpPr>
        <p:spPr>
          <a:xfrm>
            <a:off x="3505200" y="856220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3740288-2DF6-9F37-C7A1-9CDD93ABABA6}"/>
              </a:ext>
            </a:extLst>
          </p:cNvPr>
          <p:cNvCxnSpPr/>
          <p:nvPr/>
        </p:nvCxnSpPr>
        <p:spPr>
          <a:xfrm>
            <a:off x="4572000" y="8686800"/>
            <a:ext cx="2194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1E46D7EF-801E-2209-4474-54F515433AAC}"/>
              </a:ext>
            </a:extLst>
          </p:cNvPr>
          <p:cNvSpPr txBox="1"/>
          <p:nvPr/>
        </p:nvSpPr>
        <p:spPr>
          <a:xfrm>
            <a:off x="6705600" y="8562201"/>
            <a:ext cx="546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Ly6G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476049E-BB06-8803-B0DB-9A0A46671A2E}"/>
              </a:ext>
            </a:extLst>
          </p:cNvPr>
          <p:cNvCxnSpPr>
            <a:cxnSpLocks/>
          </p:cNvCxnSpPr>
          <p:nvPr/>
        </p:nvCxnSpPr>
        <p:spPr>
          <a:xfrm flipV="1">
            <a:off x="4572000" y="6597580"/>
            <a:ext cx="0" cy="2103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BB733D1-7D44-1FA1-2A83-23A1E66BCBAD}"/>
              </a:ext>
            </a:extLst>
          </p:cNvPr>
          <p:cNvSpPr txBox="1"/>
          <p:nvPr/>
        </p:nvSpPr>
        <p:spPr>
          <a:xfrm rot="16200000">
            <a:off x="4289885" y="6222686"/>
            <a:ext cx="536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Ly6C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059E7AF-14CB-9AE4-F7B7-C72CC67EFC37}"/>
              </a:ext>
            </a:extLst>
          </p:cNvPr>
          <p:cNvSpPr txBox="1"/>
          <p:nvPr/>
        </p:nvSpPr>
        <p:spPr>
          <a:xfrm>
            <a:off x="2609804" y="3152001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AC7E89A-2D92-C00D-FFE1-D3BA9C24AD08}"/>
              </a:ext>
            </a:extLst>
          </p:cNvPr>
          <p:cNvSpPr txBox="1"/>
          <p:nvPr/>
        </p:nvSpPr>
        <p:spPr>
          <a:xfrm>
            <a:off x="5154000" y="304507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73744D7-65AA-A082-9EB7-01435CAAAA54}"/>
              </a:ext>
            </a:extLst>
          </p:cNvPr>
          <p:cNvSpPr txBox="1"/>
          <p:nvPr/>
        </p:nvSpPr>
        <p:spPr>
          <a:xfrm>
            <a:off x="5153999" y="421880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1164FA1-3D1B-8144-B872-887368F874BE}"/>
              </a:ext>
            </a:extLst>
          </p:cNvPr>
          <p:cNvSpPr txBox="1"/>
          <p:nvPr/>
        </p:nvSpPr>
        <p:spPr>
          <a:xfrm>
            <a:off x="9220200" y="3002600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5AC6847-58CF-3EF8-A027-8B7550A43C0A}"/>
              </a:ext>
            </a:extLst>
          </p:cNvPr>
          <p:cNvSpPr txBox="1"/>
          <p:nvPr/>
        </p:nvSpPr>
        <p:spPr>
          <a:xfrm>
            <a:off x="9144000" y="3013501"/>
            <a:ext cx="892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ymbol" pitchFamily="2" charset="2"/>
                <a:cs typeface="Arial" panose="020B0604020202020204" pitchFamily="34" charset="0"/>
              </a:rPr>
              <a:t>ab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 cells 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F4D0A19-04E5-7263-565B-417AF979C52F}"/>
              </a:ext>
            </a:extLst>
          </p:cNvPr>
          <p:cNvSpPr txBox="1"/>
          <p:nvPr/>
        </p:nvSpPr>
        <p:spPr>
          <a:xfrm>
            <a:off x="8839200" y="5715000"/>
            <a:ext cx="892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ymbol" pitchFamily="2" charset="2"/>
                <a:cs typeface="Arial" panose="020B0604020202020204" pitchFamily="34" charset="0"/>
              </a:rPr>
              <a:t>ab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 cells 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E161C57-2C3A-906E-A20F-FCE1C9DAE827}"/>
              </a:ext>
            </a:extLst>
          </p:cNvPr>
          <p:cNvSpPr txBox="1"/>
          <p:nvPr/>
        </p:nvSpPr>
        <p:spPr>
          <a:xfrm>
            <a:off x="2617789" y="5715000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cells 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7B86793-D8A1-830D-4ECA-AF57C6FF8ACB}"/>
              </a:ext>
            </a:extLst>
          </p:cNvPr>
          <p:cNvCxnSpPr>
            <a:cxnSpLocks/>
          </p:cNvCxnSpPr>
          <p:nvPr/>
        </p:nvCxnSpPr>
        <p:spPr>
          <a:xfrm>
            <a:off x="3524245" y="6665264"/>
            <a:ext cx="895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57BF8E0-20B5-6F7D-E261-31C7B004AC1B}"/>
              </a:ext>
            </a:extLst>
          </p:cNvPr>
          <p:cNvSpPr txBox="1"/>
          <p:nvPr/>
        </p:nvSpPr>
        <p:spPr>
          <a:xfrm>
            <a:off x="5715000" y="5742801"/>
            <a:ext cx="1043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CD11b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endParaRPr lang="en-US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B368977-8B9E-D1E1-5C1F-CC26D7F2892C}"/>
              </a:ext>
            </a:extLst>
          </p:cNvPr>
          <p:cNvSpPr txBox="1"/>
          <p:nvPr/>
        </p:nvSpPr>
        <p:spPr>
          <a:xfrm>
            <a:off x="6248400" y="650480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Neutrophils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D1B340-A005-90A2-D132-D74179AE8A6E}"/>
              </a:ext>
            </a:extLst>
          </p:cNvPr>
          <p:cNvSpPr txBox="1"/>
          <p:nvPr/>
        </p:nvSpPr>
        <p:spPr>
          <a:xfrm>
            <a:off x="8839200" y="251460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CD90.2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cells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D719F28-2545-B6C6-14AF-F8775B3B0DC1}"/>
              </a:ext>
            </a:extLst>
          </p:cNvPr>
          <p:cNvSpPr txBox="1"/>
          <p:nvPr/>
        </p:nvSpPr>
        <p:spPr>
          <a:xfrm>
            <a:off x="5791200" y="2514600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CD45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0242ECA-A04B-E58C-B13B-26075AAD3D90}"/>
              </a:ext>
            </a:extLst>
          </p:cNvPr>
          <p:cNvSpPr txBox="1"/>
          <p:nvPr/>
        </p:nvSpPr>
        <p:spPr>
          <a:xfrm>
            <a:off x="8305800" y="5971401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 T cells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E8359E8-BE08-13A6-80EE-EDCD169054FC}"/>
              </a:ext>
            </a:extLst>
          </p:cNvPr>
          <p:cNvSpPr txBox="1"/>
          <p:nvPr/>
        </p:nvSpPr>
        <p:spPr>
          <a:xfrm>
            <a:off x="9144000" y="6858000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 T cells</a:t>
            </a:r>
          </a:p>
        </p:txBody>
      </p:sp>
    </p:spTree>
    <p:extLst>
      <p:ext uri="{BB962C8B-B14F-4D97-AF65-F5344CB8AC3E}">
        <p14:creationId xmlns:p14="http://schemas.microsoft.com/office/powerpoint/2010/main" val="21609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9392</TotalTime>
  <Words>45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Singh, Tej Pratap</cp:lastModifiedBy>
  <cp:revision>1215</cp:revision>
  <cp:lastPrinted>2022-03-15T21:26:21Z</cp:lastPrinted>
  <dcterms:created xsi:type="dcterms:W3CDTF">2019-12-19T20:51:33Z</dcterms:created>
  <dcterms:modified xsi:type="dcterms:W3CDTF">2023-06-26T00:05:20Z</dcterms:modified>
</cp:coreProperties>
</file>