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286" r:id="rId4"/>
    <p:sldId id="287" r:id="rId5"/>
    <p:sldId id="258" r:id="rId6"/>
    <p:sldId id="281" r:id="rId7"/>
    <p:sldId id="288" r:id="rId8"/>
    <p:sldId id="264" r:id="rId9"/>
    <p:sldId id="260" r:id="rId10"/>
    <p:sldId id="289" r:id="rId11"/>
    <p:sldId id="268" r:id="rId12"/>
  </p:sldIdLst>
  <p:sldSz cx="9144000" cy="5143500" type="screen16x9"/>
  <p:notesSz cx="6858000" cy="9144000"/>
  <p:embeddedFontLst>
    <p:embeddedFont>
      <p:font typeface="Chiv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Palanquin Dark" panose="020B0604020202020204" charset="0"/>
      <p:regular r:id="rId22"/>
      <p:bold r:id="rId23"/>
    </p:embeddedFont>
    <p:embeddedFont>
      <p:font typeface="Righteous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7160D-7983-4EAC-838B-B43F9D84171B}">
  <a:tblStyle styleId="{9437160D-7983-4EAC-838B-B43F9D841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a05e712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a05e712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b5e6cfbc09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b5e6cfbc09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42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baa3fc1ad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baa3fc1ad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baa3fc1ad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baa3fc1ad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baa3fc1ad1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baa3fc1ad1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b5e6cfbc09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b5e6cfbc09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b5e6cfbc09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b5e6cfbc09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6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baa3fc1ad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baa3fc1ad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47545" y="952189"/>
            <a:ext cx="3607800" cy="25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52295" y="3400739"/>
            <a:ext cx="25983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1"/>
          </p:nvPr>
        </p:nvSpPr>
        <p:spPr>
          <a:xfrm flipH="1">
            <a:off x="4818675" y="2488575"/>
            <a:ext cx="31395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 flipH="1">
            <a:off x="5000200" y="1277475"/>
            <a:ext cx="2776500" cy="12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7"/>
          <p:cNvGrpSpPr/>
          <p:nvPr/>
        </p:nvGrpSpPr>
        <p:grpSpPr>
          <a:xfrm>
            <a:off x="720000" y="769903"/>
            <a:ext cx="7704000" cy="3603694"/>
            <a:chOff x="720000" y="748953"/>
            <a:chExt cx="7704000" cy="3603694"/>
          </a:xfrm>
        </p:grpSpPr>
        <p:grpSp>
          <p:nvGrpSpPr>
            <p:cNvPr id="219" name="Google Shape;219;p27"/>
            <p:cNvGrpSpPr/>
            <p:nvPr/>
          </p:nvGrpSpPr>
          <p:grpSpPr>
            <a:xfrm rot="10800000" flipH="1">
              <a:off x="720000" y="1108749"/>
              <a:ext cx="398776" cy="521555"/>
              <a:chOff x="938151" y="1358560"/>
              <a:chExt cx="247319" cy="323465"/>
            </a:xfrm>
          </p:grpSpPr>
          <p:sp>
            <p:nvSpPr>
              <p:cNvPr id="220" name="Google Shape;220;p27"/>
              <p:cNvSpPr/>
              <p:nvPr/>
            </p:nvSpPr>
            <p:spPr>
              <a:xfrm>
                <a:off x="1052725" y="1583366"/>
                <a:ext cx="100094" cy="98660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158" extrusionOk="0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906" extrusionOk="0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157" extrusionOk="0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7"/>
            <p:cNvGrpSpPr/>
            <p:nvPr/>
          </p:nvGrpSpPr>
          <p:grpSpPr>
            <a:xfrm rot="4343743" flipH="1">
              <a:off x="8228370" y="4160353"/>
              <a:ext cx="181537" cy="162426"/>
              <a:chOff x="2340802" y="2219527"/>
              <a:chExt cx="102875" cy="92050"/>
            </a:xfrm>
          </p:grpSpPr>
          <p:sp>
            <p:nvSpPr>
              <p:cNvPr id="224" name="Google Shape;224;p27"/>
              <p:cNvSpPr/>
              <p:nvPr/>
            </p:nvSpPr>
            <p:spPr>
              <a:xfrm>
                <a:off x="2391479" y="2286902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2340802" y="2228193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7"/>
            <p:cNvGrpSpPr/>
            <p:nvPr/>
          </p:nvGrpSpPr>
          <p:grpSpPr>
            <a:xfrm flipH="1">
              <a:off x="7968839" y="3764300"/>
              <a:ext cx="398769" cy="385738"/>
              <a:chOff x="1707593" y="2684727"/>
              <a:chExt cx="311855" cy="301641"/>
            </a:xfrm>
          </p:grpSpPr>
          <p:sp>
            <p:nvSpPr>
              <p:cNvPr id="228" name="Google Shape;228;p27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27"/>
            <p:cNvGrpSpPr/>
            <p:nvPr/>
          </p:nvGrpSpPr>
          <p:grpSpPr>
            <a:xfrm flipH="1">
              <a:off x="941555" y="748953"/>
              <a:ext cx="311854" cy="302859"/>
              <a:chOff x="3553206" y="2138254"/>
              <a:chExt cx="286473" cy="278209"/>
            </a:xfrm>
          </p:grpSpPr>
          <p:sp>
            <p:nvSpPr>
              <p:cNvPr id="233" name="Google Shape;233;p27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8"/>
          <p:cNvGrpSpPr/>
          <p:nvPr/>
        </p:nvGrpSpPr>
        <p:grpSpPr>
          <a:xfrm>
            <a:off x="719989" y="802894"/>
            <a:ext cx="7704022" cy="3537712"/>
            <a:chOff x="719989" y="802894"/>
            <a:chExt cx="7704022" cy="3537712"/>
          </a:xfrm>
        </p:grpSpPr>
        <p:grpSp>
          <p:nvGrpSpPr>
            <p:cNvPr id="240" name="Google Shape;240;p28"/>
            <p:cNvGrpSpPr/>
            <p:nvPr/>
          </p:nvGrpSpPr>
          <p:grpSpPr>
            <a:xfrm rot="10800000">
              <a:off x="8080205" y="1277335"/>
              <a:ext cx="343806" cy="382336"/>
              <a:chOff x="938151" y="1358560"/>
              <a:chExt cx="290868" cy="323465"/>
            </a:xfrm>
          </p:grpSpPr>
          <p:sp>
            <p:nvSpPr>
              <p:cNvPr id="241" name="Google Shape;241;p28"/>
              <p:cNvSpPr/>
              <p:nvPr/>
            </p:nvSpPr>
            <p:spPr>
              <a:xfrm>
                <a:off x="1128925" y="1583366"/>
                <a:ext cx="100094" cy="98660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158" extrusionOk="0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906" extrusionOk="0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1037665" y="1358560"/>
                <a:ext cx="97206" cy="9864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157" extrusionOk="0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28"/>
            <p:cNvGrpSpPr/>
            <p:nvPr/>
          </p:nvGrpSpPr>
          <p:grpSpPr>
            <a:xfrm>
              <a:off x="1037962" y="3863865"/>
              <a:ext cx="134951" cy="120210"/>
              <a:chOff x="2329505" y="2207611"/>
              <a:chExt cx="114172" cy="101701"/>
            </a:xfrm>
          </p:grpSpPr>
          <p:sp>
            <p:nvSpPr>
              <p:cNvPr id="245" name="Google Shape;245;p28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8"/>
            <p:cNvGrpSpPr/>
            <p:nvPr/>
          </p:nvGrpSpPr>
          <p:grpSpPr>
            <a:xfrm>
              <a:off x="719989" y="3984067"/>
              <a:ext cx="368612" cy="356539"/>
              <a:chOff x="1707593" y="2684727"/>
              <a:chExt cx="311855" cy="301641"/>
            </a:xfrm>
          </p:grpSpPr>
          <p:sp>
            <p:nvSpPr>
              <p:cNvPr id="249" name="Google Shape;249;p28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28"/>
            <p:cNvGrpSpPr/>
            <p:nvPr/>
          </p:nvGrpSpPr>
          <p:grpSpPr>
            <a:xfrm>
              <a:off x="7867590" y="802894"/>
              <a:ext cx="368576" cy="357944"/>
              <a:chOff x="3553206" y="2138254"/>
              <a:chExt cx="286473" cy="278209"/>
            </a:xfrm>
          </p:grpSpPr>
          <p:sp>
            <p:nvSpPr>
              <p:cNvPr id="254" name="Google Shape;254;p28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7622345" y="722825"/>
            <a:ext cx="801654" cy="687619"/>
            <a:chOff x="7622345" y="722825"/>
            <a:chExt cx="801654" cy="687619"/>
          </a:xfrm>
        </p:grpSpPr>
        <p:grpSp>
          <p:nvGrpSpPr>
            <p:cNvPr id="21" name="Google Shape;21;p4"/>
            <p:cNvGrpSpPr/>
            <p:nvPr/>
          </p:nvGrpSpPr>
          <p:grpSpPr>
            <a:xfrm rot="2389673">
              <a:off x="7694806" y="985026"/>
              <a:ext cx="351921" cy="353760"/>
              <a:chOff x="2937511" y="335430"/>
              <a:chExt cx="237889" cy="239132"/>
            </a:xfrm>
          </p:grpSpPr>
          <p:sp>
            <p:nvSpPr>
              <p:cNvPr id="22" name="Google Shape;22;p4"/>
              <p:cNvSpPr/>
              <p:nvPr/>
            </p:nvSpPr>
            <p:spPr>
              <a:xfrm>
                <a:off x="2937511" y="335430"/>
                <a:ext cx="237889" cy="239132"/>
              </a:xfrm>
              <a:custGeom>
                <a:avLst/>
                <a:gdLst/>
                <a:ahLst/>
                <a:cxnLst/>
                <a:rect l="l" t="t" r="r" b="b"/>
                <a:pathLst>
                  <a:path w="12437" h="12502" extrusionOk="0">
                    <a:moveTo>
                      <a:pt x="7949" y="0"/>
                    </a:moveTo>
                    <a:cubicBezTo>
                      <a:pt x="7179" y="0"/>
                      <a:pt x="6336" y="105"/>
                      <a:pt x="5461" y="297"/>
                    </a:cubicBezTo>
                    <a:cubicBezTo>
                      <a:pt x="2390" y="980"/>
                      <a:pt x="1" y="2193"/>
                      <a:pt x="570" y="4771"/>
                    </a:cubicBezTo>
                    <a:cubicBezTo>
                      <a:pt x="1221" y="7738"/>
                      <a:pt x="5429" y="12501"/>
                      <a:pt x="7789" y="12501"/>
                    </a:cubicBezTo>
                    <a:cubicBezTo>
                      <a:pt x="7902" y="12501"/>
                      <a:pt x="8011" y="12490"/>
                      <a:pt x="8115" y="12468"/>
                    </a:cubicBezTo>
                    <a:cubicBezTo>
                      <a:pt x="10389" y="11975"/>
                      <a:pt x="12437" y="5454"/>
                      <a:pt x="11792" y="2345"/>
                    </a:cubicBezTo>
                    <a:cubicBezTo>
                      <a:pt x="11411" y="683"/>
                      <a:pt x="9914" y="0"/>
                      <a:pt x="7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4"/>
              <p:cNvSpPr/>
              <p:nvPr/>
            </p:nvSpPr>
            <p:spPr>
              <a:xfrm>
                <a:off x="3084467" y="372901"/>
                <a:ext cx="28576" cy="2366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237" extrusionOk="0">
                    <a:moveTo>
                      <a:pt x="735" y="0"/>
                    </a:moveTo>
                    <a:cubicBezTo>
                      <a:pt x="357" y="0"/>
                      <a:pt x="1" y="347"/>
                      <a:pt x="90" y="765"/>
                    </a:cubicBezTo>
                    <a:cubicBezTo>
                      <a:pt x="155" y="1056"/>
                      <a:pt x="412" y="1237"/>
                      <a:pt x="698" y="1237"/>
                    </a:cubicBezTo>
                    <a:cubicBezTo>
                      <a:pt x="748" y="1237"/>
                      <a:pt x="798" y="1231"/>
                      <a:pt x="849" y="1220"/>
                    </a:cubicBezTo>
                    <a:cubicBezTo>
                      <a:pt x="1379" y="1106"/>
                      <a:pt x="1493" y="386"/>
                      <a:pt x="1038" y="83"/>
                    </a:cubicBezTo>
                    <a:cubicBezTo>
                      <a:pt x="941" y="26"/>
                      <a:pt x="837" y="0"/>
                      <a:pt x="7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4"/>
              <p:cNvSpPr/>
              <p:nvPr/>
            </p:nvSpPr>
            <p:spPr>
              <a:xfrm>
                <a:off x="3003520" y="392334"/>
                <a:ext cx="27869" cy="23833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246" extrusionOk="0">
                    <a:moveTo>
                      <a:pt x="698" y="0"/>
                    </a:moveTo>
                    <a:cubicBezTo>
                      <a:pt x="656" y="0"/>
                      <a:pt x="613" y="5"/>
                      <a:pt x="569" y="14"/>
                    </a:cubicBezTo>
                    <a:cubicBezTo>
                      <a:pt x="190" y="90"/>
                      <a:pt x="0" y="431"/>
                      <a:pt x="76" y="773"/>
                    </a:cubicBezTo>
                    <a:cubicBezTo>
                      <a:pt x="141" y="1078"/>
                      <a:pt x="408" y="1246"/>
                      <a:pt x="681" y="1246"/>
                    </a:cubicBezTo>
                    <a:cubicBezTo>
                      <a:pt x="881" y="1246"/>
                      <a:pt x="1085" y="1155"/>
                      <a:pt x="1213" y="962"/>
                    </a:cubicBezTo>
                    <a:cubicBezTo>
                      <a:pt x="1457" y="545"/>
                      <a:pt x="1158" y="0"/>
                      <a:pt x="6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3044261" y="409855"/>
                <a:ext cx="33244" cy="15512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811" extrusionOk="0">
                    <a:moveTo>
                      <a:pt x="1494" y="1"/>
                    </a:moveTo>
                    <a:cubicBezTo>
                      <a:pt x="1447" y="1"/>
                      <a:pt x="1400" y="15"/>
                      <a:pt x="1358" y="46"/>
                    </a:cubicBezTo>
                    <a:cubicBezTo>
                      <a:pt x="1207" y="122"/>
                      <a:pt x="1055" y="198"/>
                      <a:pt x="903" y="198"/>
                    </a:cubicBezTo>
                    <a:lnTo>
                      <a:pt x="676" y="198"/>
                    </a:lnTo>
                    <a:cubicBezTo>
                      <a:pt x="619" y="217"/>
                      <a:pt x="553" y="226"/>
                      <a:pt x="486" y="226"/>
                    </a:cubicBezTo>
                    <a:cubicBezTo>
                      <a:pt x="420" y="226"/>
                      <a:pt x="353" y="217"/>
                      <a:pt x="297" y="198"/>
                    </a:cubicBezTo>
                    <a:cubicBezTo>
                      <a:pt x="247" y="176"/>
                      <a:pt x="205" y="167"/>
                      <a:pt x="170" y="167"/>
                    </a:cubicBezTo>
                    <a:cubicBezTo>
                      <a:pt x="20" y="167"/>
                      <a:pt x="0" y="340"/>
                      <a:pt x="31" y="463"/>
                    </a:cubicBezTo>
                    <a:cubicBezTo>
                      <a:pt x="167" y="667"/>
                      <a:pt x="425" y="810"/>
                      <a:pt x="696" y="810"/>
                    </a:cubicBezTo>
                    <a:cubicBezTo>
                      <a:pt x="727" y="810"/>
                      <a:pt x="758" y="808"/>
                      <a:pt x="789" y="804"/>
                    </a:cubicBezTo>
                    <a:lnTo>
                      <a:pt x="979" y="804"/>
                    </a:lnTo>
                    <a:lnTo>
                      <a:pt x="1169" y="767"/>
                    </a:lnTo>
                    <a:cubicBezTo>
                      <a:pt x="1624" y="653"/>
                      <a:pt x="1737" y="387"/>
                      <a:pt x="1737" y="236"/>
                    </a:cubicBezTo>
                    <a:cubicBezTo>
                      <a:pt x="1737" y="98"/>
                      <a:pt x="1618" y="1"/>
                      <a:pt x="1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4"/>
            <p:cNvGrpSpPr/>
            <p:nvPr/>
          </p:nvGrpSpPr>
          <p:grpSpPr>
            <a:xfrm rot="-5400000">
              <a:off x="7986268" y="663492"/>
              <a:ext cx="378397" cy="497064"/>
              <a:chOff x="3226145" y="2734994"/>
              <a:chExt cx="247319" cy="324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5233" extrusionOk="0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4020" extrusionOk="0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3375531" y="2734994"/>
                <a:ext cx="97933" cy="101548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5309" extrusionOk="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185825" y="2488575"/>
            <a:ext cx="31395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367300" y="1277475"/>
            <a:ext cx="2776500" cy="12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326550" y="1326300"/>
            <a:ext cx="2490900" cy="249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3545400" y="4145250"/>
            <a:ext cx="2053200" cy="226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951950" y="1673325"/>
            <a:ext cx="5240100" cy="19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1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1689386" y="1063659"/>
            <a:ext cx="5765229" cy="2519643"/>
            <a:chOff x="1651286" y="1063659"/>
            <a:chExt cx="5765229" cy="2519643"/>
          </a:xfrm>
        </p:grpSpPr>
        <p:grpSp>
          <p:nvGrpSpPr>
            <p:cNvPr id="51" name="Google Shape;51;p8"/>
            <p:cNvGrpSpPr/>
            <p:nvPr/>
          </p:nvGrpSpPr>
          <p:grpSpPr>
            <a:xfrm rot="10800000">
              <a:off x="1651286" y="1924950"/>
              <a:ext cx="343806" cy="382336"/>
              <a:chOff x="938151" y="1358560"/>
              <a:chExt cx="290868" cy="323465"/>
            </a:xfrm>
          </p:grpSpPr>
          <p:sp>
            <p:nvSpPr>
              <p:cNvPr id="52" name="Google Shape;52;p8"/>
              <p:cNvSpPr/>
              <p:nvPr/>
            </p:nvSpPr>
            <p:spPr>
              <a:xfrm>
                <a:off x="1128925" y="1583366"/>
                <a:ext cx="100094" cy="98660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158" extrusionOk="0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8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906" extrusionOk="0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157" extrusionOk="0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8"/>
            <p:cNvGrpSpPr/>
            <p:nvPr/>
          </p:nvGrpSpPr>
          <p:grpSpPr>
            <a:xfrm>
              <a:off x="7163613" y="1619294"/>
              <a:ext cx="252901" cy="384031"/>
              <a:chOff x="3226145" y="2734994"/>
              <a:chExt cx="213960" cy="324900"/>
            </a:xfrm>
          </p:grpSpPr>
          <p:sp>
            <p:nvSpPr>
              <p:cNvPr id="56" name="Google Shape;56;p8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5233" extrusionOk="0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4020" extrusionOk="0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299331" y="2734994"/>
                <a:ext cx="97933" cy="101548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5309" extrusionOk="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8"/>
            <p:cNvGrpSpPr/>
            <p:nvPr/>
          </p:nvGrpSpPr>
          <p:grpSpPr>
            <a:xfrm rot="10800000">
              <a:off x="6684766" y="3355623"/>
              <a:ext cx="236080" cy="227678"/>
              <a:chOff x="2389278" y="2189726"/>
              <a:chExt cx="124011" cy="119585"/>
            </a:xfrm>
          </p:grpSpPr>
          <p:sp>
            <p:nvSpPr>
              <p:cNvPr id="60" name="Google Shape;60;p8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483967" y="2189726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668418" y="2393481"/>
              <a:ext cx="368612" cy="356539"/>
              <a:chOff x="1707593" y="2684727"/>
              <a:chExt cx="311855" cy="30164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8"/>
            <p:cNvGrpSpPr/>
            <p:nvPr/>
          </p:nvGrpSpPr>
          <p:grpSpPr>
            <a:xfrm>
              <a:off x="7030806" y="1063659"/>
              <a:ext cx="368576" cy="357944"/>
              <a:chOff x="3553206" y="2138254"/>
              <a:chExt cx="286473" cy="278209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524000" y="187011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895650" y="2773100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895650" y="3144547"/>
            <a:ext cx="21426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127449" y="187011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3499099" y="2773100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6"/>
          </p:nvPr>
        </p:nvSpPr>
        <p:spPr>
          <a:xfrm>
            <a:off x="3499099" y="3144547"/>
            <a:ext cx="21426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6734100" y="187011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6105750" y="2773100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6105750" y="3144547"/>
            <a:ext cx="21426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8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351000" y="316650"/>
            <a:ext cx="89685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1360774" y="2412000"/>
            <a:ext cx="27882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1126024" y="1415724"/>
            <a:ext cx="32577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262900" y="605725"/>
            <a:ext cx="3519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1"/>
          </p:nvPr>
        </p:nvSpPr>
        <p:spPr>
          <a:xfrm>
            <a:off x="5143568" y="1301376"/>
            <a:ext cx="2638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2"/>
          </p:nvPr>
        </p:nvSpPr>
        <p:spPr>
          <a:xfrm>
            <a:off x="5143568" y="1609970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3"/>
          </p:nvPr>
        </p:nvSpPr>
        <p:spPr>
          <a:xfrm>
            <a:off x="5143568" y="2392384"/>
            <a:ext cx="26388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4"/>
          </p:nvPr>
        </p:nvSpPr>
        <p:spPr>
          <a:xfrm>
            <a:off x="5143568" y="2700984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5"/>
          </p:nvPr>
        </p:nvSpPr>
        <p:spPr>
          <a:xfrm>
            <a:off x="5143568" y="3483393"/>
            <a:ext cx="26388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6"/>
          </p:nvPr>
        </p:nvSpPr>
        <p:spPr>
          <a:xfrm>
            <a:off x="5143568" y="3791999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 idx="7" hasCustomPrompt="1"/>
          </p:nvPr>
        </p:nvSpPr>
        <p:spPr>
          <a:xfrm>
            <a:off x="4339098" y="1551800"/>
            <a:ext cx="7494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8" hasCustomPrompt="1"/>
          </p:nvPr>
        </p:nvSpPr>
        <p:spPr>
          <a:xfrm>
            <a:off x="4339098" y="2642262"/>
            <a:ext cx="7494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 idx="9" hasCustomPrompt="1"/>
          </p:nvPr>
        </p:nvSpPr>
        <p:spPr>
          <a:xfrm>
            <a:off x="4339098" y="3732725"/>
            <a:ext cx="7494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057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82700"/>
            <a:ext cx="7704000" cy="3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■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■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Char char="■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4" r:id="rId9"/>
    <p:sldLayoutId id="2147483669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ctrTitle"/>
          </p:nvPr>
        </p:nvSpPr>
        <p:spPr>
          <a:xfrm>
            <a:off x="2452492" y="1488856"/>
            <a:ext cx="4239014" cy="1604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</a:rPr>
              <a:t>TRABAJO FINAL</a:t>
            </a:r>
            <a:r>
              <a:rPr lang="en" dirty="0"/>
              <a:t> </a:t>
            </a:r>
            <a:r>
              <a:rPr lang="en" sz="7000" dirty="0"/>
              <a:t>BIG DATA</a:t>
            </a:r>
            <a:endParaRPr sz="7000"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1"/>
          </p:nvPr>
        </p:nvSpPr>
        <p:spPr>
          <a:xfrm>
            <a:off x="3272849" y="2852631"/>
            <a:ext cx="25983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Camila García Barra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Valeria López Herrera</a:t>
            </a:r>
            <a:endParaRPr sz="1400" dirty="0"/>
          </a:p>
        </p:txBody>
      </p:sp>
      <p:pic>
        <p:nvPicPr>
          <p:cNvPr id="1036" name="Picture 12" descr="Repositorio de documentos de trabajo interno: Unidades VTTE - Vinculación  con el Medio">
            <a:extLst>
              <a:ext uri="{FF2B5EF4-FFF2-40B4-BE49-F238E27FC236}">
                <a16:creationId xmlns:a16="http://schemas.microsoft.com/office/drawing/2014/main" id="{D2C8AED3-1AEC-40B8-8888-10E2ADEB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7" y="455124"/>
            <a:ext cx="3375337" cy="84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37ED0C3-D991-481A-B429-6EBE2A622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64" y="3756990"/>
            <a:ext cx="594671" cy="5455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372B33F-8068-422D-81A5-5DFB83778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443" y="3756990"/>
            <a:ext cx="784232" cy="54555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9096C4-D044-45C9-8C2B-0879435DF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324" y="3756991"/>
            <a:ext cx="784231" cy="54555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9E61700-3CC5-4A37-840A-0CFF40AC7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4223" y="3756990"/>
            <a:ext cx="784231" cy="545552"/>
          </a:xfrm>
          <a:prstGeom prst="rect">
            <a:avLst/>
          </a:prstGeom>
        </p:spPr>
      </p:pic>
      <p:grpSp>
        <p:nvGrpSpPr>
          <p:cNvPr id="119" name="Google Shape;2720;p66">
            <a:extLst>
              <a:ext uri="{FF2B5EF4-FFF2-40B4-BE49-F238E27FC236}">
                <a16:creationId xmlns:a16="http://schemas.microsoft.com/office/drawing/2014/main" id="{0DED75BA-3553-45F4-A2EE-2F30D51D069B}"/>
              </a:ext>
            </a:extLst>
          </p:cNvPr>
          <p:cNvGrpSpPr/>
          <p:nvPr/>
        </p:nvGrpSpPr>
        <p:grpSpPr>
          <a:xfrm>
            <a:off x="6265544" y="3756990"/>
            <a:ext cx="779721" cy="545552"/>
            <a:chOff x="2355542" y="2718502"/>
            <a:chExt cx="417795" cy="294281"/>
          </a:xfrm>
        </p:grpSpPr>
        <p:sp>
          <p:nvSpPr>
            <p:cNvPr id="120" name="Google Shape;2721;p66">
              <a:extLst>
                <a:ext uri="{FF2B5EF4-FFF2-40B4-BE49-F238E27FC236}">
                  <a16:creationId xmlns:a16="http://schemas.microsoft.com/office/drawing/2014/main" id="{E69B0C8A-B281-428B-BF9D-B6ED975FB26C}"/>
                </a:ext>
              </a:extLst>
            </p:cNvPr>
            <p:cNvSpPr/>
            <p:nvPr/>
          </p:nvSpPr>
          <p:spPr>
            <a:xfrm>
              <a:off x="2652900" y="2718592"/>
              <a:ext cx="120437" cy="294190"/>
            </a:xfrm>
            <a:custGeom>
              <a:avLst/>
              <a:gdLst/>
              <a:ahLst/>
              <a:cxnLst/>
              <a:rect l="l" t="t" r="r" b="b"/>
              <a:pathLst>
                <a:path w="5322" h="13000" extrusionOk="0">
                  <a:moveTo>
                    <a:pt x="1970" y="0"/>
                  </a:moveTo>
                  <a:cubicBezTo>
                    <a:pt x="879" y="0"/>
                    <a:pt x="0" y="868"/>
                    <a:pt x="0" y="1958"/>
                  </a:cubicBezTo>
                  <a:lnTo>
                    <a:pt x="0" y="11042"/>
                  </a:lnTo>
                  <a:cubicBezTo>
                    <a:pt x="0" y="12120"/>
                    <a:pt x="879" y="13000"/>
                    <a:pt x="1958" y="13000"/>
                  </a:cubicBezTo>
                  <a:lnTo>
                    <a:pt x="3364" y="13000"/>
                  </a:lnTo>
                  <a:cubicBezTo>
                    <a:pt x="4443" y="13000"/>
                    <a:pt x="5322" y="12120"/>
                    <a:pt x="5322" y="11042"/>
                  </a:cubicBezTo>
                  <a:lnTo>
                    <a:pt x="5322" y="1958"/>
                  </a:lnTo>
                  <a:cubicBezTo>
                    <a:pt x="5322" y="1055"/>
                    <a:pt x="4724" y="282"/>
                    <a:pt x="3857" y="59"/>
                  </a:cubicBezTo>
                  <a:lnTo>
                    <a:pt x="3868" y="59"/>
                  </a:lnTo>
                  <a:cubicBezTo>
                    <a:pt x="3704" y="12"/>
                    <a:pt x="3529" y="0"/>
                    <a:pt x="33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22;p66">
              <a:extLst>
                <a:ext uri="{FF2B5EF4-FFF2-40B4-BE49-F238E27FC236}">
                  <a16:creationId xmlns:a16="http://schemas.microsoft.com/office/drawing/2014/main" id="{36000FAC-77AD-411A-8A02-48C2C41DB52C}"/>
                </a:ext>
              </a:extLst>
            </p:cNvPr>
            <p:cNvSpPr/>
            <p:nvPr/>
          </p:nvSpPr>
          <p:spPr>
            <a:xfrm>
              <a:off x="2355542" y="2718502"/>
              <a:ext cx="272714" cy="287469"/>
            </a:xfrm>
            <a:custGeom>
              <a:avLst/>
              <a:gdLst/>
              <a:ahLst/>
              <a:cxnLst/>
              <a:rect l="l" t="t" r="r" b="b"/>
              <a:pathLst>
                <a:path w="12051" h="12703" extrusionOk="0">
                  <a:moveTo>
                    <a:pt x="2418" y="1"/>
                  </a:moveTo>
                  <a:cubicBezTo>
                    <a:pt x="1155" y="1"/>
                    <a:pt x="0" y="1008"/>
                    <a:pt x="0" y="2419"/>
                  </a:cubicBezTo>
                  <a:lnTo>
                    <a:pt x="0" y="10284"/>
                  </a:lnTo>
                  <a:cubicBezTo>
                    <a:pt x="0" y="11695"/>
                    <a:pt x="1155" y="12703"/>
                    <a:pt x="2418" y="12703"/>
                  </a:cubicBezTo>
                  <a:cubicBezTo>
                    <a:pt x="2824" y="12703"/>
                    <a:pt x="3241" y="12599"/>
                    <a:pt x="3634" y="12371"/>
                  </a:cubicBezTo>
                  <a:lnTo>
                    <a:pt x="5545" y="11269"/>
                  </a:lnTo>
                  <a:lnTo>
                    <a:pt x="10433" y="8444"/>
                  </a:lnTo>
                  <a:cubicBezTo>
                    <a:pt x="12050" y="7518"/>
                    <a:pt x="12050" y="5185"/>
                    <a:pt x="10433" y="4259"/>
                  </a:cubicBezTo>
                  <a:lnTo>
                    <a:pt x="10444" y="4259"/>
                  </a:lnTo>
                  <a:lnTo>
                    <a:pt x="5556" y="1434"/>
                  </a:lnTo>
                  <a:lnTo>
                    <a:pt x="3634" y="333"/>
                  </a:lnTo>
                  <a:cubicBezTo>
                    <a:pt x="3241" y="105"/>
                    <a:pt x="2824" y="1"/>
                    <a:pt x="2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23;p66">
              <a:extLst>
                <a:ext uri="{FF2B5EF4-FFF2-40B4-BE49-F238E27FC236}">
                  <a16:creationId xmlns:a16="http://schemas.microsoft.com/office/drawing/2014/main" id="{A7AF866C-167F-4C65-AEC1-80CA22848908}"/>
                </a:ext>
              </a:extLst>
            </p:cNvPr>
            <p:cNvSpPr/>
            <p:nvPr/>
          </p:nvSpPr>
          <p:spPr>
            <a:xfrm>
              <a:off x="2420263" y="2848307"/>
              <a:ext cx="12763" cy="22630"/>
            </a:xfrm>
            <a:custGeom>
              <a:avLst/>
              <a:gdLst/>
              <a:ahLst/>
              <a:cxnLst/>
              <a:rect l="l" t="t" r="r" b="b"/>
              <a:pathLst>
                <a:path w="564" h="1000" extrusionOk="0">
                  <a:moveTo>
                    <a:pt x="282" y="0"/>
                  </a:moveTo>
                  <a:cubicBezTo>
                    <a:pt x="129" y="0"/>
                    <a:pt x="0" y="129"/>
                    <a:pt x="0" y="281"/>
                  </a:cubicBezTo>
                  <a:lnTo>
                    <a:pt x="0" y="727"/>
                  </a:lnTo>
                  <a:cubicBezTo>
                    <a:pt x="0" y="909"/>
                    <a:pt x="141" y="999"/>
                    <a:pt x="282" y="999"/>
                  </a:cubicBezTo>
                  <a:cubicBezTo>
                    <a:pt x="422" y="999"/>
                    <a:pt x="563" y="909"/>
                    <a:pt x="563" y="727"/>
                  </a:cubicBezTo>
                  <a:lnTo>
                    <a:pt x="563" y="281"/>
                  </a:lnTo>
                  <a:cubicBezTo>
                    <a:pt x="563" y="129"/>
                    <a:pt x="43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24;p66">
              <a:extLst>
                <a:ext uri="{FF2B5EF4-FFF2-40B4-BE49-F238E27FC236}">
                  <a16:creationId xmlns:a16="http://schemas.microsoft.com/office/drawing/2014/main" id="{2581C851-0294-494A-BCE4-9388B8E039B0}"/>
                </a:ext>
              </a:extLst>
            </p:cNvPr>
            <p:cNvSpPr/>
            <p:nvPr/>
          </p:nvSpPr>
          <p:spPr>
            <a:xfrm>
              <a:off x="2525312" y="2848307"/>
              <a:ext cx="12492" cy="22630"/>
            </a:xfrm>
            <a:custGeom>
              <a:avLst/>
              <a:gdLst/>
              <a:ahLst/>
              <a:cxnLst/>
              <a:rect l="l" t="t" r="r" b="b"/>
              <a:pathLst>
                <a:path w="552" h="1000" extrusionOk="0">
                  <a:moveTo>
                    <a:pt x="282" y="0"/>
                  </a:moveTo>
                  <a:cubicBezTo>
                    <a:pt x="117" y="0"/>
                    <a:pt x="0" y="129"/>
                    <a:pt x="0" y="281"/>
                  </a:cubicBezTo>
                  <a:lnTo>
                    <a:pt x="0" y="727"/>
                  </a:lnTo>
                  <a:cubicBezTo>
                    <a:pt x="0" y="909"/>
                    <a:pt x="138" y="999"/>
                    <a:pt x="276" y="999"/>
                  </a:cubicBezTo>
                  <a:cubicBezTo>
                    <a:pt x="413" y="999"/>
                    <a:pt x="551" y="909"/>
                    <a:pt x="551" y="727"/>
                  </a:cubicBezTo>
                  <a:lnTo>
                    <a:pt x="551" y="281"/>
                  </a:lnTo>
                  <a:cubicBezTo>
                    <a:pt x="551" y="129"/>
                    <a:pt x="43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25;p66">
              <a:extLst>
                <a:ext uri="{FF2B5EF4-FFF2-40B4-BE49-F238E27FC236}">
                  <a16:creationId xmlns:a16="http://schemas.microsoft.com/office/drawing/2014/main" id="{81ACDA6D-BC5B-4501-843E-BD48AE736833}"/>
                </a:ext>
              </a:extLst>
            </p:cNvPr>
            <p:cNvSpPr/>
            <p:nvPr/>
          </p:nvSpPr>
          <p:spPr>
            <a:xfrm>
              <a:off x="2456403" y="2857993"/>
              <a:ext cx="43450" cy="19100"/>
            </a:xfrm>
            <a:custGeom>
              <a:avLst/>
              <a:gdLst/>
              <a:ahLst/>
              <a:cxnLst/>
              <a:rect l="l" t="t" r="r" b="b"/>
              <a:pathLst>
                <a:path w="1920" h="844" extrusionOk="0">
                  <a:moveTo>
                    <a:pt x="398" y="0"/>
                  </a:moveTo>
                  <a:cubicBezTo>
                    <a:pt x="192" y="0"/>
                    <a:pt x="1" y="264"/>
                    <a:pt x="185" y="475"/>
                  </a:cubicBezTo>
                  <a:cubicBezTo>
                    <a:pt x="402" y="721"/>
                    <a:pt x="704" y="844"/>
                    <a:pt x="1006" y="844"/>
                  </a:cubicBezTo>
                  <a:cubicBezTo>
                    <a:pt x="1308" y="844"/>
                    <a:pt x="1609" y="721"/>
                    <a:pt x="1826" y="475"/>
                  </a:cubicBezTo>
                  <a:cubicBezTo>
                    <a:pt x="1920" y="358"/>
                    <a:pt x="1908" y="182"/>
                    <a:pt x="1791" y="76"/>
                  </a:cubicBezTo>
                  <a:cubicBezTo>
                    <a:pt x="1743" y="33"/>
                    <a:pt x="1680" y="13"/>
                    <a:pt x="1616" y="13"/>
                  </a:cubicBezTo>
                  <a:cubicBezTo>
                    <a:pt x="1540" y="13"/>
                    <a:pt x="1462" y="42"/>
                    <a:pt x="1404" y="100"/>
                  </a:cubicBezTo>
                  <a:cubicBezTo>
                    <a:pt x="1299" y="223"/>
                    <a:pt x="1149" y="284"/>
                    <a:pt x="1000" y="284"/>
                  </a:cubicBezTo>
                  <a:cubicBezTo>
                    <a:pt x="850" y="284"/>
                    <a:pt x="701" y="223"/>
                    <a:pt x="595" y="100"/>
                  </a:cubicBezTo>
                  <a:cubicBezTo>
                    <a:pt x="537" y="29"/>
                    <a:pt x="466" y="0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CA17E7E-435C-4547-951C-998CD9B35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74992"/>
              </p:ext>
            </p:extLst>
          </p:nvPr>
        </p:nvGraphicFramePr>
        <p:xfrm>
          <a:off x="937474" y="1347387"/>
          <a:ext cx="2207041" cy="2788618"/>
        </p:xfrm>
        <a:graphic>
          <a:graphicData uri="http://schemas.openxmlformats.org/drawingml/2006/table">
            <a:tbl>
              <a:tblPr firstRow="1" firstCol="1" bandRow="1"/>
              <a:tblGrid>
                <a:gridCol w="1454958">
                  <a:extLst>
                    <a:ext uri="{9D8B030D-6E8A-4147-A177-3AD203B41FA5}">
                      <a16:colId xmlns:a16="http://schemas.microsoft.com/office/drawing/2014/main" val="3259096582"/>
                    </a:ext>
                  </a:extLst>
                </a:gridCol>
                <a:gridCol w="752083">
                  <a:extLst>
                    <a:ext uri="{9D8B030D-6E8A-4147-A177-3AD203B41FA5}">
                      <a16:colId xmlns:a16="http://schemas.microsoft.com/office/drawing/2014/main" val="893783658"/>
                    </a:ext>
                  </a:extLst>
                </a:gridCol>
              </a:tblGrid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Semanas en Lista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790056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06332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128745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92918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94576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732430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474726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831004"/>
                  </a:ext>
                </a:extLst>
              </a:tr>
              <a:tr h="203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761170"/>
                  </a:ext>
                </a:extLst>
              </a:tr>
              <a:tr h="2257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449453"/>
                  </a:ext>
                </a:extLst>
              </a:tr>
              <a:tr h="213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704045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463345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612843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566128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D9202139-9655-4761-B12B-10B0FEF5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16" y="1347359"/>
            <a:ext cx="3388160" cy="2136280"/>
          </a:xfrm>
          <a:prstGeom prst="rect">
            <a:avLst/>
          </a:prstGeom>
        </p:spPr>
      </p:pic>
      <p:sp>
        <p:nvSpPr>
          <p:cNvPr id="7" name="Google Shape;928;p44">
            <a:extLst>
              <a:ext uri="{FF2B5EF4-FFF2-40B4-BE49-F238E27FC236}">
                <a16:creationId xmlns:a16="http://schemas.microsoft.com/office/drawing/2014/main" id="{A37986E0-CAAB-4361-A3E6-62467D0AE99F}"/>
              </a:ext>
            </a:extLst>
          </p:cNvPr>
          <p:cNvSpPr txBox="1">
            <a:spLocks/>
          </p:cNvSpPr>
          <p:nvPr/>
        </p:nvSpPr>
        <p:spPr>
          <a:xfrm>
            <a:off x="720000" y="421182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s-CL" sz="1800" dirty="0"/>
              <a:t>TOP CANTIDAD DE SEMANAS QUE HAN REGISTRADO LA MAYORIA DE LAS CANCIONES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BA4340-E755-409E-BA4E-684426873612}"/>
              </a:ext>
            </a:extLst>
          </p:cNvPr>
          <p:cNvSpPr txBox="1"/>
          <p:nvPr/>
        </p:nvSpPr>
        <p:spPr>
          <a:xfrm>
            <a:off x="3950208" y="3613601"/>
            <a:ext cx="4956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sz="1400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- Se ha registrado un total de 12 canciones que permanecen 1 semana dentro de los rankings.</a:t>
            </a:r>
          </a:p>
        </p:txBody>
      </p:sp>
      <p:sp>
        <p:nvSpPr>
          <p:cNvPr id="12" name="Google Shape;942;p44">
            <a:extLst>
              <a:ext uri="{FF2B5EF4-FFF2-40B4-BE49-F238E27FC236}">
                <a16:creationId xmlns:a16="http://schemas.microsoft.com/office/drawing/2014/main" id="{490708A3-CED6-4222-83D5-5AF19D3F8F75}"/>
              </a:ext>
            </a:extLst>
          </p:cNvPr>
          <p:cNvSpPr txBox="1">
            <a:spLocks/>
          </p:cNvSpPr>
          <p:nvPr/>
        </p:nvSpPr>
        <p:spPr>
          <a:xfrm>
            <a:off x="3956057" y="4135977"/>
            <a:ext cx="40406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■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■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Char char="■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spcAft>
                <a:spcPts val="1600"/>
              </a:spcAft>
              <a:buFont typeface="Chivo"/>
              <a:buNone/>
            </a:pPr>
            <a:r>
              <a:rPr lang="es-CL" sz="1400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- Son 53 las canciones que permanecen 15 o más semanas en la lista de los rankings. </a:t>
            </a:r>
          </a:p>
        </p:txBody>
      </p:sp>
      <p:grpSp>
        <p:nvGrpSpPr>
          <p:cNvPr id="13" name="Google Shape;914;p44">
            <a:extLst>
              <a:ext uri="{FF2B5EF4-FFF2-40B4-BE49-F238E27FC236}">
                <a16:creationId xmlns:a16="http://schemas.microsoft.com/office/drawing/2014/main" id="{C35C30E8-DC76-4646-A70C-4417CFB4727C}"/>
              </a:ext>
            </a:extLst>
          </p:cNvPr>
          <p:cNvGrpSpPr/>
          <p:nvPr/>
        </p:nvGrpSpPr>
        <p:grpSpPr>
          <a:xfrm>
            <a:off x="3354304" y="1163745"/>
            <a:ext cx="5069695" cy="1788148"/>
            <a:chOff x="4725088" y="1407913"/>
            <a:chExt cx="2762025" cy="1006474"/>
          </a:xfrm>
        </p:grpSpPr>
        <p:grpSp>
          <p:nvGrpSpPr>
            <p:cNvPr id="14" name="Google Shape;915;p44">
              <a:extLst>
                <a:ext uri="{FF2B5EF4-FFF2-40B4-BE49-F238E27FC236}">
                  <a16:creationId xmlns:a16="http://schemas.microsoft.com/office/drawing/2014/main" id="{45AF7974-AB4F-473C-BAC1-2EDEA3A41CF1}"/>
                </a:ext>
              </a:extLst>
            </p:cNvPr>
            <p:cNvGrpSpPr/>
            <p:nvPr/>
          </p:nvGrpSpPr>
          <p:grpSpPr>
            <a:xfrm>
              <a:off x="4725088" y="2010419"/>
              <a:ext cx="222997" cy="403968"/>
              <a:chOff x="3226145" y="2734994"/>
              <a:chExt cx="188661" cy="341766"/>
            </a:xfrm>
          </p:grpSpPr>
          <p:sp>
            <p:nvSpPr>
              <p:cNvPr id="24" name="Google Shape;916;p44">
                <a:extLst>
                  <a:ext uri="{FF2B5EF4-FFF2-40B4-BE49-F238E27FC236}">
                    <a16:creationId xmlns:a16="http://schemas.microsoft.com/office/drawing/2014/main" id="{03814244-0C14-423C-AE98-478185D279AD}"/>
                  </a:ext>
                </a:extLst>
              </p:cNvPr>
              <p:cNvSpPr/>
              <p:nvPr/>
            </p:nvSpPr>
            <p:spPr>
              <a:xfrm>
                <a:off x="3315438" y="2976666"/>
                <a:ext cx="99367" cy="100094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5233" extrusionOk="0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17;p44">
                <a:extLst>
                  <a:ext uri="{FF2B5EF4-FFF2-40B4-BE49-F238E27FC236}">
                    <a16:creationId xmlns:a16="http://schemas.microsoft.com/office/drawing/2014/main" id="{D7F6C705-9691-4F04-BD13-8A82400F398D}"/>
                  </a:ext>
                </a:extLst>
              </p:cNvPr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4020" extrusionOk="0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8;p44">
                <a:extLst>
                  <a:ext uri="{FF2B5EF4-FFF2-40B4-BE49-F238E27FC236}">
                    <a16:creationId xmlns:a16="http://schemas.microsoft.com/office/drawing/2014/main" id="{180C446C-4BE6-45F0-AD5A-2600FC629641}"/>
                  </a:ext>
                </a:extLst>
              </p:cNvPr>
              <p:cNvSpPr/>
              <p:nvPr/>
            </p:nvSpPr>
            <p:spPr>
              <a:xfrm>
                <a:off x="3299331" y="2734994"/>
                <a:ext cx="97933" cy="101548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5309" extrusionOk="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19;p44">
              <a:extLst>
                <a:ext uri="{FF2B5EF4-FFF2-40B4-BE49-F238E27FC236}">
                  <a16:creationId xmlns:a16="http://schemas.microsoft.com/office/drawing/2014/main" id="{375AAF5A-6CBB-4E70-A03D-5A52DA894D93}"/>
                </a:ext>
              </a:extLst>
            </p:cNvPr>
            <p:cNvGrpSpPr/>
            <p:nvPr/>
          </p:nvGrpSpPr>
          <p:grpSpPr>
            <a:xfrm rot="6277169">
              <a:off x="7229127" y="1544300"/>
              <a:ext cx="236085" cy="227670"/>
              <a:chOff x="2424669" y="2325402"/>
              <a:chExt cx="124011" cy="119585"/>
            </a:xfrm>
          </p:grpSpPr>
          <p:sp>
            <p:nvSpPr>
              <p:cNvPr id="21" name="Google Shape;920;p44">
                <a:extLst>
                  <a:ext uri="{FF2B5EF4-FFF2-40B4-BE49-F238E27FC236}">
                    <a16:creationId xmlns:a16="http://schemas.microsoft.com/office/drawing/2014/main" id="{1A1BBBCB-B7F7-4B8E-AE47-544C749AEAEA}"/>
                  </a:ext>
                </a:extLst>
              </p:cNvPr>
              <p:cNvSpPr/>
              <p:nvPr/>
            </p:nvSpPr>
            <p:spPr>
              <a:xfrm>
                <a:off x="2424669" y="2420313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21;p44">
                <a:extLst>
                  <a:ext uri="{FF2B5EF4-FFF2-40B4-BE49-F238E27FC236}">
                    <a16:creationId xmlns:a16="http://schemas.microsoft.com/office/drawing/2014/main" id="{ABAFD106-1415-4314-A8D5-0464F61A048F}"/>
                  </a:ext>
                </a:extLst>
              </p:cNvPr>
              <p:cNvSpPr/>
              <p:nvPr/>
            </p:nvSpPr>
            <p:spPr>
              <a:xfrm>
                <a:off x="2449802" y="2355203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22;p44">
                <a:extLst>
                  <a:ext uri="{FF2B5EF4-FFF2-40B4-BE49-F238E27FC236}">
                    <a16:creationId xmlns:a16="http://schemas.microsoft.com/office/drawing/2014/main" id="{4F8D42C1-B985-4526-8E4B-F17C6E251749}"/>
                  </a:ext>
                </a:extLst>
              </p:cNvPr>
              <p:cNvSpPr/>
              <p:nvPr/>
            </p:nvSpPr>
            <p:spPr>
              <a:xfrm>
                <a:off x="2519357" y="2325402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923;p44">
              <a:extLst>
                <a:ext uri="{FF2B5EF4-FFF2-40B4-BE49-F238E27FC236}">
                  <a16:creationId xmlns:a16="http://schemas.microsoft.com/office/drawing/2014/main" id="{7C2BC7F5-2337-4C58-AD3A-7FAD6BF2B04B}"/>
                </a:ext>
              </a:extLst>
            </p:cNvPr>
            <p:cNvGrpSpPr/>
            <p:nvPr/>
          </p:nvGrpSpPr>
          <p:grpSpPr>
            <a:xfrm rot="-3998226">
              <a:off x="4778189" y="1469090"/>
              <a:ext cx="368571" cy="357940"/>
              <a:chOff x="3553206" y="2138254"/>
              <a:chExt cx="286473" cy="278209"/>
            </a:xfrm>
          </p:grpSpPr>
          <p:sp>
            <p:nvSpPr>
              <p:cNvPr id="17" name="Google Shape;924;p44">
                <a:extLst>
                  <a:ext uri="{FF2B5EF4-FFF2-40B4-BE49-F238E27FC236}">
                    <a16:creationId xmlns:a16="http://schemas.microsoft.com/office/drawing/2014/main" id="{E3245955-5837-42AF-B125-557406E63CC6}"/>
                  </a:ext>
                </a:extLst>
              </p:cNvPr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5;p44">
                <a:extLst>
                  <a:ext uri="{FF2B5EF4-FFF2-40B4-BE49-F238E27FC236}">
                    <a16:creationId xmlns:a16="http://schemas.microsoft.com/office/drawing/2014/main" id="{DD21A751-652A-470E-B952-7796032133BF}"/>
                  </a:ext>
                </a:extLst>
              </p:cNvPr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26;p44">
                <a:extLst>
                  <a:ext uri="{FF2B5EF4-FFF2-40B4-BE49-F238E27FC236}">
                    <a16:creationId xmlns:a16="http://schemas.microsoft.com/office/drawing/2014/main" id="{735F54DB-82DF-4854-95C9-D65B922B0AB7}"/>
                  </a:ext>
                </a:extLst>
              </p:cNvPr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27;p44">
                <a:extLst>
                  <a:ext uri="{FF2B5EF4-FFF2-40B4-BE49-F238E27FC236}">
                    <a16:creationId xmlns:a16="http://schemas.microsoft.com/office/drawing/2014/main" id="{4D8DFD9C-76EE-484B-BD1E-ACAF957A42B9}"/>
                  </a:ext>
                </a:extLst>
              </p:cNvPr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398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3"/>
          <p:cNvSpPr txBox="1">
            <a:spLocks noGrp="1"/>
          </p:cNvSpPr>
          <p:nvPr>
            <p:ph type="title"/>
          </p:nvPr>
        </p:nvSpPr>
        <p:spPr>
          <a:xfrm>
            <a:off x="1875466" y="1683259"/>
            <a:ext cx="5393067" cy="19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accent3"/>
                </a:solidFill>
              </a:rPr>
              <a:t>Conclusión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title"/>
          </p:nvPr>
        </p:nvSpPr>
        <p:spPr>
          <a:xfrm>
            <a:off x="720000" y="565968"/>
            <a:ext cx="2768635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OBJETIVOS</a:t>
            </a:r>
            <a:endParaRPr sz="3000"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body" idx="1"/>
          </p:nvPr>
        </p:nvSpPr>
        <p:spPr>
          <a:xfrm>
            <a:off x="620609" y="1178568"/>
            <a:ext cx="7704000" cy="3525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66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endParaRPr lang="es-CL" sz="2000" dirty="0"/>
          </a:p>
          <a:p>
            <a:pPr marL="1066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r>
              <a:rPr lang="es-CL" sz="1800" dirty="0"/>
              <a:t>Conocer e identificar los artistas de música en inglés o español más escuchados dentro de ambos rankings de música. </a:t>
            </a:r>
          </a:p>
          <a:p>
            <a:pPr marL="1066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endParaRPr lang="es-CL" sz="1800" dirty="0"/>
          </a:p>
          <a:p>
            <a:pPr marL="1066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endParaRPr lang="es-CL" sz="1800" dirty="0"/>
          </a:p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s-CL" sz="1400" dirty="0"/>
              <a:t>Identificar cuál artista se encuentra más veces en ambos Top 100 con sus diferentes canciones. </a:t>
            </a:r>
          </a:p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s-CL" sz="1400" dirty="0"/>
              <a:t>Comparar la cantidad de veces que se encuentran en la lista de Top 100 las diversas canciones. </a:t>
            </a:r>
          </a:p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s-CL" sz="1400" dirty="0"/>
              <a:t>Observar e identificar las canciones que más han permanecido en la lista de Top 100 de ambas páginas. </a:t>
            </a:r>
          </a:p>
          <a:p>
            <a:pPr marL="1066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endParaRPr sz="1800" dirty="0"/>
          </a:p>
        </p:txBody>
      </p:sp>
      <p:sp>
        <p:nvSpPr>
          <p:cNvPr id="4" name="Google Shape;451;p34">
            <a:extLst>
              <a:ext uri="{FF2B5EF4-FFF2-40B4-BE49-F238E27FC236}">
                <a16:creationId xmlns:a16="http://schemas.microsoft.com/office/drawing/2014/main" id="{FEB6C44C-5FE6-4A0A-965F-C10263A69608}"/>
              </a:ext>
            </a:extLst>
          </p:cNvPr>
          <p:cNvSpPr txBox="1">
            <a:spLocks/>
          </p:cNvSpPr>
          <p:nvPr/>
        </p:nvSpPr>
        <p:spPr>
          <a:xfrm>
            <a:off x="720000" y="1178568"/>
            <a:ext cx="3578087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/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General</a:t>
            </a:r>
          </a:p>
        </p:txBody>
      </p:sp>
      <p:sp>
        <p:nvSpPr>
          <p:cNvPr id="5" name="Google Shape;451;p34">
            <a:extLst>
              <a:ext uri="{FF2B5EF4-FFF2-40B4-BE49-F238E27FC236}">
                <a16:creationId xmlns:a16="http://schemas.microsoft.com/office/drawing/2014/main" id="{35FDB872-3204-4AC9-B34A-4E0CCED93BEE}"/>
              </a:ext>
            </a:extLst>
          </p:cNvPr>
          <p:cNvSpPr txBox="1">
            <a:spLocks/>
          </p:cNvSpPr>
          <p:nvPr/>
        </p:nvSpPr>
        <p:spPr>
          <a:xfrm>
            <a:off x="720000" y="2193468"/>
            <a:ext cx="3578087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/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Específicos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7" name="Google Shape;2227;p61"/>
          <p:cNvGrpSpPr/>
          <p:nvPr/>
        </p:nvGrpSpPr>
        <p:grpSpPr>
          <a:xfrm rot="10800000">
            <a:off x="7915780" y="2155078"/>
            <a:ext cx="247319" cy="323465"/>
            <a:chOff x="938151" y="1358560"/>
            <a:chExt cx="247319" cy="323465"/>
          </a:xfrm>
        </p:grpSpPr>
        <p:sp>
          <p:nvSpPr>
            <p:cNvPr id="2228" name="Google Shape;2228;p61"/>
            <p:cNvSpPr/>
            <p:nvPr/>
          </p:nvSpPr>
          <p:spPr>
            <a:xfrm>
              <a:off x="1052725" y="1583366"/>
              <a:ext cx="100094" cy="98660"/>
            </a:xfrm>
            <a:custGeom>
              <a:avLst/>
              <a:gdLst/>
              <a:ahLst/>
              <a:cxnLst/>
              <a:rect l="l" t="t" r="r" b="b"/>
              <a:pathLst>
                <a:path w="5233" h="5158" extrusionOk="0">
                  <a:moveTo>
                    <a:pt x="2617" y="1"/>
                  </a:moveTo>
                  <a:lnTo>
                    <a:pt x="2617" y="39"/>
                  </a:lnTo>
                  <a:cubicBezTo>
                    <a:pt x="2579" y="1480"/>
                    <a:pt x="1442" y="2617"/>
                    <a:pt x="1" y="2655"/>
                  </a:cubicBezTo>
                  <a:lnTo>
                    <a:pt x="39" y="2655"/>
                  </a:lnTo>
                  <a:cubicBezTo>
                    <a:pt x="62" y="2654"/>
                    <a:pt x="85" y="2654"/>
                    <a:pt x="109" y="2654"/>
                  </a:cubicBezTo>
                  <a:cubicBezTo>
                    <a:pt x="1516" y="2654"/>
                    <a:pt x="2617" y="3777"/>
                    <a:pt x="2617" y="5157"/>
                  </a:cubicBezTo>
                  <a:cubicBezTo>
                    <a:pt x="2655" y="3754"/>
                    <a:pt x="3792" y="2617"/>
                    <a:pt x="5195" y="2617"/>
                  </a:cubicBezTo>
                  <a:lnTo>
                    <a:pt x="5233" y="2617"/>
                  </a:lnTo>
                  <a:cubicBezTo>
                    <a:pt x="3792" y="2617"/>
                    <a:pt x="2617" y="1442"/>
                    <a:pt x="2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938151" y="1513761"/>
              <a:ext cx="75439" cy="74712"/>
            </a:xfrm>
            <a:custGeom>
              <a:avLst/>
              <a:gdLst/>
              <a:ahLst/>
              <a:cxnLst/>
              <a:rect l="l" t="t" r="r" b="b"/>
              <a:pathLst>
                <a:path w="3944" h="3906" extrusionOk="0">
                  <a:moveTo>
                    <a:pt x="3941" y="2010"/>
                  </a:moveTo>
                  <a:cubicBezTo>
                    <a:pt x="3942" y="2010"/>
                    <a:pt x="3943" y="2010"/>
                    <a:pt x="3944" y="2010"/>
                  </a:cubicBezTo>
                  <a:cubicBezTo>
                    <a:pt x="3943" y="2010"/>
                    <a:pt x="3942" y="2010"/>
                    <a:pt x="3941" y="2010"/>
                  </a:cubicBezTo>
                  <a:close/>
                  <a:moveTo>
                    <a:pt x="1972" y="0"/>
                  </a:moveTo>
                  <a:lnTo>
                    <a:pt x="1972" y="38"/>
                  </a:lnTo>
                  <a:cubicBezTo>
                    <a:pt x="1934" y="1100"/>
                    <a:pt x="1062" y="1972"/>
                    <a:pt x="0" y="2010"/>
                  </a:cubicBezTo>
                  <a:lnTo>
                    <a:pt x="38" y="2010"/>
                  </a:lnTo>
                  <a:cubicBezTo>
                    <a:pt x="61" y="2009"/>
                    <a:pt x="83" y="2008"/>
                    <a:pt x="105" y="2008"/>
                  </a:cubicBezTo>
                  <a:cubicBezTo>
                    <a:pt x="1136" y="2008"/>
                    <a:pt x="1972" y="2866"/>
                    <a:pt x="1972" y="3905"/>
                  </a:cubicBezTo>
                  <a:lnTo>
                    <a:pt x="1972" y="3830"/>
                  </a:lnTo>
                  <a:cubicBezTo>
                    <a:pt x="2009" y="2828"/>
                    <a:pt x="2844" y="2008"/>
                    <a:pt x="3874" y="2008"/>
                  </a:cubicBezTo>
                  <a:cubicBezTo>
                    <a:pt x="3896" y="2008"/>
                    <a:pt x="3919" y="2009"/>
                    <a:pt x="3941" y="2010"/>
                  </a:cubicBezTo>
                  <a:lnTo>
                    <a:pt x="3941" y="2010"/>
                  </a:lnTo>
                  <a:cubicBezTo>
                    <a:pt x="2843" y="1970"/>
                    <a:pt x="1972" y="1099"/>
                    <a:pt x="1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1088264" y="1358560"/>
              <a:ext cx="97206" cy="98641"/>
            </a:xfrm>
            <a:custGeom>
              <a:avLst/>
              <a:gdLst/>
              <a:ahLst/>
              <a:cxnLst/>
              <a:rect l="l" t="t" r="r" b="b"/>
              <a:pathLst>
                <a:path w="5082" h="5157" extrusionOk="0">
                  <a:moveTo>
                    <a:pt x="2541" y="1"/>
                  </a:moveTo>
                  <a:lnTo>
                    <a:pt x="2541" y="76"/>
                  </a:lnTo>
                  <a:cubicBezTo>
                    <a:pt x="2503" y="1479"/>
                    <a:pt x="1366" y="2541"/>
                    <a:pt x="1" y="2541"/>
                  </a:cubicBezTo>
                  <a:lnTo>
                    <a:pt x="39" y="2541"/>
                  </a:lnTo>
                  <a:cubicBezTo>
                    <a:pt x="1479" y="2579"/>
                    <a:pt x="2617" y="3716"/>
                    <a:pt x="2655" y="5157"/>
                  </a:cubicBezTo>
                  <a:lnTo>
                    <a:pt x="2655" y="5119"/>
                  </a:lnTo>
                  <a:cubicBezTo>
                    <a:pt x="2617" y="3716"/>
                    <a:pt x="3678" y="2579"/>
                    <a:pt x="5081" y="2541"/>
                  </a:cubicBezTo>
                  <a:cubicBezTo>
                    <a:pt x="3678" y="2541"/>
                    <a:pt x="2541" y="1403"/>
                    <a:pt x="2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1" name="Google Shape;2231;p61"/>
          <p:cNvGrpSpPr/>
          <p:nvPr/>
        </p:nvGrpSpPr>
        <p:grpSpPr>
          <a:xfrm rot="10800000">
            <a:off x="4520816" y="1554942"/>
            <a:ext cx="142178" cy="126658"/>
            <a:chOff x="2329505" y="2207611"/>
            <a:chExt cx="114172" cy="101701"/>
          </a:xfrm>
        </p:grpSpPr>
        <p:sp>
          <p:nvSpPr>
            <p:cNvPr id="2232" name="Google Shape;2232;p61"/>
            <p:cNvSpPr/>
            <p:nvPr/>
          </p:nvSpPr>
          <p:spPr>
            <a:xfrm>
              <a:off x="2389278" y="2284637"/>
              <a:ext cx="24674" cy="24674"/>
            </a:xfrm>
            <a:custGeom>
              <a:avLst/>
              <a:gdLst/>
              <a:ahLst/>
              <a:cxnLst/>
              <a:rect l="l" t="t" r="r" b="b"/>
              <a:pathLst>
                <a:path w="1290" h="1290" extrusionOk="0">
                  <a:moveTo>
                    <a:pt x="645" y="1"/>
                  </a:moveTo>
                  <a:cubicBezTo>
                    <a:pt x="303" y="1"/>
                    <a:pt x="0" y="304"/>
                    <a:pt x="0" y="645"/>
                  </a:cubicBezTo>
                  <a:cubicBezTo>
                    <a:pt x="0" y="1024"/>
                    <a:pt x="303" y="1290"/>
                    <a:pt x="645" y="1290"/>
                  </a:cubicBezTo>
                  <a:cubicBezTo>
                    <a:pt x="1024" y="1290"/>
                    <a:pt x="1289" y="1024"/>
                    <a:pt x="1289" y="645"/>
                  </a:cubicBezTo>
                  <a:cubicBezTo>
                    <a:pt x="1289" y="304"/>
                    <a:pt x="1024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2414412" y="2219527"/>
              <a:ext cx="29265" cy="24789"/>
            </a:xfrm>
            <a:custGeom>
              <a:avLst/>
              <a:gdLst/>
              <a:ahLst/>
              <a:cxnLst/>
              <a:rect l="l" t="t" r="r" b="b"/>
              <a:pathLst>
                <a:path w="1530" h="1296" extrusionOk="0">
                  <a:moveTo>
                    <a:pt x="815" y="0"/>
                  </a:moveTo>
                  <a:cubicBezTo>
                    <a:pt x="603" y="0"/>
                    <a:pt x="394" y="98"/>
                    <a:pt x="278" y="296"/>
                  </a:cubicBezTo>
                  <a:cubicBezTo>
                    <a:pt x="0" y="748"/>
                    <a:pt x="328" y="1295"/>
                    <a:pt x="823" y="1295"/>
                  </a:cubicBezTo>
                  <a:cubicBezTo>
                    <a:pt x="868" y="1295"/>
                    <a:pt x="914" y="1291"/>
                    <a:pt x="961" y="1281"/>
                  </a:cubicBezTo>
                  <a:cubicBezTo>
                    <a:pt x="1302" y="1206"/>
                    <a:pt x="1530" y="827"/>
                    <a:pt x="1454" y="485"/>
                  </a:cubicBezTo>
                  <a:cubicBezTo>
                    <a:pt x="1368" y="164"/>
                    <a:pt x="1089" y="0"/>
                    <a:pt x="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2329505" y="2207611"/>
              <a:ext cx="29322" cy="25095"/>
            </a:xfrm>
            <a:custGeom>
              <a:avLst/>
              <a:gdLst/>
              <a:ahLst/>
              <a:cxnLst/>
              <a:rect l="l" t="t" r="r" b="b"/>
              <a:pathLst>
                <a:path w="1533" h="1312" extrusionOk="0">
                  <a:moveTo>
                    <a:pt x="802" y="1"/>
                  </a:moveTo>
                  <a:cubicBezTo>
                    <a:pt x="588" y="1"/>
                    <a:pt x="374" y="101"/>
                    <a:pt x="244" y="312"/>
                  </a:cubicBezTo>
                  <a:cubicBezTo>
                    <a:pt x="0" y="764"/>
                    <a:pt x="331" y="1312"/>
                    <a:pt x="826" y="1312"/>
                  </a:cubicBezTo>
                  <a:cubicBezTo>
                    <a:pt x="871" y="1312"/>
                    <a:pt x="917" y="1307"/>
                    <a:pt x="964" y="1298"/>
                  </a:cubicBezTo>
                  <a:cubicBezTo>
                    <a:pt x="1305" y="1184"/>
                    <a:pt x="1533" y="843"/>
                    <a:pt x="1457" y="502"/>
                  </a:cubicBezTo>
                  <a:cubicBezTo>
                    <a:pt x="1370" y="177"/>
                    <a:pt x="1086" y="1"/>
                    <a:pt x="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61"/>
          <p:cNvGrpSpPr/>
          <p:nvPr/>
        </p:nvGrpSpPr>
        <p:grpSpPr>
          <a:xfrm>
            <a:off x="4662570" y="1165953"/>
            <a:ext cx="420247" cy="401215"/>
            <a:chOff x="1707593" y="2684727"/>
            <a:chExt cx="311855" cy="301641"/>
          </a:xfrm>
        </p:grpSpPr>
        <p:sp>
          <p:nvSpPr>
            <p:cNvPr id="2236" name="Google Shape;2236;p61"/>
            <p:cNvSpPr/>
            <p:nvPr/>
          </p:nvSpPr>
          <p:spPr>
            <a:xfrm>
              <a:off x="1707593" y="2684727"/>
              <a:ext cx="311855" cy="301641"/>
            </a:xfrm>
            <a:custGeom>
              <a:avLst/>
              <a:gdLst/>
              <a:ahLst/>
              <a:cxnLst/>
              <a:rect l="l" t="t" r="r" b="b"/>
              <a:pathLst>
                <a:path w="16304" h="15770" extrusionOk="0">
                  <a:moveTo>
                    <a:pt x="11037" y="1"/>
                  </a:moveTo>
                  <a:cubicBezTo>
                    <a:pt x="9586" y="1"/>
                    <a:pt x="7882" y="516"/>
                    <a:pt x="6142" y="1377"/>
                  </a:cubicBezTo>
                  <a:cubicBezTo>
                    <a:pt x="2540" y="3159"/>
                    <a:pt x="0" y="5358"/>
                    <a:pt x="1517" y="8391"/>
                  </a:cubicBezTo>
                  <a:cubicBezTo>
                    <a:pt x="3064" y="11587"/>
                    <a:pt x="8912" y="15769"/>
                    <a:pt x="12063" y="15769"/>
                  </a:cubicBezTo>
                  <a:cubicBezTo>
                    <a:pt x="12463" y="15769"/>
                    <a:pt x="12820" y="15702"/>
                    <a:pt x="13118" y="15557"/>
                  </a:cubicBezTo>
                  <a:cubicBezTo>
                    <a:pt x="15772" y="14230"/>
                    <a:pt x="16303" y="5585"/>
                    <a:pt x="14559" y="1984"/>
                  </a:cubicBezTo>
                  <a:cubicBezTo>
                    <a:pt x="13853" y="592"/>
                    <a:pt x="12590" y="1"/>
                    <a:pt x="1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1888578" y="2733407"/>
              <a:ext cx="37126" cy="28902"/>
            </a:xfrm>
            <a:custGeom>
              <a:avLst/>
              <a:gdLst/>
              <a:ahLst/>
              <a:cxnLst/>
              <a:rect l="l" t="t" r="r" b="b"/>
              <a:pathLst>
                <a:path w="1941" h="1511" extrusionOk="0">
                  <a:moveTo>
                    <a:pt x="1010" y="0"/>
                  </a:moveTo>
                  <a:cubicBezTo>
                    <a:pt x="495" y="0"/>
                    <a:pt x="1" y="493"/>
                    <a:pt x="282" y="1107"/>
                  </a:cubicBezTo>
                  <a:cubicBezTo>
                    <a:pt x="443" y="1391"/>
                    <a:pt x="688" y="1510"/>
                    <a:pt x="932" y="1510"/>
                  </a:cubicBezTo>
                  <a:cubicBezTo>
                    <a:pt x="1438" y="1510"/>
                    <a:pt x="1940" y="1000"/>
                    <a:pt x="1685" y="386"/>
                  </a:cubicBezTo>
                  <a:cubicBezTo>
                    <a:pt x="1512" y="115"/>
                    <a:pt x="1259" y="0"/>
                    <a:pt x="1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1795331" y="2781971"/>
              <a:ext cx="34869" cy="29801"/>
            </a:xfrm>
            <a:custGeom>
              <a:avLst/>
              <a:gdLst/>
              <a:ahLst/>
              <a:cxnLst/>
              <a:rect l="l" t="t" r="r" b="b"/>
              <a:pathLst>
                <a:path w="1823" h="1558" extrusionOk="0">
                  <a:moveTo>
                    <a:pt x="918" y="1"/>
                  </a:moveTo>
                  <a:cubicBezTo>
                    <a:pt x="803" y="1"/>
                    <a:pt x="685" y="27"/>
                    <a:pt x="569" y="84"/>
                  </a:cubicBezTo>
                  <a:cubicBezTo>
                    <a:pt x="152" y="274"/>
                    <a:pt x="1" y="767"/>
                    <a:pt x="228" y="1146"/>
                  </a:cubicBezTo>
                  <a:cubicBezTo>
                    <a:pt x="366" y="1423"/>
                    <a:pt x="631" y="1557"/>
                    <a:pt x="899" y="1557"/>
                  </a:cubicBezTo>
                  <a:cubicBezTo>
                    <a:pt x="1219" y="1557"/>
                    <a:pt x="1545" y="1366"/>
                    <a:pt x="1669" y="994"/>
                  </a:cubicBezTo>
                  <a:cubicBezTo>
                    <a:pt x="1822" y="473"/>
                    <a:pt x="1404" y="1"/>
                    <a:pt x="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1851317" y="2787327"/>
              <a:ext cx="39039" cy="24082"/>
            </a:xfrm>
            <a:custGeom>
              <a:avLst/>
              <a:gdLst/>
              <a:ahLst/>
              <a:cxnLst/>
              <a:rect l="l" t="t" r="r" b="b"/>
              <a:pathLst>
                <a:path w="2041" h="1259" extrusionOk="0">
                  <a:moveTo>
                    <a:pt x="1759" y="0"/>
                  </a:moveTo>
                  <a:cubicBezTo>
                    <a:pt x="1683" y="0"/>
                    <a:pt x="1607" y="34"/>
                    <a:pt x="1547" y="108"/>
                  </a:cubicBezTo>
                  <a:cubicBezTo>
                    <a:pt x="1396" y="259"/>
                    <a:pt x="1244" y="335"/>
                    <a:pt x="1055" y="411"/>
                  </a:cubicBezTo>
                  <a:lnTo>
                    <a:pt x="979" y="411"/>
                  </a:lnTo>
                  <a:cubicBezTo>
                    <a:pt x="789" y="487"/>
                    <a:pt x="562" y="563"/>
                    <a:pt x="372" y="563"/>
                  </a:cubicBezTo>
                  <a:cubicBezTo>
                    <a:pt x="357" y="560"/>
                    <a:pt x="343" y="559"/>
                    <a:pt x="329" y="559"/>
                  </a:cubicBezTo>
                  <a:cubicBezTo>
                    <a:pt x="126" y="559"/>
                    <a:pt x="0" y="803"/>
                    <a:pt x="107" y="980"/>
                  </a:cubicBezTo>
                  <a:cubicBezTo>
                    <a:pt x="266" y="1166"/>
                    <a:pt x="518" y="1258"/>
                    <a:pt x="759" y="1258"/>
                  </a:cubicBezTo>
                  <a:cubicBezTo>
                    <a:pt x="862" y="1258"/>
                    <a:pt x="964" y="1241"/>
                    <a:pt x="1055" y="1207"/>
                  </a:cubicBezTo>
                  <a:cubicBezTo>
                    <a:pt x="1130" y="1169"/>
                    <a:pt x="1206" y="1131"/>
                    <a:pt x="1282" y="1131"/>
                  </a:cubicBezTo>
                  <a:cubicBezTo>
                    <a:pt x="1358" y="1093"/>
                    <a:pt x="1434" y="1056"/>
                    <a:pt x="1510" y="1018"/>
                  </a:cubicBezTo>
                  <a:cubicBezTo>
                    <a:pt x="1851" y="904"/>
                    <a:pt x="2040" y="563"/>
                    <a:pt x="2040" y="221"/>
                  </a:cubicBezTo>
                  <a:cubicBezTo>
                    <a:pt x="1994" y="83"/>
                    <a:pt x="1877" y="0"/>
                    <a:pt x="1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0" name="Google Shape;2240;p61"/>
          <p:cNvGrpSpPr/>
          <p:nvPr/>
        </p:nvGrpSpPr>
        <p:grpSpPr>
          <a:xfrm>
            <a:off x="7936769" y="2640792"/>
            <a:ext cx="466210" cy="443892"/>
            <a:chOff x="3553206" y="2138254"/>
            <a:chExt cx="286473" cy="278209"/>
          </a:xfrm>
        </p:grpSpPr>
        <p:sp>
          <p:nvSpPr>
            <p:cNvPr id="2241" name="Google Shape;2241;p61"/>
            <p:cNvSpPr/>
            <p:nvPr/>
          </p:nvSpPr>
          <p:spPr>
            <a:xfrm>
              <a:off x="3553206" y="2138254"/>
              <a:ext cx="286473" cy="278209"/>
            </a:xfrm>
            <a:custGeom>
              <a:avLst/>
              <a:gdLst/>
              <a:ahLst/>
              <a:cxnLst/>
              <a:rect l="l" t="t" r="r" b="b"/>
              <a:pathLst>
                <a:path w="14977" h="14545" extrusionOk="0">
                  <a:moveTo>
                    <a:pt x="4938" y="1"/>
                  </a:moveTo>
                  <a:cubicBezTo>
                    <a:pt x="3764" y="1"/>
                    <a:pt x="2764" y="491"/>
                    <a:pt x="2048" y="1701"/>
                  </a:cubicBezTo>
                  <a:cubicBezTo>
                    <a:pt x="152" y="4886"/>
                    <a:pt x="1" y="12848"/>
                    <a:pt x="2351" y="14251"/>
                  </a:cubicBezTo>
                  <a:cubicBezTo>
                    <a:pt x="2684" y="14453"/>
                    <a:pt x="3114" y="14544"/>
                    <a:pt x="3611" y="14544"/>
                  </a:cubicBezTo>
                  <a:cubicBezTo>
                    <a:pt x="6567" y="14544"/>
                    <a:pt x="11913" y="11290"/>
                    <a:pt x="13536" y="8564"/>
                  </a:cubicBezTo>
                  <a:cubicBezTo>
                    <a:pt x="14977" y="6175"/>
                    <a:pt x="12967" y="3673"/>
                    <a:pt x="9820" y="1777"/>
                  </a:cubicBezTo>
                  <a:cubicBezTo>
                    <a:pt x="8068" y="734"/>
                    <a:pt x="6373" y="1"/>
                    <a:pt x="4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3743027" y="2230985"/>
              <a:ext cx="29935" cy="23680"/>
            </a:xfrm>
            <a:custGeom>
              <a:avLst/>
              <a:gdLst/>
              <a:ahLst/>
              <a:cxnLst/>
              <a:rect l="l" t="t" r="r" b="b"/>
              <a:pathLst>
                <a:path w="1565" h="1238" extrusionOk="0">
                  <a:moveTo>
                    <a:pt x="791" y="0"/>
                  </a:moveTo>
                  <a:cubicBezTo>
                    <a:pt x="575" y="0"/>
                    <a:pt x="364" y="101"/>
                    <a:pt x="238" y="303"/>
                  </a:cubicBezTo>
                  <a:cubicBezTo>
                    <a:pt x="1" y="710"/>
                    <a:pt x="308" y="1237"/>
                    <a:pt x="755" y="1237"/>
                  </a:cubicBezTo>
                  <a:cubicBezTo>
                    <a:pt x="808" y="1237"/>
                    <a:pt x="863" y="1229"/>
                    <a:pt x="920" y="1213"/>
                  </a:cubicBezTo>
                  <a:cubicBezTo>
                    <a:pt x="1451" y="1100"/>
                    <a:pt x="1565" y="379"/>
                    <a:pt x="1110" y="76"/>
                  </a:cubicBezTo>
                  <a:cubicBezTo>
                    <a:pt x="1009" y="25"/>
                    <a:pt x="899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3657929" y="2179723"/>
              <a:ext cx="31407" cy="23929"/>
            </a:xfrm>
            <a:custGeom>
              <a:avLst/>
              <a:gdLst/>
              <a:ahLst/>
              <a:cxnLst/>
              <a:rect l="l" t="t" r="r" b="b"/>
              <a:pathLst>
                <a:path w="1642" h="1251" extrusionOk="0">
                  <a:moveTo>
                    <a:pt x="783" y="1"/>
                  </a:moveTo>
                  <a:cubicBezTo>
                    <a:pt x="598" y="1"/>
                    <a:pt x="414" y="86"/>
                    <a:pt x="289" y="291"/>
                  </a:cubicBezTo>
                  <a:cubicBezTo>
                    <a:pt x="1" y="789"/>
                    <a:pt x="418" y="1251"/>
                    <a:pt x="842" y="1251"/>
                  </a:cubicBezTo>
                  <a:cubicBezTo>
                    <a:pt x="1031" y="1251"/>
                    <a:pt x="1221" y="1159"/>
                    <a:pt x="1350" y="936"/>
                  </a:cubicBezTo>
                  <a:cubicBezTo>
                    <a:pt x="1642" y="459"/>
                    <a:pt x="1211" y="1"/>
                    <a:pt x="7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3656915" y="2216467"/>
              <a:ext cx="87049" cy="64574"/>
            </a:xfrm>
            <a:custGeom>
              <a:avLst/>
              <a:gdLst/>
              <a:ahLst/>
              <a:cxnLst/>
              <a:rect l="l" t="t" r="r" b="b"/>
              <a:pathLst>
                <a:path w="4551" h="3376" extrusionOk="0">
                  <a:moveTo>
                    <a:pt x="3792" y="2200"/>
                  </a:moveTo>
                  <a:cubicBezTo>
                    <a:pt x="3678" y="1745"/>
                    <a:pt x="3526" y="1404"/>
                    <a:pt x="3034" y="1252"/>
                  </a:cubicBezTo>
                  <a:cubicBezTo>
                    <a:pt x="2844" y="1176"/>
                    <a:pt x="2654" y="1214"/>
                    <a:pt x="2465" y="1290"/>
                  </a:cubicBezTo>
                  <a:cubicBezTo>
                    <a:pt x="2465" y="1100"/>
                    <a:pt x="2389" y="911"/>
                    <a:pt x="2237" y="797"/>
                  </a:cubicBezTo>
                  <a:cubicBezTo>
                    <a:pt x="1934" y="494"/>
                    <a:pt x="1479" y="418"/>
                    <a:pt x="1062" y="607"/>
                  </a:cubicBezTo>
                  <a:cubicBezTo>
                    <a:pt x="607" y="721"/>
                    <a:pt x="569" y="342"/>
                    <a:pt x="493" y="1"/>
                  </a:cubicBezTo>
                  <a:cubicBezTo>
                    <a:pt x="0" y="1024"/>
                    <a:pt x="797" y="1745"/>
                    <a:pt x="1820" y="1745"/>
                  </a:cubicBezTo>
                  <a:cubicBezTo>
                    <a:pt x="1972" y="1745"/>
                    <a:pt x="2124" y="1707"/>
                    <a:pt x="2275" y="1631"/>
                  </a:cubicBezTo>
                  <a:cubicBezTo>
                    <a:pt x="2275" y="1821"/>
                    <a:pt x="2313" y="1972"/>
                    <a:pt x="2427" y="2124"/>
                  </a:cubicBezTo>
                  <a:cubicBezTo>
                    <a:pt x="2920" y="2996"/>
                    <a:pt x="3944" y="3375"/>
                    <a:pt x="4550" y="2389"/>
                  </a:cubicBezTo>
                  <a:cubicBezTo>
                    <a:pt x="4247" y="2503"/>
                    <a:pt x="3906" y="2693"/>
                    <a:pt x="3792" y="2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61"/>
          <p:cNvGrpSpPr/>
          <p:nvPr/>
        </p:nvGrpSpPr>
        <p:grpSpPr>
          <a:xfrm>
            <a:off x="4224229" y="1180378"/>
            <a:ext cx="4090289" cy="2808097"/>
            <a:chOff x="4606450" y="1286825"/>
            <a:chExt cx="3549000" cy="2387147"/>
          </a:xfrm>
        </p:grpSpPr>
        <p:sp>
          <p:nvSpPr>
            <p:cNvPr id="2246" name="Google Shape;2246;p61"/>
            <p:cNvSpPr/>
            <p:nvPr/>
          </p:nvSpPr>
          <p:spPr>
            <a:xfrm>
              <a:off x="5353606" y="1286825"/>
              <a:ext cx="2053200" cy="205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4606450" y="3372472"/>
              <a:ext cx="3549000" cy="301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8" name="Google Shape;2248;p61"/>
            <p:cNvGrpSpPr/>
            <p:nvPr/>
          </p:nvGrpSpPr>
          <p:grpSpPr>
            <a:xfrm>
              <a:off x="4720867" y="1631530"/>
              <a:ext cx="3328486" cy="1890289"/>
              <a:chOff x="147648" y="548603"/>
              <a:chExt cx="3030029" cy="1720791"/>
            </a:xfrm>
          </p:grpSpPr>
          <p:sp>
            <p:nvSpPr>
              <p:cNvPr id="2249" name="Google Shape;2249;p61"/>
              <p:cNvSpPr/>
              <p:nvPr/>
            </p:nvSpPr>
            <p:spPr>
              <a:xfrm>
                <a:off x="147648" y="2177865"/>
                <a:ext cx="3030029" cy="54280"/>
              </a:xfrm>
              <a:custGeom>
                <a:avLst/>
                <a:gdLst/>
                <a:ahLst/>
                <a:cxnLst/>
                <a:rect l="l" t="t" r="r" b="b"/>
                <a:pathLst>
                  <a:path w="156915" h="2811" extrusionOk="0">
                    <a:moveTo>
                      <a:pt x="0" y="1"/>
                    </a:moveTo>
                    <a:lnTo>
                      <a:pt x="0" y="2811"/>
                    </a:lnTo>
                    <a:lnTo>
                      <a:pt x="156914" y="2811"/>
                    </a:lnTo>
                    <a:lnTo>
                      <a:pt x="1569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61"/>
              <p:cNvSpPr/>
              <p:nvPr/>
            </p:nvSpPr>
            <p:spPr>
              <a:xfrm>
                <a:off x="147648" y="2232126"/>
                <a:ext cx="3030029" cy="37268"/>
              </a:xfrm>
              <a:custGeom>
                <a:avLst/>
                <a:gdLst/>
                <a:ahLst/>
                <a:cxnLst/>
                <a:rect l="l" t="t" r="r" b="b"/>
                <a:pathLst>
                  <a:path w="156915" h="1930" extrusionOk="0">
                    <a:moveTo>
                      <a:pt x="0" y="1"/>
                    </a:moveTo>
                    <a:lnTo>
                      <a:pt x="0" y="120"/>
                    </a:lnTo>
                    <a:cubicBezTo>
                      <a:pt x="0" y="1120"/>
                      <a:pt x="810" y="1930"/>
                      <a:pt x="1810" y="1930"/>
                    </a:cubicBezTo>
                    <a:lnTo>
                      <a:pt x="155104" y="1930"/>
                    </a:lnTo>
                    <a:cubicBezTo>
                      <a:pt x="156104" y="1930"/>
                      <a:pt x="156914" y="1120"/>
                      <a:pt x="156914" y="120"/>
                    </a:cubicBezTo>
                    <a:lnTo>
                      <a:pt x="156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1"/>
              <p:cNvSpPr/>
              <p:nvPr/>
            </p:nvSpPr>
            <p:spPr>
              <a:xfrm>
                <a:off x="1449046" y="2177865"/>
                <a:ext cx="427678" cy="28984"/>
              </a:xfrm>
              <a:custGeom>
                <a:avLst/>
                <a:gdLst/>
                <a:ahLst/>
                <a:cxnLst/>
                <a:rect l="l" t="t" r="r" b="b"/>
                <a:pathLst>
                  <a:path w="22148" h="1501" extrusionOk="0">
                    <a:moveTo>
                      <a:pt x="0" y="1"/>
                    </a:moveTo>
                    <a:cubicBezTo>
                      <a:pt x="0" y="834"/>
                      <a:pt x="739" y="1501"/>
                      <a:pt x="1667" y="1501"/>
                    </a:cubicBezTo>
                    <a:lnTo>
                      <a:pt x="20457" y="1501"/>
                    </a:lnTo>
                    <a:cubicBezTo>
                      <a:pt x="21386" y="1501"/>
                      <a:pt x="22148" y="834"/>
                      <a:pt x="22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1"/>
              <p:cNvSpPr/>
              <p:nvPr/>
            </p:nvSpPr>
            <p:spPr>
              <a:xfrm>
                <a:off x="436429" y="548603"/>
                <a:ext cx="2452911" cy="1629281"/>
              </a:xfrm>
              <a:custGeom>
                <a:avLst/>
                <a:gdLst/>
                <a:ahLst/>
                <a:cxnLst/>
                <a:rect l="l" t="t" r="r" b="b"/>
                <a:pathLst>
                  <a:path w="127028" h="84375" extrusionOk="0">
                    <a:moveTo>
                      <a:pt x="2859" y="0"/>
                    </a:moveTo>
                    <a:cubicBezTo>
                      <a:pt x="1287" y="0"/>
                      <a:pt x="1" y="1286"/>
                      <a:pt x="1" y="2882"/>
                    </a:cubicBezTo>
                    <a:lnTo>
                      <a:pt x="1" y="84375"/>
                    </a:lnTo>
                    <a:lnTo>
                      <a:pt x="127027" y="84375"/>
                    </a:lnTo>
                    <a:lnTo>
                      <a:pt x="127027" y="2882"/>
                    </a:lnTo>
                    <a:cubicBezTo>
                      <a:pt x="127027" y="1286"/>
                      <a:pt x="125718" y="0"/>
                      <a:pt x="1241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1"/>
              <p:cNvSpPr/>
              <p:nvPr/>
            </p:nvSpPr>
            <p:spPr>
              <a:xfrm>
                <a:off x="452534" y="567449"/>
                <a:ext cx="2420257" cy="1610435"/>
              </a:xfrm>
              <a:custGeom>
                <a:avLst/>
                <a:gdLst/>
                <a:ahLst/>
                <a:cxnLst/>
                <a:rect l="l" t="t" r="r" b="b"/>
                <a:pathLst>
                  <a:path w="125337" h="83399" extrusionOk="0">
                    <a:moveTo>
                      <a:pt x="2025" y="1"/>
                    </a:moveTo>
                    <a:cubicBezTo>
                      <a:pt x="905" y="1"/>
                      <a:pt x="0" y="905"/>
                      <a:pt x="0" y="2025"/>
                    </a:cubicBezTo>
                    <a:lnTo>
                      <a:pt x="0" y="83399"/>
                    </a:lnTo>
                    <a:lnTo>
                      <a:pt x="125336" y="83399"/>
                    </a:lnTo>
                    <a:lnTo>
                      <a:pt x="125336" y="2025"/>
                    </a:lnTo>
                    <a:cubicBezTo>
                      <a:pt x="125336" y="905"/>
                      <a:pt x="124431" y="1"/>
                      <a:pt x="123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1"/>
              <p:cNvSpPr/>
              <p:nvPr/>
            </p:nvSpPr>
            <p:spPr>
              <a:xfrm>
                <a:off x="452534" y="2138318"/>
                <a:ext cx="2420257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125337" h="2049" extrusionOk="0">
                    <a:moveTo>
                      <a:pt x="0" y="0"/>
                    </a:moveTo>
                    <a:lnTo>
                      <a:pt x="0" y="2049"/>
                    </a:lnTo>
                    <a:lnTo>
                      <a:pt x="125336" y="2049"/>
                    </a:lnTo>
                    <a:lnTo>
                      <a:pt x="125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5" name="Google Shape;2255;p61"/>
          <p:cNvSpPr txBox="1">
            <a:spLocks noGrp="1"/>
          </p:cNvSpPr>
          <p:nvPr>
            <p:ph type="subTitle" idx="1"/>
          </p:nvPr>
        </p:nvSpPr>
        <p:spPr>
          <a:xfrm>
            <a:off x="840059" y="2078097"/>
            <a:ext cx="3139500" cy="2105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Página web que entre sus funciones está informar sobre nuevas canciones, crea rankings de las canciones más escuchadas y posee un blog donde informa noticias sobre los artistas.</a:t>
            </a:r>
            <a:endParaRPr dirty="0"/>
          </a:p>
        </p:txBody>
      </p:sp>
      <p:sp>
        <p:nvSpPr>
          <p:cNvPr id="2256" name="Google Shape;2256;p61"/>
          <p:cNvSpPr txBox="1">
            <a:spLocks noGrp="1"/>
          </p:cNvSpPr>
          <p:nvPr>
            <p:ph type="title"/>
          </p:nvPr>
        </p:nvSpPr>
        <p:spPr>
          <a:xfrm>
            <a:off x="1045580" y="866997"/>
            <a:ext cx="2776500" cy="12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PORTAL DE MÚSICA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F8F348-7436-480F-8E75-82F287E76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6" t="4422" r="1522" b="7419"/>
          <a:stretch/>
        </p:blipFill>
        <p:spPr>
          <a:xfrm>
            <a:off x="4757214" y="1631918"/>
            <a:ext cx="3023787" cy="2014824"/>
          </a:xfrm>
          <a:prstGeom prst="rect">
            <a:avLst/>
          </a:prstGeom>
        </p:spPr>
      </p:pic>
      <p:sp>
        <p:nvSpPr>
          <p:cNvPr id="37" name="Google Shape;451;p34">
            <a:extLst>
              <a:ext uri="{FF2B5EF4-FFF2-40B4-BE49-F238E27FC236}">
                <a16:creationId xmlns:a16="http://schemas.microsoft.com/office/drawing/2014/main" id="{69B5EBF9-5657-4F85-889A-FDD31434C567}"/>
              </a:ext>
            </a:extLst>
          </p:cNvPr>
          <p:cNvSpPr txBox="1">
            <a:spLocks/>
          </p:cNvSpPr>
          <p:nvPr/>
        </p:nvSpPr>
        <p:spPr>
          <a:xfrm>
            <a:off x="401472" y="335488"/>
            <a:ext cx="3578087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/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1° Página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" name="Google Shape;2262;p62"/>
          <p:cNvGrpSpPr/>
          <p:nvPr/>
        </p:nvGrpSpPr>
        <p:grpSpPr>
          <a:xfrm rot="10800000">
            <a:off x="3645188" y="1541505"/>
            <a:ext cx="247319" cy="323465"/>
            <a:chOff x="938151" y="1358560"/>
            <a:chExt cx="247319" cy="323465"/>
          </a:xfrm>
        </p:grpSpPr>
        <p:sp>
          <p:nvSpPr>
            <p:cNvPr id="2263" name="Google Shape;2263;p62"/>
            <p:cNvSpPr/>
            <p:nvPr/>
          </p:nvSpPr>
          <p:spPr>
            <a:xfrm>
              <a:off x="1052725" y="1583366"/>
              <a:ext cx="100094" cy="98660"/>
            </a:xfrm>
            <a:custGeom>
              <a:avLst/>
              <a:gdLst/>
              <a:ahLst/>
              <a:cxnLst/>
              <a:rect l="l" t="t" r="r" b="b"/>
              <a:pathLst>
                <a:path w="5233" h="5158" extrusionOk="0">
                  <a:moveTo>
                    <a:pt x="2617" y="1"/>
                  </a:moveTo>
                  <a:lnTo>
                    <a:pt x="2617" y="39"/>
                  </a:lnTo>
                  <a:cubicBezTo>
                    <a:pt x="2579" y="1480"/>
                    <a:pt x="1442" y="2617"/>
                    <a:pt x="1" y="2655"/>
                  </a:cubicBezTo>
                  <a:lnTo>
                    <a:pt x="39" y="2655"/>
                  </a:lnTo>
                  <a:cubicBezTo>
                    <a:pt x="62" y="2654"/>
                    <a:pt x="85" y="2654"/>
                    <a:pt x="109" y="2654"/>
                  </a:cubicBezTo>
                  <a:cubicBezTo>
                    <a:pt x="1516" y="2654"/>
                    <a:pt x="2617" y="3777"/>
                    <a:pt x="2617" y="5157"/>
                  </a:cubicBezTo>
                  <a:cubicBezTo>
                    <a:pt x="2655" y="3754"/>
                    <a:pt x="3792" y="2617"/>
                    <a:pt x="5195" y="2617"/>
                  </a:cubicBezTo>
                  <a:lnTo>
                    <a:pt x="5233" y="2617"/>
                  </a:lnTo>
                  <a:cubicBezTo>
                    <a:pt x="3792" y="2617"/>
                    <a:pt x="2617" y="1442"/>
                    <a:pt x="2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2"/>
            <p:cNvSpPr/>
            <p:nvPr/>
          </p:nvSpPr>
          <p:spPr>
            <a:xfrm>
              <a:off x="938151" y="1513761"/>
              <a:ext cx="75439" cy="74712"/>
            </a:xfrm>
            <a:custGeom>
              <a:avLst/>
              <a:gdLst/>
              <a:ahLst/>
              <a:cxnLst/>
              <a:rect l="l" t="t" r="r" b="b"/>
              <a:pathLst>
                <a:path w="3944" h="3906" extrusionOk="0">
                  <a:moveTo>
                    <a:pt x="3941" y="2010"/>
                  </a:moveTo>
                  <a:cubicBezTo>
                    <a:pt x="3942" y="2010"/>
                    <a:pt x="3943" y="2010"/>
                    <a:pt x="3944" y="2010"/>
                  </a:cubicBezTo>
                  <a:cubicBezTo>
                    <a:pt x="3943" y="2010"/>
                    <a:pt x="3942" y="2010"/>
                    <a:pt x="3941" y="2010"/>
                  </a:cubicBezTo>
                  <a:close/>
                  <a:moveTo>
                    <a:pt x="1972" y="0"/>
                  </a:moveTo>
                  <a:lnTo>
                    <a:pt x="1972" y="38"/>
                  </a:lnTo>
                  <a:cubicBezTo>
                    <a:pt x="1934" y="1100"/>
                    <a:pt x="1062" y="1972"/>
                    <a:pt x="0" y="2010"/>
                  </a:cubicBezTo>
                  <a:lnTo>
                    <a:pt x="38" y="2010"/>
                  </a:lnTo>
                  <a:cubicBezTo>
                    <a:pt x="61" y="2009"/>
                    <a:pt x="83" y="2008"/>
                    <a:pt x="105" y="2008"/>
                  </a:cubicBezTo>
                  <a:cubicBezTo>
                    <a:pt x="1136" y="2008"/>
                    <a:pt x="1972" y="2866"/>
                    <a:pt x="1972" y="3905"/>
                  </a:cubicBezTo>
                  <a:lnTo>
                    <a:pt x="1972" y="3830"/>
                  </a:lnTo>
                  <a:cubicBezTo>
                    <a:pt x="2009" y="2828"/>
                    <a:pt x="2844" y="2008"/>
                    <a:pt x="3874" y="2008"/>
                  </a:cubicBezTo>
                  <a:cubicBezTo>
                    <a:pt x="3896" y="2008"/>
                    <a:pt x="3919" y="2009"/>
                    <a:pt x="3941" y="2010"/>
                  </a:cubicBezTo>
                  <a:lnTo>
                    <a:pt x="3941" y="2010"/>
                  </a:lnTo>
                  <a:cubicBezTo>
                    <a:pt x="2843" y="1970"/>
                    <a:pt x="1972" y="1099"/>
                    <a:pt x="1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2"/>
            <p:cNvSpPr/>
            <p:nvPr/>
          </p:nvSpPr>
          <p:spPr>
            <a:xfrm>
              <a:off x="1088264" y="1358560"/>
              <a:ext cx="97206" cy="98641"/>
            </a:xfrm>
            <a:custGeom>
              <a:avLst/>
              <a:gdLst/>
              <a:ahLst/>
              <a:cxnLst/>
              <a:rect l="l" t="t" r="r" b="b"/>
              <a:pathLst>
                <a:path w="5082" h="5157" extrusionOk="0">
                  <a:moveTo>
                    <a:pt x="2541" y="1"/>
                  </a:moveTo>
                  <a:lnTo>
                    <a:pt x="2541" y="76"/>
                  </a:lnTo>
                  <a:cubicBezTo>
                    <a:pt x="2503" y="1479"/>
                    <a:pt x="1366" y="2541"/>
                    <a:pt x="1" y="2541"/>
                  </a:cubicBezTo>
                  <a:lnTo>
                    <a:pt x="39" y="2541"/>
                  </a:lnTo>
                  <a:cubicBezTo>
                    <a:pt x="1479" y="2579"/>
                    <a:pt x="2617" y="3716"/>
                    <a:pt x="2655" y="5157"/>
                  </a:cubicBezTo>
                  <a:lnTo>
                    <a:pt x="2655" y="5119"/>
                  </a:lnTo>
                  <a:cubicBezTo>
                    <a:pt x="2617" y="3716"/>
                    <a:pt x="3678" y="2579"/>
                    <a:pt x="5081" y="2541"/>
                  </a:cubicBezTo>
                  <a:cubicBezTo>
                    <a:pt x="3678" y="2541"/>
                    <a:pt x="2541" y="1403"/>
                    <a:pt x="2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6" name="Google Shape;2266;p62"/>
          <p:cNvGrpSpPr/>
          <p:nvPr/>
        </p:nvGrpSpPr>
        <p:grpSpPr>
          <a:xfrm>
            <a:off x="717148" y="1193885"/>
            <a:ext cx="52932" cy="179414"/>
            <a:chOff x="1533858" y="2292354"/>
            <a:chExt cx="52932" cy="179414"/>
          </a:xfrm>
        </p:grpSpPr>
        <p:sp>
          <p:nvSpPr>
            <p:cNvPr id="2267" name="Google Shape;2267;p62"/>
            <p:cNvSpPr/>
            <p:nvPr/>
          </p:nvSpPr>
          <p:spPr>
            <a:xfrm rot="10677757">
              <a:off x="1561685" y="2292785"/>
              <a:ext cx="24674" cy="24674"/>
            </a:xfrm>
            <a:custGeom>
              <a:avLst/>
              <a:gdLst/>
              <a:ahLst/>
              <a:cxnLst/>
              <a:rect l="l" t="t" r="r" b="b"/>
              <a:pathLst>
                <a:path w="1290" h="1290" extrusionOk="0">
                  <a:moveTo>
                    <a:pt x="645" y="1"/>
                  </a:moveTo>
                  <a:cubicBezTo>
                    <a:pt x="303" y="1"/>
                    <a:pt x="0" y="304"/>
                    <a:pt x="0" y="645"/>
                  </a:cubicBezTo>
                  <a:cubicBezTo>
                    <a:pt x="0" y="1024"/>
                    <a:pt x="303" y="1290"/>
                    <a:pt x="645" y="1290"/>
                  </a:cubicBezTo>
                  <a:cubicBezTo>
                    <a:pt x="1024" y="1290"/>
                    <a:pt x="1289" y="1024"/>
                    <a:pt x="1289" y="645"/>
                  </a:cubicBezTo>
                  <a:cubicBezTo>
                    <a:pt x="1289" y="304"/>
                    <a:pt x="1024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2"/>
            <p:cNvSpPr/>
            <p:nvPr/>
          </p:nvSpPr>
          <p:spPr>
            <a:xfrm rot="10677757">
              <a:off x="1534289" y="2358713"/>
              <a:ext cx="29264" cy="24789"/>
            </a:xfrm>
            <a:custGeom>
              <a:avLst/>
              <a:gdLst/>
              <a:ahLst/>
              <a:cxnLst/>
              <a:rect l="l" t="t" r="r" b="b"/>
              <a:pathLst>
                <a:path w="1530" h="1296" extrusionOk="0">
                  <a:moveTo>
                    <a:pt x="815" y="0"/>
                  </a:moveTo>
                  <a:cubicBezTo>
                    <a:pt x="603" y="0"/>
                    <a:pt x="394" y="98"/>
                    <a:pt x="278" y="296"/>
                  </a:cubicBezTo>
                  <a:cubicBezTo>
                    <a:pt x="0" y="748"/>
                    <a:pt x="328" y="1295"/>
                    <a:pt x="823" y="1295"/>
                  </a:cubicBezTo>
                  <a:cubicBezTo>
                    <a:pt x="868" y="1295"/>
                    <a:pt x="914" y="1291"/>
                    <a:pt x="961" y="1281"/>
                  </a:cubicBezTo>
                  <a:cubicBezTo>
                    <a:pt x="1302" y="1206"/>
                    <a:pt x="1530" y="827"/>
                    <a:pt x="1454" y="485"/>
                  </a:cubicBezTo>
                  <a:cubicBezTo>
                    <a:pt x="1368" y="164"/>
                    <a:pt x="1089" y="0"/>
                    <a:pt x="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2"/>
            <p:cNvSpPr/>
            <p:nvPr/>
          </p:nvSpPr>
          <p:spPr>
            <a:xfrm rot="10677757">
              <a:off x="1546057" y="2446160"/>
              <a:ext cx="29322" cy="25095"/>
            </a:xfrm>
            <a:custGeom>
              <a:avLst/>
              <a:gdLst/>
              <a:ahLst/>
              <a:cxnLst/>
              <a:rect l="l" t="t" r="r" b="b"/>
              <a:pathLst>
                <a:path w="1533" h="1312" extrusionOk="0">
                  <a:moveTo>
                    <a:pt x="802" y="1"/>
                  </a:moveTo>
                  <a:cubicBezTo>
                    <a:pt x="588" y="1"/>
                    <a:pt x="374" y="101"/>
                    <a:pt x="244" y="312"/>
                  </a:cubicBezTo>
                  <a:cubicBezTo>
                    <a:pt x="0" y="764"/>
                    <a:pt x="331" y="1312"/>
                    <a:pt x="826" y="1312"/>
                  </a:cubicBezTo>
                  <a:cubicBezTo>
                    <a:pt x="871" y="1312"/>
                    <a:pt x="917" y="1307"/>
                    <a:pt x="964" y="1298"/>
                  </a:cubicBezTo>
                  <a:cubicBezTo>
                    <a:pt x="1305" y="1184"/>
                    <a:pt x="1533" y="843"/>
                    <a:pt x="1457" y="502"/>
                  </a:cubicBezTo>
                  <a:cubicBezTo>
                    <a:pt x="1370" y="177"/>
                    <a:pt x="1086" y="1"/>
                    <a:pt x="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0" name="Google Shape;2270;p62"/>
          <p:cNvGrpSpPr/>
          <p:nvPr/>
        </p:nvGrpSpPr>
        <p:grpSpPr>
          <a:xfrm rot="2700000">
            <a:off x="3386362" y="3350402"/>
            <a:ext cx="311852" cy="301638"/>
            <a:chOff x="1707593" y="2684727"/>
            <a:chExt cx="311855" cy="301641"/>
          </a:xfrm>
        </p:grpSpPr>
        <p:sp>
          <p:nvSpPr>
            <p:cNvPr id="2271" name="Google Shape;2271;p62"/>
            <p:cNvSpPr/>
            <p:nvPr/>
          </p:nvSpPr>
          <p:spPr>
            <a:xfrm>
              <a:off x="1707593" y="2684727"/>
              <a:ext cx="311855" cy="301641"/>
            </a:xfrm>
            <a:custGeom>
              <a:avLst/>
              <a:gdLst/>
              <a:ahLst/>
              <a:cxnLst/>
              <a:rect l="l" t="t" r="r" b="b"/>
              <a:pathLst>
                <a:path w="16304" h="15770" extrusionOk="0">
                  <a:moveTo>
                    <a:pt x="11037" y="1"/>
                  </a:moveTo>
                  <a:cubicBezTo>
                    <a:pt x="9586" y="1"/>
                    <a:pt x="7882" y="516"/>
                    <a:pt x="6142" y="1377"/>
                  </a:cubicBezTo>
                  <a:cubicBezTo>
                    <a:pt x="2540" y="3159"/>
                    <a:pt x="0" y="5358"/>
                    <a:pt x="1517" y="8391"/>
                  </a:cubicBezTo>
                  <a:cubicBezTo>
                    <a:pt x="3064" y="11587"/>
                    <a:pt x="8912" y="15769"/>
                    <a:pt x="12063" y="15769"/>
                  </a:cubicBezTo>
                  <a:cubicBezTo>
                    <a:pt x="12463" y="15769"/>
                    <a:pt x="12820" y="15702"/>
                    <a:pt x="13118" y="15557"/>
                  </a:cubicBezTo>
                  <a:cubicBezTo>
                    <a:pt x="15772" y="14230"/>
                    <a:pt x="16303" y="5585"/>
                    <a:pt x="14559" y="1984"/>
                  </a:cubicBezTo>
                  <a:cubicBezTo>
                    <a:pt x="13853" y="592"/>
                    <a:pt x="12590" y="1"/>
                    <a:pt x="1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2"/>
            <p:cNvSpPr/>
            <p:nvPr/>
          </p:nvSpPr>
          <p:spPr>
            <a:xfrm>
              <a:off x="1888578" y="2733407"/>
              <a:ext cx="37126" cy="28902"/>
            </a:xfrm>
            <a:custGeom>
              <a:avLst/>
              <a:gdLst/>
              <a:ahLst/>
              <a:cxnLst/>
              <a:rect l="l" t="t" r="r" b="b"/>
              <a:pathLst>
                <a:path w="1941" h="1511" extrusionOk="0">
                  <a:moveTo>
                    <a:pt x="1010" y="0"/>
                  </a:moveTo>
                  <a:cubicBezTo>
                    <a:pt x="495" y="0"/>
                    <a:pt x="1" y="493"/>
                    <a:pt x="282" y="1107"/>
                  </a:cubicBezTo>
                  <a:cubicBezTo>
                    <a:pt x="443" y="1391"/>
                    <a:pt x="688" y="1510"/>
                    <a:pt x="932" y="1510"/>
                  </a:cubicBezTo>
                  <a:cubicBezTo>
                    <a:pt x="1438" y="1510"/>
                    <a:pt x="1940" y="1000"/>
                    <a:pt x="1685" y="386"/>
                  </a:cubicBezTo>
                  <a:cubicBezTo>
                    <a:pt x="1512" y="115"/>
                    <a:pt x="1259" y="0"/>
                    <a:pt x="1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2"/>
            <p:cNvSpPr/>
            <p:nvPr/>
          </p:nvSpPr>
          <p:spPr>
            <a:xfrm>
              <a:off x="1795331" y="2781971"/>
              <a:ext cx="34869" cy="29801"/>
            </a:xfrm>
            <a:custGeom>
              <a:avLst/>
              <a:gdLst/>
              <a:ahLst/>
              <a:cxnLst/>
              <a:rect l="l" t="t" r="r" b="b"/>
              <a:pathLst>
                <a:path w="1823" h="1558" extrusionOk="0">
                  <a:moveTo>
                    <a:pt x="918" y="1"/>
                  </a:moveTo>
                  <a:cubicBezTo>
                    <a:pt x="803" y="1"/>
                    <a:pt x="685" y="27"/>
                    <a:pt x="569" y="84"/>
                  </a:cubicBezTo>
                  <a:cubicBezTo>
                    <a:pt x="152" y="274"/>
                    <a:pt x="1" y="767"/>
                    <a:pt x="228" y="1146"/>
                  </a:cubicBezTo>
                  <a:cubicBezTo>
                    <a:pt x="366" y="1423"/>
                    <a:pt x="631" y="1557"/>
                    <a:pt x="899" y="1557"/>
                  </a:cubicBezTo>
                  <a:cubicBezTo>
                    <a:pt x="1219" y="1557"/>
                    <a:pt x="1545" y="1366"/>
                    <a:pt x="1669" y="994"/>
                  </a:cubicBezTo>
                  <a:cubicBezTo>
                    <a:pt x="1822" y="473"/>
                    <a:pt x="1404" y="1"/>
                    <a:pt x="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2"/>
            <p:cNvSpPr/>
            <p:nvPr/>
          </p:nvSpPr>
          <p:spPr>
            <a:xfrm>
              <a:off x="1851317" y="2787327"/>
              <a:ext cx="39039" cy="24082"/>
            </a:xfrm>
            <a:custGeom>
              <a:avLst/>
              <a:gdLst/>
              <a:ahLst/>
              <a:cxnLst/>
              <a:rect l="l" t="t" r="r" b="b"/>
              <a:pathLst>
                <a:path w="2041" h="1259" extrusionOk="0">
                  <a:moveTo>
                    <a:pt x="1759" y="0"/>
                  </a:moveTo>
                  <a:cubicBezTo>
                    <a:pt x="1683" y="0"/>
                    <a:pt x="1607" y="34"/>
                    <a:pt x="1547" y="108"/>
                  </a:cubicBezTo>
                  <a:cubicBezTo>
                    <a:pt x="1396" y="259"/>
                    <a:pt x="1244" y="335"/>
                    <a:pt x="1055" y="411"/>
                  </a:cubicBezTo>
                  <a:lnTo>
                    <a:pt x="979" y="411"/>
                  </a:lnTo>
                  <a:cubicBezTo>
                    <a:pt x="789" y="487"/>
                    <a:pt x="562" y="563"/>
                    <a:pt x="372" y="563"/>
                  </a:cubicBezTo>
                  <a:cubicBezTo>
                    <a:pt x="357" y="560"/>
                    <a:pt x="343" y="559"/>
                    <a:pt x="329" y="559"/>
                  </a:cubicBezTo>
                  <a:cubicBezTo>
                    <a:pt x="126" y="559"/>
                    <a:pt x="0" y="803"/>
                    <a:pt x="107" y="980"/>
                  </a:cubicBezTo>
                  <a:cubicBezTo>
                    <a:pt x="266" y="1166"/>
                    <a:pt x="518" y="1258"/>
                    <a:pt x="759" y="1258"/>
                  </a:cubicBezTo>
                  <a:cubicBezTo>
                    <a:pt x="862" y="1258"/>
                    <a:pt x="964" y="1241"/>
                    <a:pt x="1055" y="1207"/>
                  </a:cubicBezTo>
                  <a:cubicBezTo>
                    <a:pt x="1130" y="1169"/>
                    <a:pt x="1206" y="1131"/>
                    <a:pt x="1282" y="1131"/>
                  </a:cubicBezTo>
                  <a:cubicBezTo>
                    <a:pt x="1358" y="1093"/>
                    <a:pt x="1434" y="1056"/>
                    <a:pt x="1510" y="1018"/>
                  </a:cubicBezTo>
                  <a:cubicBezTo>
                    <a:pt x="1851" y="904"/>
                    <a:pt x="2040" y="563"/>
                    <a:pt x="2040" y="221"/>
                  </a:cubicBezTo>
                  <a:cubicBezTo>
                    <a:pt x="1994" y="83"/>
                    <a:pt x="1877" y="0"/>
                    <a:pt x="1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5" name="Google Shape;2275;p62"/>
          <p:cNvGrpSpPr/>
          <p:nvPr/>
        </p:nvGrpSpPr>
        <p:grpSpPr>
          <a:xfrm>
            <a:off x="3533122" y="1072562"/>
            <a:ext cx="433804" cy="408111"/>
            <a:chOff x="3553206" y="2138254"/>
            <a:chExt cx="286473" cy="278209"/>
          </a:xfrm>
        </p:grpSpPr>
        <p:sp>
          <p:nvSpPr>
            <p:cNvPr id="2276" name="Google Shape;2276;p62"/>
            <p:cNvSpPr/>
            <p:nvPr/>
          </p:nvSpPr>
          <p:spPr>
            <a:xfrm>
              <a:off x="3553206" y="2138254"/>
              <a:ext cx="286473" cy="278209"/>
            </a:xfrm>
            <a:custGeom>
              <a:avLst/>
              <a:gdLst/>
              <a:ahLst/>
              <a:cxnLst/>
              <a:rect l="l" t="t" r="r" b="b"/>
              <a:pathLst>
                <a:path w="14977" h="14545" extrusionOk="0">
                  <a:moveTo>
                    <a:pt x="4938" y="1"/>
                  </a:moveTo>
                  <a:cubicBezTo>
                    <a:pt x="3764" y="1"/>
                    <a:pt x="2764" y="491"/>
                    <a:pt x="2048" y="1701"/>
                  </a:cubicBezTo>
                  <a:cubicBezTo>
                    <a:pt x="152" y="4886"/>
                    <a:pt x="1" y="12848"/>
                    <a:pt x="2351" y="14251"/>
                  </a:cubicBezTo>
                  <a:cubicBezTo>
                    <a:pt x="2684" y="14453"/>
                    <a:pt x="3114" y="14544"/>
                    <a:pt x="3611" y="14544"/>
                  </a:cubicBezTo>
                  <a:cubicBezTo>
                    <a:pt x="6567" y="14544"/>
                    <a:pt x="11913" y="11290"/>
                    <a:pt x="13536" y="8564"/>
                  </a:cubicBezTo>
                  <a:cubicBezTo>
                    <a:pt x="14977" y="6175"/>
                    <a:pt x="12967" y="3673"/>
                    <a:pt x="9820" y="1777"/>
                  </a:cubicBezTo>
                  <a:cubicBezTo>
                    <a:pt x="8068" y="734"/>
                    <a:pt x="6373" y="1"/>
                    <a:pt x="4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2"/>
            <p:cNvSpPr/>
            <p:nvPr/>
          </p:nvSpPr>
          <p:spPr>
            <a:xfrm>
              <a:off x="3743027" y="2230985"/>
              <a:ext cx="29935" cy="23680"/>
            </a:xfrm>
            <a:custGeom>
              <a:avLst/>
              <a:gdLst/>
              <a:ahLst/>
              <a:cxnLst/>
              <a:rect l="l" t="t" r="r" b="b"/>
              <a:pathLst>
                <a:path w="1565" h="1238" extrusionOk="0">
                  <a:moveTo>
                    <a:pt x="791" y="0"/>
                  </a:moveTo>
                  <a:cubicBezTo>
                    <a:pt x="575" y="0"/>
                    <a:pt x="364" y="101"/>
                    <a:pt x="238" y="303"/>
                  </a:cubicBezTo>
                  <a:cubicBezTo>
                    <a:pt x="1" y="710"/>
                    <a:pt x="308" y="1237"/>
                    <a:pt x="755" y="1237"/>
                  </a:cubicBezTo>
                  <a:cubicBezTo>
                    <a:pt x="808" y="1237"/>
                    <a:pt x="863" y="1229"/>
                    <a:pt x="920" y="1213"/>
                  </a:cubicBezTo>
                  <a:cubicBezTo>
                    <a:pt x="1451" y="1100"/>
                    <a:pt x="1565" y="379"/>
                    <a:pt x="1110" y="76"/>
                  </a:cubicBezTo>
                  <a:cubicBezTo>
                    <a:pt x="1009" y="25"/>
                    <a:pt x="899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2"/>
            <p:cNvSpPr/>
            <p:nvPr/>
          </p:nvSpPr>
          <p:spPr>
            <a:xfrm>
              <a:off x="3657929" y="2179723"/>
              <a:ext cx="31407" cy="23929"/>
            </a:xfrm>
            <a:custGeom>
              <a:avLst/>
              <a:gdLst/>
              <a:ahLst/>
              <a:cxnLst/>
              <a:rect l="l" t="t" r="r" b="b"/>
              <a:pathLst>
                <a:path w="1642" h="1251" extrusionOk="0">
                  <a:moveTo>
                    <a:pt x="783" y="1"/>
                  </a:moveTo>
                  <a:cubicBezTo>
                    <a:pt x="598" y="1"/>
                    <a:pt x="414" y="86"/>
                    <a:pt x="289" y="291"/>
                  </a:cubicBezTo>
                  <a:cubicBezTo>
                    <a:pt x="1" y="789"/>
                    <a:pt x="418" y="1251"/>
                    <a:pt x="842" y="1251"/>
                  </a:cubicBezTo>
                  <a:cubicBezTo>
                    <a:pt x="1031" y="1251"/>
                    <a:pt x="1221" y="1159"/>
                    <a:pt x="1350" y="936"/>
                  </a:cubicBezTo>
                  <a:cubicBezTo>
                    <a:pt x="1642" y="459"/>
                    <a:pt x="1211" y="1"/>
                    <a:pt x="7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2"/>
            <p:cNvSpPr/>
            <p:nvPr/>
          </p:nvSpPr>
          <p:spPr>
            <a:xfrm>
              <a:off x="3656915" y="2216467"/>
              <a:ext cx="87049" cy="64574"/>
            </a:xfrm>
            <a:custGeom>
              <a:avLst/>
              <a:gdLst/>
              <a:ahLst/>
              <a:cxnLst/>
              <a:rect l="l" t="t" r="r" b="b"/>
              <a:pathLst>
                <a:path w="4551" h="3376" extrusionOk="0">
                  <a:moveTo>
                    <a:pt x="3792" y="2200"/>
                  </a:moveTo>
                  <a:cubicBezTo>
                    <a:pt x="3678" y="1745"/>
                    <a:pt x="3526" y="1404"/>
                    <a:pt x="3034" y="1252"/>
                  </a:cubicBezTo>
                  <a:cubicBezTo>
                    <a:pt x="2844" y="1176"/>
                    <a:pt x="2654" y="1214"/>
                    <a:pt x="2465" y="1290"/>
                  </a:cubicBezTo>
                  <a:cubicBezTo>
                    <a:pt x="2465" y="1100"/>
                    <a:pt x="2389" y="911"/>
                    <a:pt x="2237" y="797"/>
                  </a:cubicBezTo>
                  <a:cubicBezTo>
                    <a:pt x="1934" y="494"/>
                    <a:pt x="1479" y="418"/>
                    <a:pt x="1062" y="607"/>
                  </a:cubicBezTo>
                  <a:cubicBezTo>
                    <a:pt x="607" y="721"/>
                    <a:pt x="569" y="342"/>
                    <a:pt x="493" y="1"/>
                  </a:cubicBezTo>
                  <a:cubicBezTo>
                    <a:pt x="0" y="1024"/>
                    <a:pt x="797" y="1745"/>
                    <a:pt x="1820" y="1745"/>
                  </a:cubicBezTo>
                  <a:cubicBezTo>
                    <a:pt x="1972" y="1745"/>
                    <a:pt x="2124" y="1707"/>
                    <a:pt x="2275" y="1631"/>
                  </a:cubicBezTo>
                  <a:cubicBezTo>
                    <a:pt x="2275" y="1821"/>
                    <a:pt x="2313" y="1972"/>
                    <a:pt x="2427" y="2124"/>
                  </a:cubicBezTo>
                  <a:cubicBezTo>
                    <a:pt x="2920" y="2996"/>
                    <a:pt x="3944" y="3375"/>
                    <a:pt x="4550" y="2389"/>
                  </a:cubicBezTo>
                  <a:cubicBezTo>
                    <a:pt x="4247" y="2503"/>
                    <a:pt x="3906" y="2693"/>
                    <a:pt x="3792" y="2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0" name="Google Shape;2280;p62"/>
          <p:cNvGrpSpPr/>
          <p:nvPr/>
        </p:nvGrpSpPr>
        <p:grpSpPr>
          <a:xfrm>
            <a:off x="492008" y="551360"/>
            <a:ext cx="573950" cy="527542"/>
            <a:chOff x="1194862" y="779054"/>
            <a:chExt cx="254568" cy="248256"/>
          </a:xfrm>
        </p:grpSpPr>
        <p:sp>
          <p:nvSpPr>
            <p:cNvPr id="2281" name="Google Shape;2281;p62"/>
            <p:cNvSpPr/>
            <p:nvPr/>
          </p:nvSpPr>
          <p:spPr>
            <a:xfrm>
              <a:off x="1194862" y="779054"/>
              <a:ext cx="254568" cy="248256"/>
            </a:xfrm>
            <a:custGeom>
              <a:avLst/>
              <a:gdLst/>
              <a:ahLst/>
              <a:cxnLst/>
              <a:rect l="l" t="t" r="r" b="b"/>
              <a:pathLst>
                <a:path w="13309" h="12979" extrusionOk="0">
                  <a:moveTo>
                    <a:pt x="8961" y="1"/>
                  </a:moveTo>
                  <a:cubicBezTo>
                    <a:pt x="7851" y="1"/>
                    <a:pt x="6564" y="313"/>
                    <a:pt x="5233" y="839"/>
                  </a:cubicBezTo>
                  <a:cubicBezTo>
                    <a:pt x="2200" y="2090"/>
                    <a:pt x="1" y="3758"/>
                    <a:pt x="1063" y="6336"/>
                  </a:cubicBezTo>
                  <a:cubicBezTo>
                    <a:pt x="2166" y="9093"/>
                    <a:pt x="6903" y="12979"/>
                    <a:pt x="9436" y="12979"/>
                  </a:cubicBezTo>
                  <a:cubicBezTo>
                    <a:pt x="9689" y="12979"/>
                    <a:pt x="9921" y="12940"/>
                    <a:pt x="10124" y="12857"/>
                  </a:cubicBezTo>
                  <a:cubicBezTo>
                    <a:pt x="12361" y="11947"/>
                    <a:pt x="13309" y="4857"/>
                    <a:pt x="12096" y="1824"/>
                  </a:cubicBezTo>
                  <a:cubicBezTo>
                    <a:pt x="11558" y="535"/>
                    <a:pt x="10412" y="1"/>
                    <a:pt x="8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2"/>
            <p:cNvSpPr/>
            <p:nvPr/>
          </p:nvSpPr>
          <p:spPr>
            <a:xfrm>
              <a:off x="1342813" y="810921"/>
              <a:ext cx="24827" cy="20906"/>
            </a:xfrm>
            <a:custGeom>
              <a:avLst/>
              <a:gdLst/>
              <a:ahLst/>
              <a:cxnLst/>
              <a:rect l="l" t="t" r="r" b="b"/>
              <a:pathLst>
                <a:path w="1298" h="1093" extrusionOk="0">
                  <a:moveTo>
                    <a:pt x="633" y="0"/>
                  </a:moveTo>
                  <a:cubicBezTo>
                    <a:pt x="563" y="0"/>
                    <a:pt x="490" y="14"/>
                    <a:pt x="417" y="45"/>
                  </a:cubicBezTo>
                  <a:cubicBezTo>
                    <a:pt x="152" y="158"/>
                    <a:pt x="0" y="462"/>
                    <a:pt x="114" y="765"/>
                  </a:cubicBezTo>
                  <a:cubicBezTo>
                    <a:pt x="211" y="978"/>
                    <a:pt x="427" y="1092"/>
                    <a:pt x="640" y="1092"/>
                  </a:cubicBezTo>
                  <a:cubicBezTo>
                    <a:pt x="844" y="1092"/>
                    <a:pt x="1045" y="987"/>
                    <a:pt x="1138" y="765"/>
                  </a:cubicBezTo>
                  <a:cubicBezTo>
                    <a:pt x="1297" y="383"/>
                    <a:pt x="1001" y="0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2"/>
            <p:cNvSpPr/>
            <p:nvPr/>
          </p:nvSpPr>
          <p:spPr>
            <a:xfrm>
              <a:off x="1261597" y="843552"/>
              <a:ext cx="24082" cy="21174"/>
            </a:xfrm>
            <a:custGeom>
              <a:avLst/>
              <a:gdLst/>
              <a:ahLst/>
              <a:cxnLst/>
              <a:rect l="l" t="t" r="r" b="b"/>
              <a:pathLst>
                <a:path w="1259" h="1107" extrusionOk="0">
                  <a:moveTo>
                    <a:pt x="617" y="1"/>
                  </a:moveTo>
                  <a:cubicBezTo>
                    <a:pt x="551" y="1"/>
                    <a:pt x="484" y="14"/>
                    <a:pt x="417" y="45"/>
                  </a:cubicBezTo>
                  <a:cubicBezTo>
                    <a:pt x="114" y="158"/>
                    <a:pt x="0" y="462"/>
                    <a:pt x="114" y="765"/>
                  </a:cubicBezTo>
                  <a:cubicBezTo>
                    <a:pt x="190" y="993"/>
                    <a:pt x="389" y="1106"/>
                    <a:pt x="592" y="1106"/>
                  </a:cubicBezTo>
                  <a:cubicBezTo>
                    <a:pt x="796" y="1106"/>
                    <a:pt x="1005" y="993"/>
                    <a:pt x="1100" y="765"/>
                  </a:cubicBezTo>
                  <a:cubicBezTo>
                    <a:pt x="1259" y="383"/>
                    <a:pt x="963" y="1"/>
                    <a:pt x="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2"/>
            <p:cNvSpPr/>
            <p:nvPr/>
          </p:nvSpPr>
          <p:spPr>
            <a:xfrm>
              <a:off x="1288414" y="841506"/>
              <a:ext cx="80527" cy="48603"/>
            </a:xfrm>
            <a:custGeom>
              <a:avLst/>
              <a:gdLst/>
              <a:ahLst/>
              <a:cxnLst/>
              <a:rect l="l" t="t" r="r" b="b"/>
              <a:pathLst>
                <a:path w="4210" h="2541" extrusionOk="0">
                  <a:moveTo>
                    <a:pt x="3261" y="455"/>
                  </a:moveTo>
                  <a:cubicBezTo>
                    <a:pt x="2920" y="228"/>
                    <a:pt x="2503" y="228"/>
                    <a:pt x="2200" y="455"/>
                  </a:cubicBezTo>
                  <a:cubicBezTo>
                    <a:pt x="2048" y="569"/>
                    <a:pt x="1972" y="720"/>
                    <a:pt x="1934" y="910"/>
                  </a:cubicBezTo>
                  <a:cubicBezTo>
                    <a:pt x="1821" y="796"/>
                    <a:pt x="1631" y="758"/>
                    <a:pt x="1480" y="796"/>
                  </a:cubicBezTo>
                  <a:cubicBezTo>
                    <a:pt x="1025" y="872"/>
                    <a:pt x="873" y="1137"/>
                    <a:pt x="721" y="1517"/>
                  </a:cubicBezTo>
                  <a:cubicBezTo>
                    <a:pt x="532" y="1896"/>
                    <a:pt x="266" y="1744"/>
                    <a:pt x="1" y="1592"/>
                  </a:cubicBezTo>
                  <a:cubicBezTo>
                    <a:pt x="456" y="2540"/>
                    <a:pt x="1366" y="2313"/>
                    <a:pt x="1934" y="1592"/>
                  </a:cubicBezTo>
                  <a:cubicBezTo>
                    <a:pt x="2010" y="1517"/>
                    <a:pt x="2086" y="1365"/>
                    <a:pt x="2086" y="1213"/>
                  </a:cubicBezTo>
                  <a:cubicBezTo>
                    <a:pt x="2200" y="1327"/>
                    <a:pt x="2352" y="1365"/>
                    <a:pt x="2503" y="1365"/>
                  </a:cubicBezTo>
                  <a:cubicBezTo>
                    <a:pt x="3375" y="1479"/>
                    <a:pt x="4209" y="948"/>
                    <a:pt x="3868" y="0"/>
                  </a:cubicBezTo>
                  <a:cubicBezTo>
                    <a:pt x="3754" y="265"/>
                    <a:pt x="3679" y="607"/>
                    <a:pt x="3261" y="4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62"/>
          <p:cNvGrpSpPr/>
          <p:nvPr/>
        </p:nvGrpSpPr>
        <p:grpSpPr>
          <a:xfrm>
            <a:off x="782749" y="894666"/>
            <a:ext cx="2776500" cy="3371702"/>
            <a:chOff x="1647749" y="1094662"/>
            <a:chExt cx="2209500" cy="3044481"/>
          </a:xfrm>
        </p:grpSpPr>
        <p:sp>
          <p:nvSpPr>
            <p:cNvPr id="2286" name="Google Shape;2286;p62"/>
            <p:cNvSpPr/>
            <p:nvPr/>
          </p:nvSpPr>
          <p:spPr>
            <a:xfrm>
              <a:off x="1725910" y="3912943"/>
              <a:ext cx="2053200" cy="22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2"/>
            <p:cNvSpPr/>
            <p:nvPr/>
          </p:nvSpPr>
          <p:spPr>
            <a:xfrm>
              <a:off x="1647749" y="1277475"/>
              <a:ext cx="2209500" cy="220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62"/>
            <p:cNvGrpSpPr/>
            <p:nvPr/>
          </p:nvGrpSpPr>
          <p:grpSpPr>
            <a:xfrm>
              <a:off x="1854929" y="1094662"/>
              <a:ext cx="1800292" cy="2954173"/>
              <a:chOff x="238125" y="2099000"/>
              <a:chExt cx="834125" cy="1368750"/>
            </a:xfrm>
          </p:grpSpPr>
          <p:sp>
            <p:nvSpPr>
              <p:cNvPr id="2289" name="Google Shape;2289;p62"/>
              <p:cNvSpPr/>
              <p:nvPr/>
            </p:nvSpPr>
            <p:spPr>
              <a:xfrm>
                <a:off x="238125" y="2099000"/>
                <a:ext cx="834125" cy="1368750"/>
              </a:xfrm>
              <a:custGeom>
                <a:avLst/>
                <a:gdLst/>
                <a:ahLst/>
                <a:cxnLst/>
                <a:rect l="l" t="t" r="r" b="b"/>
                <a:pathLst>
                  <a:path w="33365" h="54750" extrusionOk="0">
                    <a:moveTo>
                      <a:pt x="2405" y="0"/>
                    </a:moveTo>
                    <a:cubicBezTo>
                      <a:pt x="1072" y="0"/>
                      <a:pt x="0" y="1048"/>
                      <a:pt x="0" y="2382"/>
                    </a:cubicBezTo>
                    <a:lnTo>
                      <a:pt x="0" y="52344"/>
                    </a:lnTo>
                    <a:cubicBezTo>
                      <a:pt x="0" y="53678"/>
                      <a:pt x="1072" y="54750"/>
                      <a:pt x="2405" y="54750"/>
                    </a:cubicBezTo>
                    <a:lnTo>
                      <a:pt x="30959" y="54750"/>
                    </a:lnTo>
                    <a:cubicBezTo>
                      <a:pt x="32292" y="54750"/>
                      <a:pt x="33364" y="53678"/>
                      <a:pt x="33364" y="52344"/>
                    </a:cubicBezTo>
                    <a:lnTo>
                      <a:pt x="33364" y="2382"/>
                    </a:lnTo>
                    <a:cubicBezTo>
                      <a:pt x="33364" y="1048"/>
                      <a:pt x="32292" y="0"/>
                      <a:pt x="309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2"/>
              <p:cNvSpPr/>
              <p:nvPr/>
            </p:nvSpPr>
            <p:spPr>
              <a:xfrm>
                <a:off x="250625" y="2110900"/>
                <a:ext cx="809100" cy="1341975"/>
              </a:xfrm>
              <a:custGeom>
                <a:avLst/>
                <a:gdLst/>
                <a:ahLst/>
                <a:cxnLst/>
                <a:rect l="l" t="t" r="r" b="b"/>
                <a:pathLst>
                  <a:path w="32364" h="53679" extrusionOk="0">
                    <a:moveTo>
                      <a:pt x="2024" y="1"/>
                    </a:moveTo>
                    <a:cubicBezTo>
                      <a:pt x="905" y="1"/>
                      <a:pt x="0" y="906"/>
                      <a:pt x="0" y="2025"/>
                    </a:cubicBezTo>
                    <a:lnTo>
                      <a:pt x="0" y="51654"/>
                    </a:lnTo>
                    <a:cubicBezTo>
                      <a:pt x="0" y="52773"/>
                      <a:pt x="905" y="53678"/>
                      <a:pt x="2024" y="53678"/>
                    </a:cubicBezTo>
                    <a:lnTo>
                      <a:pt x="30340" y="53678"/>
                    </a:lnTo>
                    <a:cubicBezTo>
                      <a:pt x="31459" y="53678"/>
                      <a:pt x="32364" y="52773"/>
                      <a:pt x="32364" y="51654"/>
                    </a:cubicBezTo>
                    <a:lnTo>
                      <a:pt x="32364" y="2025"/>
                    </a:lnTo>
                    <a:cubicBezTo>
                      <a:pt x="32364" y="906"/>
                      <a:pt x="31459" y="1"/>
                      <a:pt x="303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2"/>
              <p:cNvSpPr/>
              <p:nvPr/>
            </p:nvSpPr>
            <p:spPr>
              <a:xfrm>
                <a:off x="603075" y="3347350"/>
                <a:ext cx="90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102" extrusionOk="0">
                    <a:moveTo>
                      <a:pt x="2072" y="243"/>
                    </a:moveTo>
                    <a:cubicBezTo>
                      <a:pt x="2787" y="243"/>
                      <a:pt x="3382" y="839"/>
                      <a:pt x="3382" y="1553"/>
                    </a:cubicBezTo>
                    <a:cubicBezTo>
                      <a:pt x="3382" y="2343"/>
                      <a:pt x="2737" y="2861"/>
                      <a:pt x="2063" y="2861"/>
                    </a:cubicBezTo>
                    <a:cubicBezTo>
                      <a:pt x="1741" y="2861"/>
                      <a:pt x="1412" y="2743"/>
                      <a:pt x="1143" y="2482"/>
                    </a:cubicBezTo>
                    <a:cubicBezTo>
                      <a:pt x="334" y="1648"/>
                      <a:pt x="905" y="243"/>
                      <a:pt x="2072" y="243"/>
                    </a:cubicBezTo>
                    <a:close/>
                    <a:moveTo>
                      <a:pt x="2061" y="0"/>
                    </a:moveTo>
                    <a:cubicBezTo>
                      <a:pt x="1681" y="0"/>
                      <a:pt x="1293" y="142"/>
                      <a:pt x="977" y="458"/>
                    </a:cubicBezTo>
                    <a:cubicBezTo>
                      <a:pt x="0" y="1434"/>
                      <a:pt x="691" y="3101"/>
                      <a:pt x="2072" y="3101"/>
                    </a:cubicBezTo>
                    <a:cubicBezTo>
                      <a:pt x="2929" y="3101"/>
                      <a:pt x="3620" y="2410"/>
                      <a:pt x="3620" y="1553"/>
                    </a:cubicBezTo>
                    <a:cubicBezTo>
                      <a:pt x="3620" y="619"/>
                      <a:pt x="2857" y="0"/>
                      <a:pt x="2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2"/>
              <p:cNvSpPr/>
              <p:nvPr/>
            </p:nvSpPr>
            <p:spPr>
              <a:xfrm>
                <a:off x="640575" y="2173425"/>
                <a:ext cx="22050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40" extrusionOk="0">
                    <a:moveTo>
                      <a:pt x="501" y="0"/>
                    </a:moveTo>
                    <a:cubicBezTo>
                      <a:pt x="167" y="0"/>
                      <a:pt x="1" y="405"/>
                      <a:pt x="239" y="643"/>
                    </a:cubicBezTo>
                    <a:cubicBezTo>
                      <a:pt x="313" y="710"/>
                      <a:pt x="403" y="740"/>
                      <a:pt x="493" y="740"/>
                    </a:cubicBezTo>
                    <a:cubicBezTo>
                      <a:pt x="690" y="740"/>
                      <a:pt x="882" y="594"/>
                      <a:pt x="882" y="381"/>
                    </a:cubicBezTo>
                    <a:cubicBezTo>
                      <a:pt x="882" y="167"/>
                      <a:pt x="715" y="0"/>
                      <a:pt x="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2"/>
              <p:cNvSpPr/>
              <p:nvPr/>
            </p:nvSpPr>
            <p:spPr>
              <a:xfrm>
                <a:off x="620975" y="2178175"/>
                <a:ext cx="107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93" extrusionOk="0">
                    <a:moveTo>
                      <a:pt x="237" y="1"/>
                    </a:moveTo>
                    <a:cubicBezTo>
                      <a:pt x="0" y="1"/>
                      <a:pt x="236" y="292"/>
                      <a:pt x="361" y="292"/>
                    </a:cubicBezTo>
                    <a:cubicBezTo>
                      <a:pt x="399" y="292"/>
                      <a:pt x="427" y="264"/>
                      <a:pt x="427" y="191"/>
                    </a:cubicBezTo>
                    <a:cubicBezTo>
                      <a:pt x="427" y="96"/>
                      <a:pt x="332" y="1"/>
                      <a:pt x="2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4" name="Google Shape;2294;p62"/>
          <p:cNvSpPr txBox="1">
            <a:spLocks noGrp="1"/>
          </p:cNvSpPr>
          <p:nvPr>
            <p:ph type="subTitle" idx="1"/>
          </p:nvPr>
        </p:nvSpPr>
        <p:spPr>
          <a:xfrm flipH="1">
            <a:off x="4603205" y="2068017"/>
            <a:ext cx="3139500" cy="1810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Página web cuya función principal es realizar rankings de artistas, canciones y albums tanto para Estados Unidos como para el resto del Mundo.</a:t>
            </a:r>
            <a:endParaRPr dirty="0"/>
          </a:p>
        </p:txBody>
      </p:sp>
      <p:sp>
        <p:nvSpPr>
          <p:cNvPr id="2295" name="Google Shape;2295;p62"/>
          <p:cNvSpPr txBox="1">
            <a:spLocks noGrp="1"/>
          </p:cNvSpPr>
          <p:nvPr>
            <p:ph type="title"/>
          </p:nvPr>
        </p:nvSpPr>
        <p:spPr>
          <a:xfrm flipH="1">
            <a:off x="4784705" y="1326995"/>
            <a:ext cx="2776500" cy="765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Billboard</a:t>
            </a:r>
            <a:endParaRPr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25C98A-4195-4E60-9067-42C85232C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6" t="4615" r="978" b="7419"/>
          <a:stretch/>
        </p:blipFill>
        <p:spPr>
          <a:xfrm>
            <a:off x="1158154" y="1028288"/>
            <a:ext cx="2012701" cy="2773934"/>
          </a:xfrm>
          <a:prstGeom prst="rect">
            <a:avLst/>
          </a:prstGeom>
        </p:spPr>
      </p:pic>
      <p:sp>
        <p:nvSpPr>
          <p:cNvPr id="39" name="Google Shape;451;p34">
            <a:extLst>
              <a:ext uri="{FF2B5EF4-FFF2-40B4-BE49-F238E27FC236}">
                <a16:creationId xmlns:a16="http://schemas.microsoft.com/office/drawing/2014/main" id="{64A0D173-22AA-44B3-A9A2-DF7D83E1FEA0}"/>
              </a:ext>
            </a:extLst>
          </p:cNvPr>
          <p:cNvSpPr txBox="1">
            <a:spLocks/>
          </p:cNvSpPr>
          <p:nvPr/>
        </p:nvSpPr>
        <p:spPr>
          <a:xfrm>
            <a:off x="5073905" y="385051"/>
            <a:ext cx="3578087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r"/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2° Página Web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1132418" y="2552716"/>
            <a:ext cx="27882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Se presentan los resultados obtenidos a través de R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tudio.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72" name="Google Shape;372;p33"/>
          <p:cNvGrpSpPr/>
          <p:nvPr/>
        </p:nvGrpSpPr>
        <p:grpSpPr>
          <a:xfrm rot="2389673">
            <a:off x="4425587" y="1193551"/>
            <a:ext cx="637045" cy="623536"/>
            <a:chOff x="2937511" y="335430"/>
            <a:chExt cx="237889" cy="239132"/>
          </a:xfrm>
        </p:grpSpPr>
        <p:sp>
          <p:nvSpPr>
            <p:cNvPr id="373" name="Google Shape;373;p33"/>
            <p:cNvSpPr/>
            <p:nvPr/>
          </p:nvSpPr>
          <p:spPr>
            <a:xfrm>
              <a:off x="2937511" y="335430"/>
              <a:ext cx="237889" cy="239132"/>
            </a:xfrm>
            <a:custGeom>
              <a:avLst/>
              <a:gdLst/>
              <a:ahLst/>
              <a:cxnLst/>
              <a:rect l="l" t="t" r="r" b="b"/>
              <a:pathLst>
                <a:path w="12437" h="12502" extrusionOk="0">
                  <a:moveTo>
                    <a:pt x="7949" y="0"/>
                  </a:moveTo>
                  <a:cubicBezTo>
                    <a:pt x="7179" y="0"/>
                    <a:pt x="6336" y="105"/>
                    <a:pt x="5461" y="297"/>
                  </a:cubicBezTo>
                  <a:cubicBezTo>
                    <a:pt x="2390" y="980"/>
                    <a:pt x="1" y="2193"/>
                    <a:pt x="570" y="4771"/>
                  </a:cubicBezTo>
                  <a:cubicBezTo>
                    <a:pt x="1221" y="7738"/>
                    <a:pt x="5429" y="12501"/>
                    <a:pt x="7789" y="12501"/>
                  </a:cubicBezTo>
                  <a:cubicBezTo>
                    <a:pt x="7902" y="12501"/>
                    <a:pt x="8011" y="12490"/>
                    <a:pt x="8115" y="12468"/>
                  </a:cubicBezTo>
                  <a:cubicBezTo>
                    <a:pt x="10389" y="11975"/>
                    <a:pt x="12437" y="5454"/>
                    <a:pt x="11792" y="2345"/>
                  </a:cubicBezTo>
                  <a:cubicBezTo>
                    <a:pt x="11411" y="683"/>
                    <a:pt x="9914" y="0"/>
                    <a:pt x="7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084467" y="372901"/>
              <a:ext cx="28576" cy="23661"/>
            </a:xfrm>
            <a:custGeom>
              <a:avLst/>
              <a:gdLst/>
              <a:ahLst/>
              <a:cxnLst/>
              <a:rect l="l" t="t" r="r" b="b"/>
              <a:pathLst>
                <a:path w="1494" h="1237" extrusionOk="0">
                  <a:moveTo>
                    <a:pt x="735" y="0"/>
                  </a:moveTo>
                  <a:cubicBezTo>
                    <a:pt x="357" y="0"/>
                    <a:pt x="1" y="347"/>
                    <a:pt x="90" y="765"/>
                  </a:cubicBezTo>
                  <a:cubicBezTo>
                    <a:pt x="155" y="1056"/>
                    <a:pt x="412" y="1237"/>
                    <a:pt x="698" y="1237"/>
                  </a:cubicBezTo>
                  <a:cubicBezTo>
                    <a:pt x="748" y="1237"/>
                    <a:pt x="798" y="1231"/>
                    <a:pt x="849" y="1220"/>
                  </a:cubicBezTo>
                  <a:cubicBezTo>
                    <a:pt x="1379" y="1106"/>
                    <a:pt x="1493" y="386"/>
                    <a:pt x="1038" y="83"/>
                  </a:cubicBezTo>
                  <a:cubicBezTo>
                    <a:pt x="941" y="26"/>
                    <a:pt x="837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003520" y="392334"/>
              <a:ext cx="27869" cy="23833"/>
            </a:xfrm>
            <a:custGeom>
              <a:avLst/>
              <a:gdLst/>
              <a:ahLst/>
              <a:cxnLst/>
              <a:rect l="l" t="t" r="r" b="b"/>
              <a:pathLst>
                <a:path w="1457" h="1246" extrusionOk="0">
                  <a:moveTo>
                    <a:pt x="698" y="0"/>
                  </a:moveTo>
                  <a:cubicBezTo>
                    <a:pt x="656" y="0"/>
                    <a:pt x="613" y="5"/>
                    <a:pt x="569" y="14"/>
                  </a:cubicBezTo>
                  <a:cubicBezTo>
                    <a:pt x="190" y="90"/>
                    <a:pt x="0" y="431"/>
                    <a:pt x="76" y="773"/>
                  </a:cubicBezTo>
                  <a:cubicBezTo>
                    <a:pt x="141" y="1078"/>
                    <a:pt x="408" y="1246"/>
                    <a:pt x="681" y="1246"/>
                  </a:cubicBezTo>
                  <a:cubicBezTo>
                    <a:pt x="881" y="1246"/>
                    <a:pt x="1085" y="1155"/>
                    <a:pt x="1213" y="962"/>
                  </a:cubicBezTo>
                  <a:cubicBezTo>
                    <a:pt x="1457" y="545"/>
                    <a:pt x="1158" y="0"/>
                    <a:pt x="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044261" y="409855"/>
              <a:ext cx="33244" cy="15512"/>
            </a:xfrm>
            <a:custGeom>
              <a:avLst/>
              <a:gdLst/>
              <a:ahLst/>
              <a:cxnLst/>
              <a:rect l="l" t="t" r="r" b="b"/>
              <a:pathLst>
                <a:path w="1738" h="811" extrusionOk="0">
                  <a:moveTo>
                    <a:pt x="1494" y="1"/>
                  </a:moveTo>
                  <a:cubicBezTo>
                    <a:pt x="1447" y="1"/>
                    <a:pt x="1400" y="15"/>
                    <a:pt x="1358" y="46"/>
                  </a:cubicBezTo>
                  <a:cubicBezTo>
                    <a:pt x="1207" y="122"/>
                    <a:pt x="1055" y="198"/>
                    <a:pt x="903" y="198"/>
                  </a:cubicBezTo>
                  <a:lnTo>
                    <a:pt x="676" y="198"/>
                  </a:lnTo>
                  <a:cubicBezTo>
                    <a:pt x="619" y="217"/>
                    <a:pt x="553" y="226"/>
                    <a:pt x="486" y="226"/>
                  </a:cubicBezTo>
                  <a:cubicBezTo>
                    <a:pt x="420" y="226"/>
                    <a:pt x="353" y="217"/>
                    <a:pt x="297" y="198"/>
                  </a:cubicBezTo>
                  <a:cubicBezTo>
                    <a:pt x="247" y="176"/>
                    <a:pt x="205" y="167"/>
                    <a:pt x="170" y="167"/>
                  </a:cubicBezTo>
                  <a:cubicBezTo>
                    <a:pt x="20" y="167"/>
                    <a:pt x="0" y="340"/>
                    <a:pt x="31" y="463"/>
                  </a:cubicBezTo>
                  <a:cubicBezTo>
                    <a:pt x="167" y="667"/>
                    <a:pt x="425" y="810"/>
                    <a:pt x="696" y="810"/>
                  </a:cubicBezTo>
                  <a:cubicBezTo>
                    <a:pt x="727" y="810"/>
                    <a:pt x="758" y="808"/>
                    <a:pt x="789" y="804"/>
                  </a:cubicBezTo>
                  <a:lnTo>
                    <a:pt x="979" y="804"/>
                  </a:lnTo>
                  <a:lnTo>
                    <a:pt x="1169" y="767"/>
                  </a:lnTo>
                  <a:cubicBezTo>
                    <a:pt x="1624" y="653"/>
                    <a:pt x="1737" y="387"/>
                    <a:pt x="1737" y="236"/>
                  </a:cubicBezTo>
                  <a:cubicBezTo>
                    <a:pt x="1737" y="98"/>
                    <a:pt x="1618" y="1"/>
                    <a:pt x="1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3"/>
          <p:cNvGrpSpPr/>
          <p:nvPr/>
        </p:nvGrpSpPr>
        <p:grpSpPr>
          <a:xfrm>
            <a:off x="4995028" y="681653"/>
            <a:ext cx="7433278" cy="3774300"/>
            <a:chOff x="4888699" y="684600"/>
            <a:chExt cx="7433278" cy="3774300"/>
          </a:xfrm>
        </p:grpSpPr>
        <p:sp>
          <p:nvSpPr>
            <p:cNvPr id="378" name="Google Shape;378;p33"/>
            <p:cNvSpPr/>
            <p:nvPr/>
          </p:nvSpPr>
          <p:spPr>
            <a:xfrm>
              <a:off x="7253929" y="684600"/>
              <a:ext cx="3774300" cy="3774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3"/>
            <p:cNvGrpSpPr/>
            <p:nvPr/>
          </p:nvGrpSpPr>
          <p:grpSpPr>
            <a:xfrm>
              <a:off x="4888699" y="790944"/>
              <a:ext cx="7433278" cy="3561612"/>
              <a:chOff x="4888699" y="790944"/>
              <a:chExt cx="7433278" cy="3561612"/>
            </a:xfrm>
          </p:grpSpPr>
          <p:grpSp>
            <p:nvGrpSpPr>
              <p:cNvPr id="380" name="Google Shape;380;p33"/>
              <p:cNvGrpSpPr/>
              <p:nvPr/>
            </p:nvGrpSpPr>
            <p:grpSpPr>
              <a:xfrm rot="-5400000">
                <a:off x="6824532" y="-1144889"/>
                <a:ext cx="3561612" cy="7433278"/>
                <a:chOff x="4590305" y="282515"/>
                <a:chExt cx="2467516" cy="5149839"/>
              </a:xfrm>
            </p:grpSpPr>
            <p:sp>
              <p:nvSpPr>
                <p:cNvPr id="381" name="Google Shape;381;p33"/>
                <p:cNvSpPr/>
                <p:nvPr/>
              </p:nvSpPr>
              <p:spPr>
                <a:xfrm>
                  <a:off x="4590305" y="2555345"/>
                  <a:ext cx="2467516" cy="287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26" h="52147" extrusionOk="0">
                      <a:moveTo>
                        <a:pt x="22382" y="1"/>
                      </a:moveTo>
                      <a:cubicBezTo>
                        <a:pt x="21630" y="1"/>
                        <a:pt x="20879" y="395"/>
                        <a:pt x="20494" y="1183"/>
                      </a:cubicBezTo>
                      <a:lnTo>
                        <a:pt x="14921" y="12475"/>
                      </a:lnTo>
                      <a:lnTo>
                        <a:pt x="2457" y="14308"/>
                      </a:lnTo>
                      <a:cubicBezTo>
                        <a:pt x="697" y="14564"/>
                        <a:pt x="1" y="16691"/>
                        <a:pt x="1284" y="17900"/>
                      </a:cubicBezTo>
                      <a:lnTo>
                        <a:pt x="10229" y="26625"/>
                      </a:lnTo>
                      <a:lnTo>
                        <a:pt x="4656" y="49538"/>
                      </a:lnTo>
                      <a:cubicBezTo>
                        <a:pt x="4312" y="50996"/>
                        <a:pt x="5481" y="52147"/>
                        <a:pt x="6736" y="52147"/>
                      </a:cubicBezTo>
                      <a:cubicBezTo>
                        <a:pt x="7218" y="52147"/>
                        <a:pt x="7712" y="51977"/>
                        <a:pt x="8139" y="51591"/>
                      </a:cubicBezTo>
                      <a:lnTo>
                        <a:pt x="22363" y="38540"/>
                      </a:lnTo>
                      <a:lnTo>
                        <a:pt x="36587" y="51554"/>
                      </a:lnTo>
                      <a:cubicBezTo>
                        <a:pt x="36954" y="51921"/>
                        <a:pt x="37467" y="52104"/>
                        <a:pt x="38017" y="52141"/>
                      </a:cubicBezTo>
                      <a:cubicBezTo>
                        <a:pt x="38384" y="52141"/>
                        <a:pt x="38750" y="52031"/>
                        <a:pt x="39080" y="51848"/>
                      </a:cubicBezTo>
                      <a:cubicBezTo>
                        <a:pt x="39887" y="51371"/>
                        <a:pt x="40290" y="50418"/>
                        <a:pt x="40070" y="49501"/>
                      </a:cubicBezTo>
                      <a:lnTo>
                        <a:pt x="34498" y="26589"/>
                      </a:lnTo>
                      <a:lnTo>
                        <a:pt x="43443" y="17900"/>
                      </a:lnTo>
                      <a:cubicBezTo>
                        <a:pt x="44726" y="16654"/>
                        <a:pt x="44029" y="14528"/>
                        <a:pt x="42270" y="14271"/>
                      </a:cubicBezTo>
                      <a:lnTo>
                        <a:pt x="29842" y="12438"/>
                      </a:lnTo>
                      <a:lnTo>
                        <a:pt x="24270" y="1183"/>
                      </a:lnTo>
                      <a:cubicBezTo>
                        <a:pt x="23885" y="395"/>
                        <a:pt x="23133" y="1"/>
                        <a:pt x="223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3"/>
                <p:cNvSpPr/>
                <p:nvPr/>
              </p:nvSpPr>
              <p:spPr>
                <a:xfrm>
                  <a:off x="4857270" y="3423574"/>
                  <a:ext cx="2174289" cy="2008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11" h="36407" extrusionOk="0">
                      <a:moveTo>
                        <a:pt x="39154" y="0"/>
                      </a:moveTo>
                      <a:cubicBezTo>
                        <a:pt x="39153" y="1"/>
                        <a:pt x="23830" y="8359"/>
                        <a:pt x="23023" y="8359"/>
                      </a:cubicBezTo>
                      <a:cubicBezTo>
                        <a:pt x="22217" y="8359"/>
                        <a:pt x="24196" y="18440"/>
                        <a:pt x="23830" y="19174"/>
                      </a:cubicBezTo>
                      <a:lnTo>
                        <a:pt x="17561" y="19504"/>
                      </a:lnTo>
                      <a:cubicBezTo>
                        <a:pt x="17561" y="19504"/>
                        <a:pt x="1" y="35671"/>
                        <a:pt x="807" y="36111"/>
                      </a:cubicBezTo>
                      <a:cubicBezTo>
                        <a:pt x="1144" y="36310"/>
                        <a:pt x="1518" y="36406"/>
                        <a:pt x="1889" y="36406"/>
                      </a:cubicBezTo>
                      <a:cubicBezTo>
                        <a:pt x="2406" y="36406"/>
                        <a:pt x="2916" y="36217"/>
                        <a:pt x="3300" y="35854"/>
                      </a:cubicBezTo>
                      <a:lnTo>
                        <a:pt x="17524" y="22803"/>
                      </a:lnTo>
                      <a:lnTo>
                        <a:pt x="31748" y="35817"/>
                      </a:lnTo>
                      <a:cubicBezTo>
                        <a:pt x="32115" y="36184"/>
                        <a:pt x="32628" y="36367"/>
                        <a:pt x="33178" y="36404"/>
                      </a:cubicBezTo>
                      <a:cubicBezTo>
                        <a:pt x="33545" y="36404"/>
                        <a:pt x="33948" y="36294"/>
                        <a:pt x="34278" y="36074"/>
                      </a:cubicBezTo>
                      <a:cubicBezTo>
                        <a:pt x="35085" y="35634"/>
                        <a:pt x="35451" y="34681"/>
                        <a:pt x="35231" y="33764"/>
                      </a:cubicBezTo>
                      <a:lnTo>
                        <a:pt x="29695" y="10852"/>
                      </a:lnTo>
                      <a:lnTo>
                        <a:pt x="38641" y="2163"/>
                      </a:lnTo>
                      <a:cubicBezTo>
                        <a:pt x="39227" y="1577"/>
                        <a:pt x="39410" y="770"/>
                        <a:pt x="3915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3"/>
                <p:cNvSpPr/>
                <p:nvPr/>
              </p:nvSpPr>
              <p:spPr>
                <a:xfrm>
                  <a:off x="5965628" y="3336569"/>
                  <a:ext cx="883872" cy="189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1" h="34425" extrusionOk="0">
                      <a:moveTo>
                        <a:pt x="2933" y="1"/>
                      </a:moveTo>
                      <a:lnTo>
                        <a:pt x="2933" y="22400"/>
                      </a:lnTo>
                      <a:cubicBezTo>
                        <a:pt x="2933" y="23123"/>
                        <a:pt x="2484" y="23220"/>
                        <a:pt x="2242" y="23220"/>
                      </a:cubicBezTo>
                      <a:cubicBezTo>
                        <a:pt x="2152" y="23220"/>
                        <a:pt x="2090" y="23207"/>
                        <a:pt x="2090" y="23207"/>
                      </a:cubicBezTo>
                      <a:lnTo>
                        <a:pt x="0" y="23207"/>
                      </a:lnTo>
                      <a:lnTo>
                        <a:pt x="12245" y="34425"/>
                      </a:lnTo>
                      <a:lnTo>
                        <a:pt x="12245" y="34425"/>
                      </a:lnTo>
                      <a:lnTo>
                        <a:pt x="7039" y="13052"/>
                      </a:lnTo>
                      <a:cubicBezTo>
                        <a:pt x="6819" y="12136"/>
                        <a:pt x="7113" y="11219"/>
                        <a:pt x="7772" y="10559"/>
                      </a:cubicBezTo>
                      <a:lnTo>
                        <a:pt x="16021" y="2531"/>
                      </a:lnTo>
                      <a:lnTo>
                        <a:pt x="4510" y="844"/>
                      </a:lnTo>
                      <a:cubicBezTo>
                        <a:pt x="3886" y="771"/>
                        <a:pt x="3337" y="441"/>
                        <a:pt x="2933" y="1"/>
                      </a:cubicBezTo>
                      <a:close/>
                    </a:path>
                  </a:pathLst>
                </a:custGeom>
                <a:solidFill>
                  <a:srgbClr val="7D41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3"/>
                <p:cNvSpPr/>
                <p:nvPr/>
              </p:nvSpPr>
              <p:spPr>
                <a:xfrm>
                  <a:off x="5658223" y="1034884"/>
                  <a:ext cx="329694" cy="276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6" h="50189" extrusionOk="0">
                      <a:moveTo>
                        <a:pt x="513" y="1"/>
                      </a:moveTo>
                      <a:lnTo>
                        <a:pt x="0" y="50189"/>
                      </a:lnTo>
                      <a:lnTo>
                        <a:pt x="5976" y="50189"/>
                      </a:lnTo>
                      <a:lnTo>
                        <a:pt x="546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3"/>
                <p:cNvSpPr/>
                <p:nvPr/>
              </p:nvSpPr>
              <p:spPr>
                <a:xfrm>
                  <a:off x="5686525" y="1107710"/>
                  <a:ext cx="275131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" h="441" extrusionOk="0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4986" y="440"/>
                      </a:lnTo>
                      <a:lnTo>
                        <a:pt x="49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3"/>
                <p:cNvSpPr/>
                <p:nvPr/>
              </p:nvSpPr>
              <p:spPr>
                <a:xfrm>
                  <a:off x="5684483" y="1251320"/>
                  <a:ext cx="279158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0" h="441" extrusionOk="0">
                      <a:moveTo>
                        <a:pt x="1" y="0"/>
                      </a:moveTo>
                      <a:lnTo>
                        <a:pt x="1" y="440"/>
                      </a:lnTo>
                      <a:lnTo>
                        <a:pt x="5060" y="440"/>
                      </a:lnTo>
                      <a:lnTo>
                        <a:pt x="50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3"/>
                <p:cNvSpPr/>
                <p:nvPr/>
              </p:nvSpPr>
              <p:spPr>
                <a:xfrm>
                  <a:off x="5682497" y="1396917"/>
                  <a:ext cx="281144" cy="22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05" extrusionOk="0">
                      <a:moveTo>
                        <a:pt x="0" y="1"/>
                      </a:moveTo>
                      <a:lnTo>
                        <a:pt x="0" y="404"/>
                      </a:lnTo>
                      <a:lnTo>
                        <a:pt x="5096" y="40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3"/>
                <p:cNvSpPr/>
                <p:nvPr/>
              </p:nvSpPr>
              <p:spPr>
                <a:xfrm>
                  <a:off x="5682497" y="1540527"/>
                  <a:ext cx="283186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3" h="441" extrusionOk="0">
                      <a:moveTo>
                        <a:pt x="0" y="1"/>
                      </a:moveTo>
                      <a:lnTo>
                        <a:pt x="0" y="441"/>
                      </a:lnTo>
                      <a:lnTo>
                        <a:pt x="5132" y="441"/>
                      </a:lnTo>
                      <a:lnTo>
                        <a:pt x="51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3"/>
                <p:cNvSpPr/>
                <p:nvPr/>
              </p:nvSpPr>
              <p:spPr>
                <a:xfrm>
                  <a:off x="5680456" y="1684138"/>
                  <a:ext cx="287268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441" extrusionOk="0">
                      <a:moveTo>
                        <a:pt x="0" y="1"/>
                      </a:moveTo>
                      <a:lnTo>
                        <a:pt x="0" y="440"/>
                      </a:lnTo>
                      <a:lnTo>
                        <a:pt x="5206" y="440"/>
                      </a:lnTo>
                      <a:lnTo>
                        <a:pt x="52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3"/>
                <p:cNvSpPr/>
                <p:nvPr/>
              </p:nvSpPr>
              <p:spPr>
                <a:xfrm>
                  <a:off x="5678415" y="1829790"/>
                  <a:ext cx="291296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441" extrusionOk="0">
                      <a:moveTo>
                        <a:pt x="1" y="0"/>
                      </a:moveTo>
                      <a:lnTo>
                        <a:pt x="1" y="440"/>
                      </a:lnTo>
                      <a:lnTo>
                        <a:pt x="5280" y="440"/>
                      </a:lnTo>
                      <a:lnTo>
                        <a:pt x="52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3"/>
                <p:cNvSpPr/>
                <p:nvPr/>
              </p:nvSpPr>
              <p:spPr>
                <a:xfrm>
                  <a:off x="5676429" y="1973345"/>
                  <a:ext cx="293282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6" h="441" extrusionOk="0">
                      <a:moveTo>
                        <a:pt x="37" y="1"/>
                      </a:moveTo>
                      <a:lnTo>
                        <a:pt x="0" y="441"/>
                      </a:lnTo>
                      <a:lnTo>
                        <a:pt x="5316" y="441"/>
                      </a:lnTo>
                      <a:lnTo>
                        <a:pt x="53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3"/>
                <p:cNvSpPr/>
                <p:nvPr/>
              </p:nvSpPr>
              <p:spPr>
                <a:xfrm>
                  <a:off x="5676429" y="2118997"/>
                  <a:ext cx="295323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441" extrusionOk="0">
                      <a:moveTo>
                        <a:pt x="0" y="1"/>
                      </a:moveTo>
                      <a:lnTo>
                        <a:pt x="0" y="440"/>
                      </a:lnTo>
                      <a:lnTo>
                        <a:pt x="5352" y="440"/>
                      </a:lnTo>
                      <a:lnTo>
                        <a:pt x="535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3"/>
                <p:cNvSpPr/>
                <p:nvPr/>
              </p:nvSpPr>
              <p:spPr>
                <a:xfrm>
                  <a:off x="5674387" y="2262607"/>
                  <a:ext cx="299405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441" extrusionOk="0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5426" y="440"/>
                      </a:lnTo>
                      <a:lnTo>
                        <a:pt x="542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3"/>
                <p:cNvSpPr/>
                <p:nvPr/>
              </p:nvSpPr>
              <p:spPr>
                <a:xfrm>
                  <a:off x="5672346" y="2408204"/>
                  <a:ext cx="301447" cy="22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4" h="405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5463" y="404"/>
                      </a:lnTo>
                      <a:lnTo>
                        <a:pt x="54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3"/>
                <p:cNvSpPr/>
                <p:nvPr/>
              </p:nvSpPr>
              <p:spPr>
                <a:xfrm>
                  <a:off x="5672346" y="2551814"/>
                  <a:ext cx="303433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0" h="441" extrusionOk="0">
                      <a:moveTo>
                        <a:pt x="1" y="1"/>
                      </a:moveTo>
                      <a:lnTo>
                        <a:pt x="1" y="441"/>
                      </a:lnTo>
                      <a:lnTo>
                        <a:pt x="5500" y="441"/>
                      </a:lnTo>
                      <a:lnTo>
                        <a:pt x="55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3"/>
                <p:cNvSpPr/>
                <p:nvPr/>
              </p:nvSpPr>
              <p:spPr>
                <a:xfrm>
                  <a:off x="5670360" y="2695425"/>
                  <a:ext cx="307460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" h="441" extrusionOk="0">
                      <a:moveTo>
                        <a:pt x="0" y="1"/>
                      </a:moveTo>
                      <a:lnTo>
                        <a:pt x="0" y="441"/>
                      </a:lnTo>
                      <a:lnTo>
                        <a:pt x="5572" y="441"/>
                      </a:lnTo>
                      <a:lnTo>
                        <a:pt x="55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3"/>
                <p:cNvSpPr/>
                <p:nvPr/>
              </p:nvSpPr>
              <p:spPr>
                <a:xfrm>
                  <a:off x="5668319" y="2841077"/>
                  <a:ext cx="311543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7" h="441" extrusionOk="0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5646" y="440"/>
                      </a:lnTo>
                      <a:lnTo>
                        <a:pt x="56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3"/>
                <p:cNvSpPr/>
                <p:nvPr/>
              </p:nvSpPr>
              <p:spPr>
                <a:xfrm>
                  <a:off x="5666278" y="2984687"/>
                  <a:ext cx="313584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" h="441" extrusionOk="0">
                      <a:moveTo>
                        <a:pt x="1" y="0"/>
                      </a:moveTo>
                      <a:lnTo>
                        <a:pt x="1" y="440"/>
                      </a:lnTo>
                      <a:lnTo>
                        <a:pt x="5683" y="440"/>
                      </a:lnTo>
                      <a:lnTo>
                        <a:pt x="568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3"/>
                <p:cNvSpPr/>
                <p:nvPr/>
              </p:nvSpPr>
              <p:spPr>
                <a:xfrm>
                  <a:off x="5666278" y="3130284"/>
                  <a:ext cx="315570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0" h="441" extrusionOk="0">
                      <a:moveTo>
                        <a:pt x="1" y="1"/>
                      </a:moveTo>
                      <a:lnTo>
                        <a:pt x="1" y="441"/>
                      </a:lnTo>
                      <a:lnTo>
                        <a:pt x="5720" y="441"/>
                      </a:lnTo>
                      <a:lnTo>
                        <a:pt x="572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3"/>
                <p:cNvSpPr/>
                <p:nvPr/>
              </p:nvSpPr>
              <p:spPr>
                <a:xfrm>
                  <a:off x="5664291" y="3273894"/>
                  <a:ext cx="319598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3" h="441" extrusionOk="0">
                      <a:moveTo>
                        <a:pt x="0" y="1"/>
                      </a:moveTo>
                      <a:lnTo>
                        <a:pt x="0" y="440"/>
                      </a:lnTo>
                      <a:lnTo>
                        <a:pt x="5792" y="440"/>
                      </a:lnTo>
                      <a:lnTo>
                        <a:pt x="579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3"/>
                <p:cNvSpPr/>
                <p:nvPr/>
              </p:nvSpPr>
              <p:spPr>
                <a:xfrm>
                  <a:off x="5662250" y="3419546"/>
                  <a:ext cx="323680" cy="22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7" h="404" extrusionOk="0">
                      <a:moveTo>
                        <a:pt x="0" y="0"/>
                      </a:moveTo>
                      <a:lnTo>
                        <a:pt x="0" y="403"/>
                      </a:lnTo>
                      <a:lnTo>
                        <a:pt x="5866" y="403"/>
                      </a:lnTo>
                      <a:lnTo>
                        <a:pt x="58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3"/>
                <p:cNvSpPr/>
                <p:nvPr/>
              </p:nvSpPr>
              <p:spPr>
                <a:xfrm>
                  <a:off x="5660209" y="3563101"/>
                  <a:ext cx="325721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441" extrusionOk="0">
                      <a:moveTo>
                        <a:pt x="37" y="1"/>
                      </a:moveTo>
                      <a:lnTo>
                        <a:pt x="1" y="441"/>
                      </a:lnTo>
                      <a:lnTo>
                        <a:pt x="5903" y="441"/>
                      </a:lnTo>
                      <a:lnTo>
                        <a:pt x="59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3"/>
                <p:cNvSpPr/>
                <p:nvPr/>
              </p:nvSpPr>
              <p:spPr>
                <a:xfrm>
                  <a:off x="5660209" y="3706712"/>
                  <a:ext cx="327707" cy="2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0" h="441" extrusionOk="0">
                      <a:moveTo>
                        <a:pt x="1" y="1"/>
                      </a:moveTo>
                      <a:lnTo>
                        <a:pt x="1" y="441"/>
                      </a:lnTo>
                      <a:lnTo>
                        <a:pt x="5940" y="441"/>
                      </a:lnTo>
                      <a:lnTo>
                        <a:pt x="59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3"/>
                <p:cNvSpPr/>
                <p:nvPr/>
              </p:nvSpPr>
              <p:spPr>
                <a:xfrm>
                  <a:off x="5625838" y="3884694"/>
                  <a:ext cx="398490" cy="2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4034" extrusionOk="0">
                      <a:moveTo>
                        <a:pt x="734" y="1"/>
                      </a:moveTo>
                      <a:cubicBezTo>
                        <a:pt x="331" y="1"/>
                        <a:pt x="1" y="331"/>
                        <a:pt x="1" y="734"/>
                      </a:cubicBezTo>
                      <a:lnTo>
                        <a:pt x="1" y="3300"/>
                      </a:lnTo>
                      <a:cubicBezTo>
                        <a:pt x="1" y="3704"/>
                        <a:pt x="331" y="4034"/>
                        <a:pt x="734" y="4034"/>
                      </a:cubicBezTo>
                      <a:lnTo>
                        <a:pt x="6489" y="4034"/>
                      </a:lnTo>
                      <a:cubicBezTo>
                        <a:pt x="6893" y="4034"/>
                        <a:pt x="7223" y="3704"/>
                        <a:pt x="7223" y="3300"/>
                      </a:cubicBezTo>
                      <a:lnTo>
                        <a:pt x="7223" y="734"/>
                      </a:lnTo>
                      <a:cubicBezTo>
                        <a:pt x="7223" y="331"/>
                        <a:pt x="6893" y="1"/>
                        <a:pt x="64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3"/>
                <p:cNvSpPr/>
                <p:nvPr/>
              </p:nvSpPr>
              <p:spPr>
                <a:xfrm>
                  <a:off x="5666278" y="3925190"/>
                  <a:ext cx="317611" cy="14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7" h="2567" extrusionOk="0">
                      <a:moveTo>
                        <a:pt x="1" y="0"/>
                      </a:moveTo>
                      <a:lnTo>
                        <a:pt x="1" y="2566"/>
                      </a:lnTo>
                      <a:lnTo>
                        <a:pt x="5756" y="2566"/>
                      </a:lnTo>
                      <a:lnTo>
                        <a:pt x="57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3"/>
                <p:cNvSpPr/>
                <p:nvPr/>
              </p:nvSpPr>
              <p:spPr>
                <a:xfrm>
                  <a:off x="5579330" y="4438888"/>
                  <a:ext cx="493547" cy="119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6" h="2164" extrusionOk="0">
                      <a:moveTo>
                        <a:pt x="734" y="1"/>
                      </a:moveTo>
                      <a:cubicBezTo>
                        <a:pt x="330" y="1"/>
                        <a:pt x="0" y="331"/>
                        <a:pt x="0" y="734"/>
                      </a:cubicBezTo>
                      <a:lnTo>
                        <a:pt x="0" y="1431"/>
                      </a:lnTo>
                      <a:cubicBezTo>
                        <a:pt x="0" y="1834"/>
                        <a:pt x="330" y="2164"/>
                        <a:pt x="734" y="2164"/>
                      </a:cubicBezTo>
                      <a:lnTo>
                        <a:pt x="8176" y="2164"/>
                      </a:lnTo>
                      <a:cubicBezTo>
                        <a:pt x="8616" y="2164"/>
                        <a:pt x="8945" y="1834"/>
                        <a:pt x="8945" y="1431"/>
                      </a:cubicBezTo>
                      <a:lnTo>
                        <a:pt x="8945" y="734"/>
                      </a:lnTo>
                      <a:cubicBezTo>
                        <a:pt x="8945" y="331"/>
                        <a:pt x="8616" y="1"/>
                        <a:pt x="81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3"/>
                <p:cNvSpPr/>
                <p:nvPr/>
              </p:nvSpPr>
              <p:spPr>
                <a:xfrm>
                  <a:off x="5826049" y="699168"/>
                  <a:ext cx="55" cy="379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8848" fill="none" extrusionOk="0">
                      <a:moveTo>
                        <a:pt x="1" y="0"/>
                      </a:moveTo>
                      <a:lnTo>
                        <a:pt x="1" y="68848"/>
                      </a:lnTo>
                    </a:path>
                  </a:pathLst>
                </a:custGeom>
                <a:noFill/>
                <a:ln w="11925" cap="rnd" cmpd="sng">
                  <a:solidFill>
                    <a:schemeClr val="dk1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3"/>
                <p:cNvSpPr/>
                <p:nvPr/>
              </p:nvSpPr>
              <p:spPr>
                <a:xfrm>
                  <a:off x="5753280" y="699168"/>
                  <a:ext cx="20247" cy="379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68848" fill="none" extrusionOk="0">
                      <a:moveTo>
                        <a:pt x="367" y="0"/>
                      </a:moveTo>
                      <a:lnTo>
                        <a:pt x="0" y="68848"/>
                      </a:lnTo>
                    </a:path>
                  </a:pathLst>
                </a:custGeom>
                <a:noFill/>
                <a:ln w="11925" cap="rnd" cmpd="sng">
                  <a:solidFill>
                    <a:schemeClr val="dk1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3"/>
                <p:cNvSpPr/>
                <p:nvPr/>
              </p:nvSpPr>
              <p:spPr>
                <a:xfrm>
                  <a:off x="5676429" y="699168"/>
                  <a:ext cx="52632" cy="379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68848" fill="none" extrusionOk="0">
                      <a:moveTo>
                        <a:pt x="953" y="0"/>
                      </a:moveTo>
                      <a:lnTo>
                        <a:pt x="0" y="68848"/>
                      </a:lnTo>
                    </a:path>
                  </a:pathLst>
                </a:custGeom>
                <a:noFill/>
                <a:ln w="11925" cap="rnd" cmpd="sng">
                  <a:solidFill>
                    <a:schemeClr val="dk1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3"/>
                <p:cNvSpPr/>
                <p:nvPr/>
              </p:nvSpPr>
              <p:spPr>
                <a:xfrm>
                  <a:off x="5876639" y="699168"/>
                  <a:ext cx="20302" cy="379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68848" fill="none" extrusionOk="0">
                      <a:moveTo>
                        <a:pt x="0" y="0"/>
                      </a:moveTo>
                      <a:lnTo>
                        <a:pt x="367" y="68848"/>
                      </a:lnTo>
                    </a:path>
                  </a:pathLst>
                </a:custGeom>
                <a:noFill/>
                <a:ln w="11925" cap="rnd" cmpd="sng">
                  <a:solidFill>
                    <a:schemeClr val="dk1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3"/>
                <p:cNvSpPr/>
                <p:nvPr/>
              </p:nvSpPr>
              <p:spPr>
                <a:xfrm>
                  <a:off x="5921106" y="699168"/>
                  <a:ext cx="52687" cy="379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68848" fill="none" extrusionOk="0">
                      <a:moveTo>
                        <a:pt x="1" y="0"/>
                      </a:moveTo>
                      <a:lnTo>
                        <a:pt x="954" y="68848"/>
                      </a:lnTo>
                    </a:path>
                  </a:pathLst>
                </a:custGeom>
                <a:noFill/>
                <a:ln w="11925" cap="rnd" cmpd="sng">
                  <a:solidFill>
                    <a:schemeClr val="dk1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3"/>
                <p:cNvSpPr/>
                <p:nvPr/>
              </p:nvSpPr>
              <p:spPr>
                <a:xfrm>
                  <a:off x="5530781" y="282515"/>
                  <a:ext cx="586563" cy="80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2" h="14518" extrusionOk="0">
                      <a:moveTo>
                        <a:pt x="1" y="0"/>
                      </a:moveTo>
                      <a:cubicBezTo>
                        <a:pt x="1" y="0"/>
                        <a:pt x="807" y="9898"/>
                        <a:pt x="1284" y="12538"/>
                      </a:cubicBezTo>
                      <a:cubicBezTo>
                        <a:pt x="1504" y="13858"/>
                        <a:pt x="3410" y="14517"/>
                        <a:pt x="5316" y="14517"/>
                      </a:cubicBezTo>
                      <a:cubicBezTo>
                        <a:pt x="7223" y="14517"/>
                        <a:pt x="9129" y="13858"/>
                        <a:pt x="9349" y="12538"/>
                      </a:cubicBezTo>
                      <a:cubicBezTo>
                        <a:pt x="9789" y="9898"/>
                        <a:pt x="10632" y="0"/>
                        <a:pt x="106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3"/>
                <p:cNvSpPr/>
                <p:nvPr/>
              </p:nvSpPr>
              <p:spPr>
                <a:xfrm>
                  <a:off x="5601564" y="790145"/>
                  <a:ext cx="467287" cy="293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0" h="5317" extrusionOk="0">
                      <a:moveTo>
                        <a:pt x="8469" y="1"/>
                      </a:moveTo>
                      <a:lnTo>
                        <a:pt x="8469" y="1"/>
                      </a:lnTo>
                      <a:cubicBezTo>
                        <a:pt x="7113" y="1797"/>
                        <a:pt x="5206" y="3080"/>
                        <a:pt x="2970" y="3300"/>
                      </a:cubicBezTo>
                      <a:cubicBezTo>
                        <a:pt x="2475" y="3410"/>
                        <a:pt x="1971" y="3465"/>
                        <a:pt x="1472" y="3465"/>
                      </a:cubicBezTo>
                      <a:cubicBezTo>
                        <a:pt x="972" y="3465"/>
                        <a:pt x="477" y="3410"/>
                        <a:pt x="1" y="3300"/>
                      </a:cubicBezTo>
                      <a:lnTo>
                        <a:pt x="1" y="3337"/>
                      </a:lnTo>
                      <a:cubicBezTo>
                        <a:pt x="221" y="4657"/>
                        <a:pt x="2127" y="5316"/>
                        <a:pt x="4033" y="5316"/>
                      </a:cubicBezTo>
                      <a:cubicBezTo>
                        <a:pt x="5903" y="5316"/>
                        <a:pt x="7809" y="4657"/>
                        <a:pt x="8066" y="3337"/>
                      </a:cubicBezTo>
                      <a:cubicBezTo>
                        <a:pt x="8176" y="2640"/>
                        <a:pt x="8323" y="1394"/>
                        <a:pt x="84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3"/>
                <p:cNvSpPr/>
                <p:nvPr/>
              </p:nvSpPr>
              <p:spPr>
                <a:xfrm>
                  <a:off x="5476163" y="521130"/>
                  <a:ext cx="180074" cy="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" h="295" extrusionOk="0">
                      <a:moveTo>
                        <a:pt x="1" y="294"/>
                      </a:moveTo>
                      <a:lnTo>
                        <a:pt x="3263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3"/>
                <p:cNvSpPr/>
                <p:nvPr/>
              </p:nvSpPr>
              <p:spPr>
                <a:xfrm>
                  <a:off x="5449902" y="500607"/>
                  <a:ext cx="228568" cy="5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3" h="1070" extrusionOk="0">
                      <a:moveTo>
                        <a:pt x="3796" y="1"/>
                      </a:moveTo>
                      <a:cubicBezTo>
                        <a:pt x="3777" y="1"/>
                        <a:pt x="3758" y="3"/>
                        <a:pt x="3739" y="6"/>
                      </a:cubicBezTo>
                      <a:lnTo>
                        <a:pt x="440" y="336"/>
                      </a:lnTo>
                      <a:cubicBezTo>
                        <a:pt x="0" y="373"/>
                        <a:pt x="37" y="1033"/>
                        <a:pt x="477" y="1069"/>
                      </a:cubicBezTo>
                      <a:lnTo>
                        <a:pt x="513" y="1069"/>
                      </a:lnTo>
                      <a:lnTo>
                        <a:pt x="3813" y="740"/>
                      </a:lnTo>
                      <a:cubicBezTo>
                        <a:pt x="3996" y="703"/>
                        <a:pt x="4143" y="520"/>
                        <a:pt x="4143" y="336"/>
                      </a:cubicBezTo>
                      <a:cubicBezTo>
                        <a:pt x="4110" y="139"/>
                        <a:pt x="3959" y="1"/>
                        <a:pt x="37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3"/>
                <p:cNvSpPr/>
                <p:nvPr/>
              </p:nvSpPr>
              <p:spPr>
                <a:xfrm>
                  <a:off x="5410070" y="492717"/>
                  <a:ext cx="127552" cy="91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2" h="1662" extrusionOk="0">
                      <a:moveTo>
                        <a:pt x="1196" y="0"/>
                      </a:moveTo>
                      <a:cubicBezTo>
                        <a:pt x="1173" y="0"/>
                        <a:pt x="1150" y="1"/>
                        <a:pt x="1125" y="3"/>
                      </a:cubicBezTo>
                      <a:cubicBezTo>
                        <a:pt x="0" y="73"/>
                        <a:pt x="123" y="1661"/>
                        <a:pt x="1138" y="1661"/>
                      </a:cubicBezTo>
                      <a:cubicBezTo>
                        <a:pt x="1181" y="1661"/>
                        <a:pt x="1226" y="1658"/>
                        <a:pt x="1272" y="1652"/>
                      </a:cubicBezTo>
                      <a:cubicBezTo>
                        <a:pt x="2311" y="1509"/>
                        <a:pt x="2195" y="0"/>
                        <a:pt x="11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3"/>
                <p:cNvSpPr/>
                <p:nvPr/>
              </p:nvSpPr>
              <p:spPr>
                <a:xfrm>
                  <a:off x="5494369" y="707223"/>
                  <a:ext cx="180074" cy="18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" h="331" extrusionOk="0">
                      <a:moveTo>
                        <a:pt x="1" y="331"/>
                      </a:moveTo>
                      <a:lnTo>
                        <a:pt x="3263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3"/>
                <p:cNvSpPr/>
                <p:nvPr/>
              </p:nvSpPr>
              <p:spPr>
                <a:xfrm>
                  <a:off x="5468108" y="686699"/>
                  <a:ext cx="228568" cy="5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3" h="1070" extrusionOk="0">
                      <a:moveTo>
                        <a:pt x="3796" y="0"/>
                      </a:moveTo>
                      <a:cubicBezTo>
                        <a:pt x="3777" y="0"/>
                        <a:pt x="3758" y="2"/>
                        <a:pt x="3739" y="6"/>
                      </a:cubicBezTo>
                      <a:lnTo>
                        <a:pt x="440" y="336"/>
                      </a:lnTo>
                      <a:cubicBezTo>
                        <a:pt x="0" y="409"/>
                        <a:pt x="0" y="1033"/>
                        <a:pt x="477" y="1069"/>
                      </a:cubicBezTo>
                      <a:lnTo>
                        <a:pt x="513" y="1069"/>
                      </a:lnTo>
                      <a:lnTo>
                        <a:pt x="3776" y="739"/>
                      </a:lnTo>
                      <a:cubicBezTo>
                        <a:pt x="3996" y="739"/>
                        <a:pt x="4143" y="556"/>
                        <a:pt x="4143" y="336"/>
                      </a:cubicBezTo>
                      <a:cubicBezTo>
                        <a:pt x="4110" y="139"/>
                        <a:pt x="3959" y="0"/>
                        <a:pt x="37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3"/>
                <p:cNvSpPr/>
                <p:nvPr/>
              </p:nvSpPr>
              <p:spPr>
                <a:xfrm>
                  <a:off x="5432745" y="678865"/>
                  <a:ext cx="110229" cy="93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" h="1693" extrusionOk="0">
                      <a:moveTo>
                        <a:pt x="1093" y="1"/>
                      </a:moveTo>
                      <a:cubicBezTo>
                        <a:pt x="864" y="1"/>
                        <a:pt x="632" y="94"/>
                        <a:pt x="458" y="295"/>
                      </a:cubicBezTo>
                      <a:cubicBezTo>
                        <a:pt x="0" y="858"/>
                        <a:pt x="422" y="1692"/>
                        <a:pt x="1105" y="1692"/>
                      </a:cubicBezTo>
                      <a:cubicBezTo>
                        <a:pt x="1133" y="1692"/>
                        <a:pt x="1162" y="1691"/>
                        <a:pt x="1191" y="1688"/>
                      </a:cubicBezTo>
                      <a:cubicBezTo>
                        <a:pt x="1631" y="1614"/>
                        <a:pt x="1998" y="1211"/>
                        <a:pt x="1924" y="771"/>
                      </a:cubicBezTo>
                      <a:cubicBezTo>
                        <a:pt x="1878" y="283"/>
                        <a:pt x="1491" y="1"/>
                        <a:pt x="10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3"/>
                <p:cNvSpPr/>
                <p:nvPr/>
              </p:nvSpPr>
              <p:spPr>
                <a:xfrm>
                  <a:off x="5504465" y="873067"/>
                  <a:ext cx="182115" cy="18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1" h="331" extrusionOk="0">
                      <a:moveTo>
                        <a:pt x="1" y="331"/>
                      </a:moveTo>
                      <a:lnTo>
                        <a:pt x="3300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3"/>
                <p:cNvSpPr/>
                <p:nvPr/>
              </p:nvSpPr>
              <p:spPr>
                <a:xfrm>
                  <a:off x="5474839" y="852874"/>
                  <a:ext cx="238002" cy="5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4" h="1065" extrusionOk="0">
                      <a:moveTo>
                        <a:pt x="3801" y="0"/>
                      </a:moveTo>
                      <a:lnTo>
                        <a:pt x="501" y="330"/>
                      </a:lnTo>
                      <a:cubicBezTo>
                        <a:pt x="1" y="366"/>
                        <a:pt x="23" y="1065"/>
                        <a:pt x="501" y="1065"/>
                      </a:cubicBezTo>
                      <a:cubicBezTo>
                        <a:pt x="513" y="1065"/>
                        <a:pt x="525" y="1064"/>
                        <a:pt x="538" y="1063"/>
                      </a:cubicBezTo>
                      <a:lnTo>
                        <a:pt x="575" y="1063"/>
                      </a:lnTo>
                      <a:lnTo>
                        <a:pt x="3874" y="733"/>
                      </a:lnTo>
                      <a:cubicBezTo>
                        <a:pt x="4314" y="660"/>
                        <a:pt x="4241" y="0"/>
                        <a:pt x="38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3"/>
                <p:cNvSpPr/>
                <p:nvPr/>
              </p:nvSpPr>
              <p:spPr>
                <a:xfrm>
                  <a:off x="5438317" y="844709"/>
                  <a:ext cx="128269" cy="9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1697" extrusionOk="0">
                      <a:moveTo>
                        <a:pt x="1163" y="1"/>
                      </a:moveTo>
                      <a:cubicBezTo>
                        <a:pt x="1151" y="1"/>
                        <a:pt x="1139" y="1"/>
                        <a:pt x="1127" y="2"/>
                      </a:cubicBezTo>
                      <a:cubicBezTo>
                        <a:pt x="0" y="72"/>
                        <a:pt x="124" y="1697"/>
                        <a:pt x="1142" y="1697"/>
                      </a:cubicBezTo>
                      <a:cubicBezTo>
                        <a:pt x="1184" y="1697"/>
                        <a:pt x="1228" y="1694"/>
                        <a:pt x="1273" y="1688"/>
                      </a:cubicBezTo>
                      <a:cubicBezTo>
                        <a:pt x="2324" y="1543"/>
                        <a:pt x="2193" y="1"/>
                        <a:pt x="11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33"/>
                <p:cNvSpPr/>
                <p:nvPr/>
              </p:nvSpPr>
              <p:spPr>
                <a:xfrm>
                  <a:off x="5989902" y="521130"/>
                  <a:ext cx="182060" cy="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0" h="295" extrusionOk="0">
                      <a:moveTo>
                        <a:pt x="3300" y="294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3"/>
                <p:cNvSpPr/>
                <p:nvPr/>
              </p:nvSpPr>
              <p:spPr>
                <a:xfrm>
                  <a:off x="5967669" y="500607"/>
                  <a:ext cx="230609" cy="5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" h="1070" extrusionOk="0">
                      <a:moveTo>
                        <a:pt x="373" y="1"/>
                      </a:moveTo>
                      <a:cubicBezTo>
                        <a:pt x="184" y="1"/>
                        <a:pt x="37" y="139"/>
                        <a:pt x="37" y="336"/>
                      </a:cubicBezTo>
                      <a:cubicBezTo>
                        <a:pt x="0" y="520"/>
                        <a:pt x="147" y="703"/>
                        <a:pt x="367" y="740"/>
                      </a:cubicBezTo>
                      <a:lnTo>
                        <a:pt x="3666" y="1069"/>
                      </a:lnTo>
                      <a:lnTo>
                        <a:pt x="3703" y="1069"/>
                      </a:lnTo>
                      <a:cubicBezTo>
                        <a:pt x="4143" y="1033"/>
                        <a:pt x="4179" y="373"/>
                        <a:pt x="3739" y="300"/>
                      </a:cubicBezTo>
                      <a:lnTo>
                        <a:pt x="440" y="6"/>
                      </a:lnTo>
                      <a:cubicBezTo>
                        <a:pt x="417" y="3"/>
                        <a:pt x="395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3"/>
                <p:cNvSpPr/>
                <p:nvPr/>
              </p:nvSpPr>
              <p:spPr>
                <a:xfrm>
                  <a:off x="6122530" y="492662"/>
                  <a:ext cx="110119" cy="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1668" extrusionOk="0">
                      <a:moveTo>
                        <a:pt x="902" y="1"/>
                      </a:moveTo>
                      <a:cubicBezTo>
                        <a:pt x="485" y="1"/>
                        <a:pt x="87" y="319"/>
                        <a:pt x="53" y="737"/>
                      </a:cubicBezTo>
                      <a:cubicBezTo>
                        <a:pt x="0" y="1286"/>
                        <a:pt x="434" y="1668"/>
                        <a:pt x="886" y="1668"/>
                      </a:cubicBezTo>
                      <a:cubicBezTo>
                        <a:pt x="1067" y="1668"/>
                        <a:pt x="1252" y="1606"/>
                        <a:pt x="1409" y="1470"/>
                      </a:cubicBezTo>
                      <a:cubicBezTo>
                        <a:pt x="1996" y="993"/>
                        <a:pt x="1702" y="77"/>
                        <a:pt x="969" y="4"/>
                      </a:cubicBezTo>
                      <a:cubicBezTo>
                        <a:pt x="947" y="2"/>
                        <a:pt x="924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3"/>
                <p:cNvSpPr/>
                <p:nvPr/>
              </p:nvSpPr>
              <p:spPr>
                <a:xfrm>
                  <a:off x="5971696" y="707223"/>
                  <a:ext cx="182060" cy="18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0" h="331" extrusionOk="0">
                      <a:moveTo>
                        <a:pt x="3300" y="33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5942622" y="686754"/>
                  <a:ext cx="237450" cy="5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1069" extrusionOk="0">
                      <a:moveTo>
                        <a:pt x="497" y="0"/>
                      </a:moveTo>
                      <a:cubicBezTo>
                        <a:pt x="45" y="0"/>
                        <a:pt x="1" y="703"/>
                        <a:pt x="491" y="738"/>
                      </a:cubicBezTo>
                      <a:lnTo>
                        <a:pt x="3790" y="1068"/>
                      </a:lnTo>
                      <a:lnTo>
                        <a:pt x="3827" y="1068"/>
                      </a:lnTo>
                      <a:cubicBezTo>
                        <a:pt x="4267" y="1032"/>
                        <a:pt x="4303" y="408"/>
                        <a:pt x="3864" y="335"/>
                      </a:cubicBezTo>
                      <a:lnTo>
                        <a:pt x="564" y="5"/>
                      </a:lnTo>
                      <a:cubicBezTo>
                        <a:pt x="541" y="2"/>
                        <a:pt x="518" y="0"/>
                        <a:pt x="4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6104269" y="678754"/>
                  <a:ext cx="110174" cy="93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1698" extrusionOk="0">
                      <a:moveTo>
                        <a:pt x="903" y="1"/>
                      </a:moveTo>
                      <a:cubicBezTo>
                        <a:pt x="487" y="1"/>
                        <a:pt x="89" y="321"/>
                        <a:pt x="54" y="773"/>
                      </a:cubicBezTo>
                      <a:cubicBezTo>
                        <a:pt x="1" y="1302"/>
                        <a:pt x="444" y="1698"/>
                        <a:pt x="902" y="1698"/>
                      </a:cubicBezTo>
                      <a:cubicBezTo>
                        <a:pt x="1079" y="1698"/>
                        <a:pt x="1257" y="1639"/>
                        <a:pt x="1410" y="1506"/>
                      </a:cubicBezTo>
                      <a:cubicBezTo>
                        <a:pt x="1997" y="1030"/>
                        <a:pt x="1703" y="77"/>
                        <a:pt x="970" y="3"/>
                      </a:cubicBezTo>
                      <a:cubicBezTo>
                        <a:pt x="948" y="2"/>
                        <a:pt x="926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5961600" y="873067"/>
                  <a:ext cx="182060" cy="18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0" h="331" extrusionOk="0">
                      <a:moveTo>
                        <a:pt x="3300" y="33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5932471" y="852599"/>
                  <a:ext cx="238884" cy="5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0" h="1070" extrusionOk="0">
                      <a:moveTo>
                        <a:pt x="500" y="0"/>
                      </a:moveTo>
                      <a:cubicBezTo>
                        <a:pt x="46" y="0"/>
                        <a:pt x="1" y="738"/>
                        <a:pt x="492" y="738"/>
                      </a:cubicBezTo>
                      <a:lnTo>
                        <a:pt x="3791" y="1068"/>
                      </a:lnTo>
                      <a:lnTo>
                        <a:pt x="3828" y="1068"/>
                      </a:lnTo>
                      <a:cubicBezTo>
                        <a:pt x="3839" y="1069"/>
                        <a:pt x="3851" y="1070"/>
                        <a:pt x="3862" y="1070"/>
                      </a:cubicBezTo>
                      <a:cubicBezTo>
                        <a:pt x="4306" y="1070"/>
                        <a:pt x="4329" y="371"/>
                        <a:pt x="3864" y="335"/>
                      </a:cubicBezTo>
                      <a:lnTo>
                        <a:pt x="565" y="5"/>
                      </a:lnTo>
                      <a:cubicBezTo>
                        <a:pt x="543" y="2"/>
                        <a:pt x="521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6094173" y="844599"/>
                  <a:ext cx="110174" cy="93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1699" extrusionOk="0">
                      <a:moveTo>
                        <a:pt x="903" y="1"/>
                      </a:moveTo>
                      <a:cubicBezTo>
                        <a:pt x="486" y="1"/>
                        <a:pt x="88" y="321"/>
                        <a:pt x="53" y="773"/>
                      </a:cubicBezTo>
                      <a:cubicBezTo>
                        <a:pt x="0" y="1303"/>
                        <a:pt x="444" y="1698"/>
                        <a:pt x="902" y="1698"/>
                      </a:cubicBezTo>
                      <a:cubicBezTo>
                        <a:pt x="1078" y="1698"/>
                        <a:pt x="1257" y="1639"/>
                        <a:pt x="1410" y="1507"/>
                      </a:cubicBezTo>
                      <a:cubicBezTo>
                        <a:pt x="1996" y="1030"/>
                        <a:pt x="1703" y="77"/>
                        <a:pt x="970" y="4"/>
                      </a:cubicBezTo>
                      <a:cubicBezTo>
                        <a:pt x="948" y="2"/>
                        <a:pt x="925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4921984" y="4942380"/>
                  <a:ext cx="277117" cy="225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3" h="4094" extrusionOk="0">
                      <a:moveTo>
                        <a:pt x="2488" y="1"/>
                      </a:moveTo>
                      <a:cubicBezTo>
                        <a:pt x="2207" y="1"/>
                        <a:pt x="1922" y="60"/>
                        <a:pt x="1651" y="187"/>
                      </a:cubicBezTo>
                      <a:cubicBezTo>
                        <a:pt x="1" y="956"/>
                        <a:pt x="111" y="3339"/>
                        <a:pt x="1797" y="3963"/>
                      </a:cubicBezTo>
                      <a:cubicBezTo>
                        <a:pt x="2044" y="4052"/>
                        <a:pt x="2289" y="4093"/>
                        <a:pt x="2525" y="4093"/>
                      </a:cubicBezTo>
                      <a:cubicBezTo>
                        <a:pt x="3934" y="4093"/>
                        <a:pt x="5023" y="2626"/>
                        <a:pt x="4363" y="1213"/>
                      </a:cubicBezTo>
                      <a:cubicBezTo>
                        <a:pt x="4013" y="458"/>
                        <a:pt x="3266" y="1"/>
                        <a:pt x="24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4974616" y="4984751"/>
                  <a:ext cx="170419" cy="140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47" extrusionOk="0">
                      <a:moveTo>
                        <a:pt x="1536" y="1"/>
                      </a:moveTo>
                      <a:cubicBezTo>
                        <a:pt x="1365" y="1"/>
                        <a:pt x="1192" y="37"/>
                        <a:pt x="1026" y="115"/>
                      </a:cubicBezTo>
                      <a:cubicBezTo>
                        <a:pt x="0" y="592"/>
                        <a:pt x="37" y="2095"/>
                        <a:pt x="1100" y="2461"/>
                      </a:cubicBezTo>
                      <a:cubicBezTo>
                        <a:pt x="1254" y="2520"/>
                        <a:pt x="1407" y="2547"/>
                        <a:pt x="1554" y="2547"/>
                      </a:cubicBezTo>
                      <a:cubicBezTo>
                        <a:pt x="2420" y="2547"/>
                        <a:pt x="3089" y="1616"/>
                        <a:pt x="2713" y="738"/>
                      </a:cubicBezTo>
                      <a:cubicBezTo>
                        <a:pt x="2470" y="280"/>
                        <a:pt x="2011" y="1"/>
                        <a:pt x="15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3"/>
                <p:cNvSpPr/>
                <p:nvPr/>
              </p:nvSpPr>
              <p:spPr>
                <a:xfrm>
                  <a:off x="5021124" y="4618801"/>
                  <a:ext cx="275351" cy="22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1" h="4093" extrusionOk="0">
                      <a:moveTo>
                        <a:pt x="2487" y="0"/>
                      </a:moveTo>
                      <a:cubicBezTo>
                        <a:pt x="2206" y="0"/>
                        <a:pt x="1922" y="60"/>
                        <a:pt x="1650" y="186"/>
                      </a:cubicBezTo>
                      <a:cubicBezTo>
                        <a:pt x="0" y="956"/>
                        <a:pt x="74" y="3339"/>
                        <a:pt x="1797" y="3962"/>
                      </a:cubicBezTo>
                      <a:cubicBezTo>
                        <a:pt x="2038" y="4051"/>
                        <a:pt x="2279" y="4092"/>
                        <a:pt x="2511" y="4092"/>
                      </a:cubicBezTo>
                      <a:cubicBezTo>
                        <a:pt x="3897" y="4092"/>
                        <a:pt x="4991" y="2625"/>
                        <a:pt x="4363" y="1212"/>
                      </a:cubicBezTo>
                      <a:cubicBezTo>
                        <a:pt x="4012" y="458"/>
                        <a:pt x="3266" y="0"/>
                        <a:pt x="248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3"/>
                <p:cNvSpPr/>
                <p:nvPr/>
              </p:nvSpPr>
              <p:spPr>
                <a:xfrm>
                  <a:off x="5073701" y="4661172"/>
                  <a:ext cx="172184" cy="140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1" h="2547" extrusionOk="0">
                      <a:moveTo>
                        <a:pt x="1542" y="0"/>
                      </a:moveTo>
                      <a:cubicBezTo>
                        <a:pt x="1368" y="0"/>
                        <a:pt x="1192" y="37"/>
                        <a:pt x="1027" y="114"/>
                      </a:cubicBezTo>
                      <a:cubicBezTo>
                        <a:pt x="0" y="591"/>
                        <a:pt x="37" y="2094"/>
                        <a:pt x="1100" y="2461"/>
                      </a:cubicBezTo>
                      <a:cubicBezTo>
                        <a:pt x="1255" y="2519"/>
                        <a:pt x="1408" y="2546"/>
                        <a:pt x="1556" y="2546"/>
                      </a:cubicBezTo>
                      <a:cubicBezTo>
                        <a:pt x="2430" y="2546"/>
                        <a:pt x="3121" y="1615"/>
                        <a:pt x="2713" y="738"/>
                      </a:cubicBezTo>
                      <a:cubicBezTo>
                        <a:pt x="2498" y="280"/>
                        <a:pt x="2025" y="0"/>
                        <a:pt x="15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3"/>
                <p:cNvSpPr/>
                <p:nvPr/>
              </p:nvSpPr>
              <p:spPr>
                <a:xfrm>
                  <a:off x="4810762" y="3362389"/>
                  <a:ext cx="275076" cy="224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6" h="4063" extrusionOk="0">
                      <a:moveTo>
                        <a:pt x="2498" y="1"/>
                      </a:moveTo>
                      <a:cubicBezTo>
                        <a:pt x="2211" y="1"/>
                        <a:pt x="1921" y="63"/>
                        <a:pt x="1650" y="193"/>
                      </a:cubicBezTo>
                      <a:cubicBezTo>
                        <a:pt x="1" y="926"/>
                        <a:pt x="74" y="3309"/>
                        <a:pt x="1797" y="3932"/>
                      </a:cubicBezTo>
                      <a:cubicBezTo>
                        <a:pt x="2039" y="4022"/>
                        <a:pt x="2279" y="4063"/>
                        <a:pt x="2511" y="4063"/>
                      </a:cubicBezTo>
                      <a:cubicBezTo>
                        <a:pt x="3897" y="4063"/>
                        <a:pt x="4986" y="2596"/>
                        <a:pt x="4326" y="1183"/>
                      </a:cubicBezTo>
                      <a:cubicBezTo>
                        <a:pt x="4007" y="437"/>
                        <a:pt x="3261" y="1"/>
                        <a:pt x="2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3"/>
                <p:cNvSpPr/>
                <p:nvPr/>
              </p:nvSpPr>
              <p:spPr>
                <a:xfrm>
                  <a:off x="4861353" y="3404815"/>
                  <a:ext cx="172350" cy="140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2541" extrusionOk="0">
                      <a:moveTo>
                        <a:pt x="1581" y="0"/>
                      </a:moveTo>
                      <a:cubicBezTo>
                        <a:pt x="1398" y="0"/>
                        <a:pt x="1209" y="39"/>
                        <a:pt x="1027" y="120"/>
                      </a:cubicBezTo>
                      <a:cubicBezTo>
                        <a:pt x="0" y="597"/>
                        <a:pt x="73" y="2063"/>
                        <a:pt x="1137" y="2467"/>
                      </a:cubicBezTo>
                      <a:cubicBezTo>
                        <a:pt x="1283" y="2517"/>
                        <a:pt x="1428" y="2541"/>
                        <a:pt x="1569" y="2541"/>
                      </a:cubicBezTo>
                      <a:cubicBezTo>
                        <a:pt x="2445" y="2541"/>
                        <a:pt x="3124" y="1629"/>
                        <a:pt x="2713" y="744"/>
                      </a:cubicBezTo>
                      <a:cubicBezTo>
                        <a:pt x="2501" y="266"/>
                        <a:pt x="2059" y="0"/>
                        <a:pt x="15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8" name="Google Shape;438;p33"/>
              <p:cNvGrpSpPr/>
              <p:nvPr/>
            </p:nvGrpSpPr>
            <p:grpSpPr>
              <a:xfrm rot="5400000">
                <a:off x="7826793" y="2986042"/>
                <a:ext cx="378397" cy="497064"/>
                <a:chOff x="3226145" y="2734994"/>
                <a:chExt cx="247319" cy="324900"/>
              </a:xfrm>
            </p:grpSpPr>
            <p:sp>
              <p:nvSpPr>
                <p:cNvPr id="439" name="Google Shape;439;p33"/>
                <p:cNvSpPr/>
                <p:nvPr/>
              </p:nvSpPr>
              <p:spPr>
                <a:xfrm>
                  <a:off x="3340738" y="2959800"/>
                  <a:ext cx="99367" cy="10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5" h="5233" extrusionOk="0">
                      <a:moveTo>
                        <a:pt x="2578" y="0"/>
                      </a:moveTo>
                      <a:lnTo>
                        <a:pt x="2578" y="114"/>
                      </a:lnTo>
                      <a:cubicBezTo>
                        <a:pt x="2540" y="1517"/>
                        <a:pt x="1403" y="2617"/>
                        <a:pt x="0" y="2617"/>
                      </a:cubicBezTo>
                      <a:lnTo>
                        <a:pt x="38" y="2617"/>
                      </a:lnTo>
                      <a:cubicBezTo>
                        <a:pt x="1335" y="2617"/>
                        <a:pt x="2437" y="3621"/>
                        <a:pt x="2596" y="4910"/>
                      </a:cubicBezTo>
                      <a:lnTo>
                        <a:pt x="2596" y="4910"/>
                      </a:lnTo>
                      <a:cubicBezTo>
                        <a:pt x="2752" y="3623"/>
                        <a:pt x="3837" y="2617"/>
                        <a:pt x="5156" y="2617"/>
                      </a:cubicBezTo>
                      <a:lnTo>
                        <a:pt x="5194" y="2617"/>
                      </a:lnTo>
                      <a:cubicBezTo>
                        <a:pt x="3754" y="2617"/>
                        <a:pt x="2578" y="1441"/>
                        <a:pt x="2578" y="0"/>
                      </a:cubicBezTo>
                      <a:close/>
                      <a:moveTo>
                        <a:pt x="2596" y="4910"/>
                      </a:moveTo>
                      <a:cubicBezTo>
                        <a:pt x="2587" y="4992"/>
                        <a:pt x="2580" y="5074"/>
                        <a:pt x="2578" y="5157"/>
                      </a:cubicBezTo>
                      <a:lnTo>
                        <a:pt x="2616" y="5233"/>
                      </a:lnTo>
                      <a:cubicBezTo>
                        <a:pt x="2616" y="5124"/>
                        <a:pt x="2609" y="5016"/>
                        <a:pt x="2596" y="49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3"/>
                <p:cNvSpPr/>
                <p:nvPr/>
              </p:nvSpPr>
              <p:spPr>
                <a:xfrm>
                  <a:off x="3226145" y="2890902"/>
                  <a:ext cx="75439" cy="7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4" h="4020" extrusionOk="0">
                      <a:moveTo>
                        <a:pt x="1972" y="1"/>
                      </a:moveTo>
                      <a:lnTo>
                        <a:pt x="1972" y="76"/>
                      </a:lnTo>
                      <a:cubicBezTo>
                        <a:pt x="1935" y="1114"/>
                        <a:pt x="1065" y="1935"/>
                        <a:pt x="69" y="1936"/>
                      </a:cubicBezTo>
                      <a:lnTo>
                        <a:pt x="69" y="1936"/>
                      </a:lnTo>
                      <a:cubicBezTo>
                        <a:pt x="59" y="1935"/>
                        <a:pt x="49" y="1935"/>
                        <a:pt x="39" y="1934"/>
                      </a:cubicBezTo>
                      <a:lnTo>
                        <a:pt x="1" y="1934"/>
                      </a:lnTo>
                      <a:cubicBezTo>
                        <a:pt x="23" y="1935"/>
                        <a:pt x="45" y="1936"/>
                        <a:pt x="68" y="1936"/>
                      </a:cubicBezTo>
                      <a:cubicBezTo>
                        <a:pt x="68" y="1936"/>
                        <a:pt x="69" y="1936"/>
                        <a:pt x="69" y="1936"/>
                      </a:cubicBezTo>
                      <a:lnTo>
                        <a:pt x="69" y="1936"/>
                      </a:lnTo>
                      <a:cubicBezTo>
                        <a:pt x="1192" y="1989"/>
                        <a:pt x="2087" y="2892"/>
                        <a:pt x="2162" y="4020"/>
                      </a:cubicBezTo>
                      <a:lnTo>
                        <a:pt x="2162" y="3982"/>
                      </a:lnTo>
                      <a:cubicBezTo>
                        <a:pt x="2162" y="2920"/>
                        <a:pt x="2844" y="1934"/>
                        <a:pt x="3906" y="1934"/>
                      </a:cubicBezTo>
                      <a:lnTo>
                        <a:pt x="3944" y="1934"/>
                      </a:lnTo>
                      <a:cubicBezTo>
                        <a:pt x="2844" y="1934"/>
                        <a:pt x="1972" y="1062"/>
                        <a:pt x="19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3"/>
                <p:cNvSpPr/>
                <p:nvPr/>
              </p:nvSpPr>
              <p:spPr>
                <a:xfrm>
                  <a:off x="3375531" y="2734994"/>
                  <a:ext cx="97933" cy="101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5309" extrusionOk="0">
                      <a:moveTo>
                        <a:pt x="1" y="2503"/>
                      </a:moveTo>
                      <a:cubicBezTo>
                        <a:pt x="14" y="2503"/>
                        <a:pt x="28" y="2503"/>
                        <a:pt x="41" y="2503"/>
                      </a:cubicBezTo>
                      <a:lnTo>
                        <a:pt x="41" y="2503"/>
                      </a:lnTo>
                      <a:cubicBezTo>
                        <a:pt x="40" y="2503"/>
                        <a:pt x="40" y="2503"/>
                        <a:pt x="39" y="2503"/>
                      </a:cubicBezTo>
                      <a:close/>
                      <a:moveTo>
                        <a:pt x="2579" y="0"/>
                      </a:moveTo>
                      <a:lnTo>
                        <a:pt x="2579" y="152"/>
                      </a:lnTo>
                      <a:cubicBezTo>
                        <a:pt x="2505" y="1456"/>
                        <a:pt x="1405" y="2503"/>
                        <a:pt x="72" y="2503"/>
                      </a:cubicBezTo>
                      <a:cubicBezTo>
                        <a:pt x="62" y="2503"/>
                        <a:pt x="51" y="2503"/>
                        <a:pt x="41" y="2503"/>
                      </a:cubicBezTo>
                      <a:lnTo>
                        <a:pt x="41" y="2503"/>
                      </a:lnTo>
                      <a:cubicBezTo>
                        <a:pt x="1360" y="2955"/>
                        <a:pt x="2265" y="3725"/>
                        <a:pt x="2408" y="4958"/>
                      </a:cubicBezTo>
                      <a:lnTo>
                        <a:pt x="2408" y="4958"/>
                      </a:lnTo>
                      <a:cubicBezTo>
                        <a:pt x="2571" y="3745"/>
                        <a:pt x="3810" y="2926"/>
                        <a:pt x="5081" y="2503"/>
                      </a:cubicBezTo>
                      <a:lnTo>
                        <a:pt x="5119" y="2503"/>
                      </a:lnTo>
                      <a:cubicBezTo>
                        <a:pt x="3716" y="2503"/>
                        <a:pt x="2579" y="1403"/>
                        <a:pt x="2579" y="0"/>
                      </a:cubicBezTo>
                      <a:close/>
                      <a:moveTo>
                        <a:pt x="2408" y="4958"/>
                      </a:moveTo>
                      <a:cubicBezTo>
                        <a:pt x="2396" y="5047"/>
                        <a:pt x="2389" y="5139"/>
                        <a:pt x="2389" y="5232"/>
                      </a:cubicBezTo>
                      <a:lnTo>
                        <a:pt x="2427" y="5308"/>
                      </a:lnTo>
                      <a:cubicBezTo>
                        <a:pt x="2427" y="5188"/>
                        <a:pt x="2421" y="5071"/>
                        <a:pt x="2408" y="49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33"/>
              <p:cNvGrpSpPr/>
              <p:nvPr/>
            </p:nvGrpSpPr>
            <p:grpSpPr>
              <a:xfrm rot="-1135856">
                <a:off x="5914846" y="1787314"/>
                <a:ext cx="227726" cy="202880"/>
                <a:chOff x="2329505" y="2207611"/>
                <a:chExt cx="114172" cy="101701"/>
              </a:xfrm>
            </p:grpSpPr>
            <p:sp>
              <p:nvSpPr>
                <p:cNvPr id="443" name="Google Shape;443;p33"/>
                <p:cNvSpPr/>
                <p:nvPr/>
              </p:nvSpPr>
              <p:spPr>
                <a:xfrm>
                  <a:off x="2389278" y="2284637"/>
                  <a:ext cx="24674" cy="2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1290" extrusionOk="0">
                      <a:moveTo>
                        <a:pt x="645" y="1"/>
                      </a:moveTo>
                      <a:cubicBezTo>
                        <a:pt x="303" y="1"/>
                        <a:pt x="0" y="304"/>
                        <a:pt x="0" y="645"/>
                      </a:cubicBezTo>
                      <a:cubicBezTo>
                        <a:pt x="0" y="1024"/>
                        <a:pt x="303" y="1290"/>
                        <a:pt x="645" y="1290"/>
                      </a:cubicBezTo>
                      <a:cubicBezTo>
                        <a:pt x="1024" y="1290"/>
                        <a:pt x="1289" y="1024"/>
                        <a:pt x="1289" y="645"/>
                      </a:cubicBezTo>
                      <a:cubicBezTo>
                        <a:pt x="1289" y="304"/>
                        <a:pt x="1024" y="1"/>
                        <a:pt x="64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3"/>
                <p:cNvSpPr/>
                <p:nvPr/>
              </p:nvSpPr>
              <p:spPr>
                <a:xfrm>
                  <a:off x="2414412" y="2219527"/>
                  <a:ext cx="29265" cy="24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1296" extrusionOk="0">
                      <a:moveTo>
                        <a:pt x="815" y="0"/>
                      </a:moveTo>
                      <a:cubicBezTo>
                        <a:pt x="603" y="0"/>
                        <a:pt x="394" y="98"/>
                        <a:pt x="278" y="296"/>
                      </a:cubicBezTo>
                      <a:cubicBezTo>
                        <a:pt x="0" y="748"/>
                        <a:pt x="328" y="1295"/>
                        <a:pt x="823" y="1295"/>
                      </a:cubicBezTo>
                      <a:cubicBezTo>
                        <a:pt x="868" y="1295"/>
                        <a:pt x="914" y="1291"/>
                        <a:pt x="961" y="1281"/>
                      </a:cubicBezTo>
                      <a:cubicBezTo>
                        <a:pt x="1302" y="1206"/>
                        <a:pt x="1530" y="827"/>
                        <a:pt x="1454" y="485"/>
                      </a:cubicBezTo>
                      <a:cubicBezTo>
                        <a:pt x="1368" y="164"/>
                        <a:pt x="1089" y="0"/>
                        <a:pt x="8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3"/>
                <p:cNvSpPr/>
                <p:nvPr/>
              </p:nvSpPr>
              <p:spPr>
                <a:xfrm>
                  <a:off x="2329505" y="2207611"/>
                  <a:ext cx="29322" cy="2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" h="1312" extrusionOk="0">
                      <a:moveTo>
                        <a:pt x="802" y="1"/>
                      </a:moveTo>
                      <a:cubicBezTo>
                        <a:pt x="588" y="1"/>
                        <a:pt x="374" y="101"/>
                        <a:pt x="244" y="312"/>
                      </a:cubicBezTo>
                      <a:cubicBezTo>
                        <a:pt x="0" y="764"/>
                        <a:pt x="331" y="1312"/>
                        <a:pt x="826" y="1312"/>
                      </a:cubicBezTo>
                      <a:cubicBezTo>
                        <a:pt x="871" y="1312"/>
                        <a:pt x="917" y="1307"/>
                        <a:pt x="964" y="1298"/>
                      </a:cubicBezTo>
                      <a:cubicBezTo>
                        <a:pt x="1305" y="1184"/>
                        <a:pt x="1533" y="843"/>
                        <a:pt x="1457" y="502"/>
                      </a:cubicBezTo>
                      <a:cubicBezTo>
                        <a:pt x="1370" y="177"/>
                        <a:pt x="1086" y="1"/>
                        <a:pt x="80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46" name="Google Shape;446;p33"/>
          <p:cNvSpPr txBox="1">
            <a:spLocks noGrp="1"/>
          </p:cNvSpPr>
          <p:nvPr>
            <p:ph type="title"/>
          </p:nvPr>
        </p:nvSpPr>
        <p:spPr>
          <a:xfrm>
            <a:off x="341617" y="1848103"/>
            <a:ext cx="4430702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solidFill>
                  <a:schemeClr val="accent3"/>
                </a:solidFill>
              </a:rPr>
              <a:t>¡</a:t>
            </a:r>
            <a:r>
              <a:rPr lang="en" sz="4300" dirty="0"/>
              <a:t>RESULTADOS</a:t>
            </a:r>
            <a:r>
              <a:rPr lang="en" sz="4300" dirty="0">
                <a:solidFill>
                  <a:schemeClr val="accent3"/>
                </a:solidFill>
              </a:rPr>
              <a:t>!</a:t>
            </a:r>
            <a:endParaRPr sz="43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6"/>
          <p:cNvSpPr txBox="1">
            <a:spLocks noGrp="1"/>
          </p:cNvSpPr>
          <p:nvPr>
            <p:ph type="title"/>
          </p:nvPr>
        </p:nvSpPr>
        <p:spPr>
          <a:xfrm>
            <a:off x="503317" y="357465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CANTIDAD DE SEMANAS QUE HA PERMANECIDO UNA CANCIÓN EN LOS RANKINGS</a:t>
            </a:r>
            <a:endParaRPr sz="2300" dirty="0"/>
          </a:p>
        </p:txBody>
      </p:sp>
      <p:grpSp>
        <p:nvGrpSpPr>
          <p:cNvPr id="1927" name="Google Shape;1927;p56"/>
          <p:cNvGrpSpPr/>
          <p:nvPr/>
        </p:nvGrpSpPr>
        <p:grpSpPr>
          <a:xfrm rot="10800000" flipH="1">
            <a:off x="3704325" y="1883958"/>
            <a:ext cx="343806" cy="382336"/>
            <a:chOff x="938151" y="1358560"/>
            <a:chExt cx="290868" cy="323465"/>
          </a:xfrm>
        </p:grpSpPr>
        <p:sp>
          <p:nvSpPr>
            <p:cNvPr id="1928" name="Google Shape;1928;p56"/>
            <p:cNvSpPr/>
            <p:nvPr/>
          </p:nvSpPr>
          <p:spPr>
            <a:xfrm>
              <a:off x="1128925" y="1583366"/>
              <a:ext cx="100094" cy="98660"/>
            </a:xfrm>
            <a:custGeom>
              <a:avLst/>
              <a:gdLst/>
              <a:ahLst/>
              <a:cxnLst/>
              <a:rect l="l" t="t" r="r" b="b"/>
              <a:pathLst>
                <a:path w="5233" h="5158" extrusionOk="0">
                  <a:moveTo>
                    <a:pt x="2617" y="1"/>
                  </a:moveTo>
                  <a:lnTo>
                    <a:pt x="2617" y="39"/>
                  </a:lnTo>
                  <a:cubicBezTo>
                    <a:pt x="2579" y="1480"/>
                    <a:pt x="1442" y="2617"/>
                    <a:pt x="1" y="2655"/>
                  </a:cubicBezTo>
                  <a:lnTo>
                    <a:pt x="39" y="2655"/>
                  </a:lnTo>
                  <a:cubicBezTo>
                    <a:pt x="62" y="2654"/>
                    <a:pt x="85" y="2654"/>
                    <a:pt x="109" y="2654"/>
                  </a:cubicBezTo>
                  <a:cubicBezTo>
                    <a:pt x="1516" y="2654"/>
                    <a:pt x="2617" y="3777"/>
                    <a:pt x="2617" y="5157"/>
                  </a:cubicBezTo>
                  <a:cubicBezTo>
                    <a:pt x="2655" y="3754"/>
                    <a:pt x="3792" y="2617"/>
                    <a:pt x="5195" y="2617"/>
                  </a:cubicBezTo>
                  <a:lnTo>
                    <a:pt x="5233" y="2617"/>
                  </a:lnTo>
                  <a:cubicBezTo>
                    <a:pt x="3792" y="2617"/>
                    <a:pt x="2617" y="1442"/>
                    <a:pt x="2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6"/>
            <p:cNvSpPr/>
            <p:nvPr/>
          </p:nvSpPr>
          <p:spPr>
            <a:xfrm>
              <a:off x="938151" y="1513761"/>
              <a:ext cx="75439" cy="74712"/>
            </a:xfrm>
            <a:custGeom>
              <a:avLst/>
              <a:gdLst/>
              <a:ahLst/>
              <a:cxnLst/>
              <a:rect l="l" t="t" r="r" b="b"/>
              <a:pathLst>
                <a:path w="3944" h="3906" extrusionOk="0">
                  <a:moveTo>
                    <a:pt x="3941" y="2010"/>
                  </a:moveTo>
                  <a:cubicBezTo>
                    <a:pt x="3942" y="2010"/>
                    <a:pt x="3943" y="2010"/>
                    <a:pt x="3944" y="2010"/>
                  </a:cubicBezTo>
                  <a:cubicBezTo>
                    <a:pt x="3943" y="2010"/>
                    <a:pt x="3942" y="2010"/>
                    <a:pt x="3941" y="2010"/>
                  </a:cubicBezTo>
                  <a:close/>
                  <a:moveTo>
                    <a:pt x="1972" y="0"/>
                  </a:moveTo>
                  <a:lnTo>
                    <a:pt x="1972" y="38"/>
                  </a:lnTo>
                  <a:cubicBezTo>
                    <a:pt x="1934" y="1100"/>
                    <a:pt x="1062" y="1972"/>
                    <a:pt x="0" y="2010"/>
                  </a:cubicBezTo>
                  <a:lnTo>
                    <a:pt x="38" y="2010"/>
                  </a:lnTo>
                  <a:cubicBezTo>
                    <a:pt x="61" y="2009"/>
                    <a:pt x="83" y="2008"/>
                    <a:pt x="105" y="2008"/>
                  </a:cubicBezTo>
                  <a:cubicBezTo>
                    <a:pt x="1136" y="2008"/>
                    <a:pt x="1972" y="2866"/>
                    <a:pt x="1972" y="3905"/>
                  </a:cubicBezTo>
                  <a:lnTo>
                    <a:pt x="1972" y="3830"/>
                  </a:lnTo>
                  <a:cubicBezTo>
                    <a:pt x="2009" y="2828"/>
                    <a:pt x="2844" y="2008"/>
                    <a:pt x="3874" y="2008"/>
                  </a:cubicBezTo>
                  <a:cubicBezTo>
                    <a:pt x="3896" y="2008"/>
                    <a:pt x="3919" y="2009"/>
                    <a:pt x="3941" y="2010"/>
                  </a:cubicBezTo>
                  <a:lnTo>
                    <a:pt x="3941" y="2010"/>
                  </a:lnTo>
                  <a:cubicBezTo>
                    <a:pt x="2843" y="1970"/>
                    <a:pt x="1972" y="1099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6"/>
            <p:cNvSpPr/>
            <p:nvPr/>
          </p:nvSpPr>
          <p:spPr>
            <a:xfrm>
              <a:off x="1088264" y="1358560"/>
              <a:ext cx="97206" cy="98641"/>
            </a:xfrm>
            <a:custGeom>
              <a:avLst/>
              <a:gdLst/>
              <a:ahLst/>
              <a:cxnLst/>
              <a:rect l="l" t="t" r="r" b="b"/>
              <a:pathLst>
                <a:path w="5082" h="5157" extrusionOk="0">
                  <a:moveTo>
                    <a:pt x="2541" y="1"/>
                  </a:moveTo>
                  <a:lnTo>
                    <a:pt x="2541" y="76"/>
                  </a:lnTo>
                  <a:cubicBezTo>
                    <a:pt x="2503" y="1479"/>
                    <a:pt x="1366" y="2541"/>
                    <a:pt x="1" y="2541"/>
                  </a:cubicBezTo>
                  <a:lnTo>
                    <a:pt x="39" y="2541"/>
                  </a:lnTo>
                  <a:cubicBezTo>
                    <a:pt x="1479" y="2579"/>
                    <a:pt x="2617" y="3716"/>
                    <a:pt x="2655" y="5157"/>
                  </a:cubicBezTo>
                  <a:lnTo>
                    <a:pt x="2655" y="5119"/>
                  </a:lnTo>
                  <a:cubicBezTo>
                    <a:pt x="2617" y="3716"/>
                    <a:pt x="3678" y="2579"/>
                    <a:pt x="5081" y="2541"/>
                  </a:cubicBezTo>
                  <a:cubicBezTo>
                    <a:pt x="3678" y="2541"/>
                    <a:pt x="2541" y="1403"/>
                    <a:pt x="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56"/>
          <p:cNvGrpSpPr/>
          <p:nvPr/>
        </p:nvGrpSpPr>
        <p:grpSpPr>
          <a:xfrm rot="10800000">
            <a:off x="3755307" y="3180208"/>
            <a:ext cx="252901" cy="384031"/>
            <a:chOff x="3226145" y="2734994"/>
            <a:chExt cx="213960" cy="324900"/>
          </a:xfrm>
        </p:grpSpPr>
        <p:sp>
          <p:nvSpPr>
            <p:cNvPr id="1932" name="Google Shape;1932;p56"/>
            <p:cNvSpPr/>
            <p:nvPr/>
          </p:nvSpPr>
          <p:spPr>
            <a:xfrm>
              <a:off x="3340738" y="2959800"/>
              <a:ext cx="99367" cy="100094"/>
            </a:xfrm>
            <a:custGeom>
              <a:avLst/>
              <a:gdLst/>
              <a:ahLst/>
              <a:cxnLst/>
              <a:rect l="l" t="t" r="r" b="b"/>
              <a:pathLst>
                <a:path w="5195" h="5233" extrusionOk="0">
                  <a:moveTo>
                    <a:pt x="2578" y="0"/>
                  </a:moveTo>
                  <a:lnTo>
                    <a:pt x="2578" y="114"/>
                  </a:lnTo>
                  <a:cubicBezTo>
                    <a:pt x="2540" y="1517"/>
                    <a:pt x="1403" y="2617"/>
                    <a:pt x="0" y="2617"/>
                  </a:cubicBezTo>
                  <a:lnTo>
                    <a:pt x="38" y="2617"/>
                  </a:lnTo>
                  <a:cubicBezTo>
                    <a:pt x="1335" y="2617"/>
                    <a:pt x="2437" y="3621"/>
                    <a:pt x="2596" y="4910"/>
                  </a:cubicBezTo>
                  <a:lnTo>
                    <a:pt x="2596" y="4910"/>
                  </a:lnTo>
                  <a:cubicBezTo>
                    <a:pt x="2752" y="3623"/>
                    <a:pt x="3837" y="2617"/>
                    <a:pt x="5156" y="2617"/>
                  </a:cubicBezTo>
                  <a:lnTo>
                    <a:pt x="5194" y="2617"/>
                  </a:lnTo>
                  <a:cubicBezTo>
                    <a:pt x="3754" y="2617"/>
                    <a:pt x="2578" y="1441"/>
                    <a:pt x="2578" y="0"/>
                  </a:cubicBezTo>
                  <a:close/>
                  <a:moveTo>
                    <a:pt x="2596" y="4910"/>
                  </a:moveTo>
                  <a:cubicBezTo>
                    <a:pt x="2587" y="4992"/>
                    <a:pt x="2580" y="5074"/>
                    <a:pt x="2578" y="5157"/>
                  </a:cubicBezTo>
                  <a:lnTo>
                    <a:pt x="2616" y="5233"/>
                  </a:lnTo>
                  <a:cubicBezTo>
                    <a:pt x="2616" y="5124"/>
                    <a:pt x="2609" y="5016"/>
                    <a:pt x="2596" y="4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6"/>
            <p:cNvSpPr/>
            <p:nvPr/>
          </p:nvSpPr>
          <p:spPr>
            <a:xfrm>
              <a:off x="3226145" y="2890902"/>
              <a:ext cx="75439" cy="76893"/>
            </a:xfrm>
            <a:custGeom>
              <a:avLst/>
              <a:gdLst/>
              <a:ahLst/>
              <a:cxnLst/>
              <a:rect l="l" t="t" r="r" b="b"/>
              <a:pathLst>
                <a:path w="3944" h="4020" extrusionOk="0">
                  <a:moveTo>
                    <a:pt x="1972" y="1"/>
                  </a:moveTo>
                  <a:lnTo>
                    <a:pt x="1972" y="76"/>
                  </a:lnTo>
                  <a:cubicBezTo>
                    <a:pt x="1935" y="1114"/>
                    <a:pt x="1065" y="1935"/>
                    <a:pt x="69" y="1936"/>
                  </a:cubicBezTo>
                  <a:lnTo>
                    <a:pt x="69" y="1936"/>
                  </a:lnTo>
                  <a:cubicBezTo>
                    <a:pt x="59" y="1935"/>
                    <a:pt x="49" y="1935"/>
                    <a:pt x="39" y="1934"/>
                  </a:cubicBezTo>
                  <a:lnTo>
                    <a:pt x="1" y="1934"/>
                  </a:lnTo>
                  <a:cubicBezTo>
                    <a:pt x="23" y="1935"/>
                    <a:pt x="45" y="1936"/>
                    <a:pt x="68" y="1936"/>
                  </a:cubicBezTo>
                  <a:cubicBezTo>
                    <a:pt x="68" y="1936"/>
                    <a:pt x="69" y="1936"/>
                    <a:pt x="69" y="1936"/>
                  </a:cubicBezTo>
                  <a:lnTo>
                    <a:pt x="69" y="1936"/>
                  </a:lnTo>
                  <a:cubicBezTo>
                    <a:pt x="1192" y="1989"/>
                    <a:pt x="2087" y="2892"/>
                    <a:pt x="2162" y="4020"/>
                  </a:cubicBezTo>
                  <a:lnTo>
                    <a:pt x="2162" y="3982"/>
                  </a:lnTo>
                  <a:cubicBezTo>
                    <a:pt x="2162" y="2920"/>
                    <a:pt x="2844" y="1934"/>
                    <a:pt x="3906" y="1934"/>
                  </a:cubicBezTo>
                  <a:lnTo>
                    <a:pt x="3944" y="1934"/>
                  </a:lnTo>
                  <a:cubicBezTo>
                    <a:pt x="2844" y="1934"/>
                    <a:pt x="1972" y="1062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6"/>
            <p:cNvSpPr/>
            <p:nvPr/>
          </p:nvSpPr>
          <p:spPr>
            <a:xfrm>
              <a:off x="3299331" y="2734994"/>
              <a:ext cx="97933" cy="101548"/>
            </a:xfrm>
            <a:custGeom>
              <a:avLst/>
              <a:gdLst/>
              <a:ahLst/>
              <a:cxnLst/>
              <a:rect l="l" t="t" r="r" b="b"/>
              <a:pathLst>
                <a:path w="5120" h="5309" extrusionOk="0">
                  <a:moveTo>
                    <a:pt x="1" y="2503"/>
                  </a:moveTo>
                  <a:cubicBezTo>
                    <a:pt x="14" y="2503"/>
                    <a:pt x="28" y="2503"/>
                    <a:pt x="41" y="2503"/>
                  </a:cubicBezTo>
                  <a:lnTo>
                    <a:pt x="41" y="2503"/>
                  </a:lnTo>
                  <a:cubicBezTo>
                    <a:pt x="40" y="2503"/>
                    <a:pt x="40" y="2503"/>
                    <a:pt x="39" y="2503"/>
                  </a:cubicBezTo>
                  <a:close/>
                  <a:moveTo>
                    <a:pt x="2579" y="0"/>
                  </a:moveTo>
                  <a:lnTo>
                    <a:pt x="2579" y="152"/>
                  </a:lnTo>
                  <a:cubicBezTo>
                    <a:pt x="2505" y="1456"/>
                    <a:pt x="1405" y="2503"/>
                    <a:pt x="72" y="2503"/>
                  </a:cubicBezTo>
                  <a:cubicBezTo>
                    <a:pt x="62" y="2503"/>
                    <a:pt x="51" y="2503"/>
                    <a:pt x="41" y="2503"/>
                  </a:cubicBezTo>
                  <a:lnTo>
                    <a:pt x="41" y="2503"/>
                  </a:lnTo>
                  <a:cubicBezTo>
                    <a:pt x="1360" y="2955"/>
                    <a:pt x="2265" y="3725"/>
                    <a:pt x="2408" y="4958"/>
                  </a:cubicBezTo>
                  <a:lnTo>
                    <a:pt x="2408" y="4958"/>
                  </a:lnTo>
                  <a:cubicBezTo>
                    <a:pt x="2571" y="3745"/>
                    <a:pt x="3810" y="2926"/>
                    <a:pt x="5081" y="2503"/>
                  </a:cubicBezTo>
                  <a:lnTo>
                    <a:pt x="5119" y="2503"/>
                  </a:lnTo>
                  <a:cubicBezTo>
                    <a:pt x="3716" y="2503"/>
                    <a:pt x="2579" y="1403"/>
                    <a:pt x="2579" y="0"/>
                  </a:cubicBezTo>
                  <a:close/>
                  <a:moveTo>
                    <a:pt x="2408" y="4958"/>
                  </a:moveTo>
                  <a:cubicBezTo>
                    <a:pt x="2396" y="5047"/>
                    <a:pt x="2389" y="5139"/>
                    <a:pt x="2389" y="5232"/>
                  </a:cubicBezTo>
                  <a:lnTo>
                    <a:pt x="2427" y="5308"/>
                  </a:lnTo>
                  <a:cubicBezTo>
                    <a:pt x="2427" y="5188"/>
                    <a:pt x="2421" y="5071"/>
                    <a:pt x="2408" y="4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5" name="Google Shape;1935;p56"/>
          <p:cNvGrpSpPr/>
          <p:nvPr/>
        </p:nvGrpSpPr>
        <p:grpSpPr>
          <a:xfrm>
            <a:off x="8064167" y="1525233"/>
            <a:ext cx="368576" cy="357944"/>
            <a:chOff x="3553206" y="2138254"/>
            <a:chExt cx="286473" cy="278209"/>
          </a:xfrm>
        </p:grpSpPr>
        <p:sp>
          <p:nvSpPr>
            <p:cNvPr id="1936" name="Google Shape;1936;p56"/>
            <p:cNvSpPr/>
            <p:nvPr/>
          </p:nvSpPr>
          <p:spPr>
            <a:xfrm>
              <a:off x="3553206" y="2138254"/>
              <a:ext cx="286473" cy="278209"/>
            </a:xfrm>
            <a:custGeom>
              <a:avLst/>
              <a:gdLst/>
              <a:ahLst/>
              <a:cxnLst/>
              <a:rect l="l" t="t" r="r" b="b"/>
              <a:pathLst>
                <a:path w="14977" h="14545" extrusionOk="0">
                  <a:moveTo>
                    <a:pt x="4938" y="1"/>
                  </a:moveTo>
                  <a:cubicBezTo>
                    <a:pt x="3764" y="1"/>
                    <a:pt x="2764" y="491"/>
                    <a:pt x="2048" y="1701"/>
                  </a:cubicBezTo>
                  <a:cubicBezTo>
                    <a:pt x="152" y="4886"/>
                    <a:pt x="1" y="12848"/>
                    <a:pt x="2351" y="14251"/>
                  </a:cubicBezTo>
                  <a:cubicBezTo>
                    <a:pt x="2684" y="14453"/>
                    <a:pt x="3114" y="14544"/>
                    <a:pt x="3611" y="14544"/>
                  </a:cubicBezTo>
                  <a:cubicBezTo>
                    <a:pt x="6567" y="14544"/>
                    <a:pt x="11913" y="11290"/>
                    <a:pt x="13536" y="8564"/>
                  </a:cubicBezTo>
                  <a:cubicBezTo>
                    <a:pt x="14977" y="6175"/>
                    <a:pt x="12967" y="3673"/>
                    <a:pt x="9820" y="1777"/>
                  </a:cubicBezTo>
                  <a:cubicBezTo>
                    <a:pt x="8068" y="734"/>
                    <a:pt x="6373" y="1"/>
                    <a:pt x="4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6"/>
            <p:cNvSpPr/>
            <p:nvPr/>
          </p:nvSpPr>
          <p:spPr>
            <a:xfrm>
              <a:off x="3743027" y="2230985"/>
              <a:ext cx="29935" cy="23680"/>
            </a:xfrm>
            <a:custGeom>
              <a:avLst/>
              <a:gdLst/>
              <a:ahLst/>
              <a:cxnLst/>
              <a:rect l="l" t="t" r="r" b="b"/>
              <a:pathLst>
                <a:path w="1565" h="1238" extrusionOk="0">
                  <a:moveTo>
                    <a:pt x="791" y="0"/>
                  </a:moveTo>
                  <a:cubicBezTo>
                    <a:pt x="575" y="0"/>
                    <a:pt x="364" y="101"/>
                    <a:pt x="238" y="303"/>
                  </a:cubicBezTo>
                  <a:cubicBezTo>
                    <a:pt x="1" y="710"/>
                    <a:pt x="308" y="1237"/>
                    <a:pt x="755" y="1237"/>
                  </a:cubicBezTo>
                  <a:cubicBezTo>
                    <a:pt x="808" y="1237"/>
                    <a:pt x="863" y="1229"/>
                    <a:pt x="920" y="1213"/>
                  </a:cubicBezTo>
                  <a:cubicBezTo>
                    <a:pt x="1451" y="1100"/>
                    <a:pt x="1565" y="379"/>
                    <a:pt x="1110" y="76"/>
                  </a:cubicBezTo>
                  <a:cubicBezTo>
                    <a:pt x="1009" y="25"/>
                    <a:pt x="899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6"/>
            <p:cNvSpPr/>
            <p:nvPr/>
          </p:nvSpPr>
          <p:spPr>
            <a:xfrm>
              <a:off x="3657929" y="2179723"/>
              <a:ext cx="31407" cy="23929"/>
            </a:xfrm>
            <a:custGeom>
              <a:avLst/>
              <a:gdLst/>
              <a:ahLst/>
              <a:cxnLst/>
              <a:rect l="l" t="t" r="r" b="b"/>
              <a:pathLst>
                <a:path w="1642" h="1251" extrusionOk="0">
                  <a:moveTo>
                    <a:pt x="783" y="1"/>
                  </a:moveTo>
                  <a:cubicBezTo>
                    <a:pt x="598" y="1"/>
                    <a:pt x="414" y="86"/>
                    <a:pt x="289" y="291"/>
                  </a:cubicBezTo>
                  <a:cubicBezTo>
                    <a:pt x="1" y="789"/>
                    <a:pt x="418" y="1251"/>
                    <a:pt x="842" y="1251"/>
                  </a:cubicBezTo>
                  <a:cubicBezTo>
                    <a:pt x="1031" y="1251"/>
                    <a:pt x="1221" y="1159"/>
                    <a:pt x="1350" y="936"/>
                  </a:cubicBezTo>
                  <a:cubicBezTo>
                    <a:pt x="1642" y="459"/>
                    <a:pt x="1211" y="1"/>
                    <a:pt x="7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6"/>
            <p:cNvSpPr/>
            <p:nvPr/>
          </p:nvSpPr>
          <p:spPr>
            <a:xfrm>
              <a:off x="3656915" y="2216467"/>
              <a:ext cx="87049" cy="64574"/>
            </a:xfrm>
            <a:custGeom>
              <a:avLst/>
              <a:gdLst/>
              <a:ahLst/>
              <a:cxnLst/>
              <a:rect l="l" t="t" r="r" b="b"/>
              <a:pathLst>
                <a:path w="4551" h="3376" extrusionOk="0">
                  <a:moveTo>
                    <a:pt x="3792" y="2200"/>
                  </a:moveTo>
                  <a:cubicBezTo>
                    <a:pt x="3678" y="1745"/>
                    <a:pt x="3526" y="1404"/>
                    <a:pt x="3034" y="1252"/>
                  </a:cubicBezTo>
                  <a:cubicBezTo>
                    <a:pt x="2844" y="1176"/>
                    <a:pt x="2654" y="1214"/>
                    <a:pt x="2465" y="1290"/>
                  </a:cubicBezTo>
                  <a:cubicBezTo>
                    <a:pt x="2465" y="1100"/>
                    <a:pt x="2389" y="911"/>
                    <a:pt x="2237" y="797"/>
                  </a:cubicBezTo>
                  <a:cubicBezTo>
                    <a:pt x="1934" y="494"/>
                    <a:pt x="1479" y="418"/>
                    <a:pt x="1062" y="607"/>
                  </a:cubicBezTo>
                  <a:cubicBezTo>
                    <a:pt x="607" y="721"/>
                    <a:pt x="569" y="342"/>
                    <a:pt x="493" y="1"/>
                  </a:cubicBezTo>
                  <a:cubicBezTo>
                    <a:pt x="0" y="1024"/>
                    <a:pt x="797" y="1745"/>
                    <a:pt x="1820" y="1745"/>
                  </a:cubicBezTo>
                  <a:cubicBezTo>
                    <a:pt x="1972" y="1745"/>
                    <a:pt x="2124" y="1707"/>
                    <a:pt x="2275" y="1631"/>
                  </a:cubicBezTo>
                  <a:cubicBezTo>
                    <a:pt x="2275" y="1821"/>
                    <a:pt x="2313" y="1972"/>
                    <a:pt x="2427" y="2124"/>
                  </a:cubicBezTo>
                  <a:cubicBezTo>
                    <a:pt x="2920" y="2996"/>
                    <a:pt x="3944" y="3375"/>
                    <a:pt x="4550" y="2389"/>
                  </a:cubicBezTo>
                  <a:cubicBezTo>
                    <a:pt x="4247" y="2503"/>
                    <a:pt x="3906" y="2693"/>
                    <a:pt x="3792" y="2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3" name="Google Shape;1943;p56"/>
          <p:cNvGrpSpPr/>
          <p:nvPr/>
        </p:nvGrpSpPr>
        <p:grpSpPr>
          <a:xfrm>
            <a:off x="7853581" y="2926962"/>
            <a:ext cx="413176" cy="624803"/>
            <a:chOff x="7070636" y="875851"/>
            <a:chExt cx="413176" cy="624803"/>
          </a:xfrm>
        </p:grpSpPr>
        <p:grpSp>
          <p:nvGrpSpPr>
            <p:cNvPr id="1944" name="Google Shape;1944;p56"/>
            <p:cNvGrpSpPr/>
            <p:nvPr/>
          </p:nvGrpSpPr>
          <p:grpSpPr>
            <a:xfrm flipH="1">
              <a:off x="7115200" y="1144115"/>
              <a:ext cx="368612" cy="356539"/>
              <a:chOff x="1707593" y="2684727"/>
              <a:chExt cx="311855" cy="301641"/>
            </a:xfrm>
          </p:grpSpPr>
          <p:sp>
            <p:nvSpPr>
              <p:cNvPr id="1945" name="Google Shape;1945;p56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6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6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6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9" name="Google Shape;1949;p56"/>
            <p:cNvGrpSpPr/>
            <p:nvPr/>
          </p:nvGrpSpPr>
          <p:grpSpPr>
            <a:xfrm rot="-2700128" flipH="1">
              <a:off x="7116558" y="925980"/>
              <a:ext cx="236086" cy="227685"/>
              <a:chOff x="2389278" y="2189726"/>
              <a:chExt cx="124011" cy="119585"/>
            </a:xfrm>
          </p:grpSpPr>
          <p:sp>
            <p:nvSpPr>
              <p:cNvPr id="1950" name="Google Shape;1950;p56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6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6"/>
              <p:cNvSpPr/>
              <p:nvPr/>
            </p:nvSpPr>
            <p:spPr>
              <a:xfrm>
                <a:off x="2483967" y="2189726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3" name="Google Shape;1953;p56"/>
          <p:cNvSpPr txBox="1">
            <a:spLocks noGrp="1"/>
          </p:cNvSpPr>
          <p:nvPr>
            <p:ph type="subTitle" idx="4294967295"/>
          </p:nvPr>
        </p:nvSpPr>
        <p:spPr>
          <a:xfrm>
            <a:off x="4210880" y="1911017"/>
            <a:ext cx="3300899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sz="1800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H</a:t>
            </a:r>
            <a:r>
              <a:rPr lang="en" sz="1800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an permanecido más de 80 semanas en los rankings</a:t>
            </a:r>
            <a:endParaRPr sz="1800" dirty="0">
              <a:solidFill>
                <a:schemeClr val="accent3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955" name="Google Shape;1955;p56"/>
          <p:cNvSpPr txBox="1">
            <a:spLocks noGrp="1"/>
          </p:cNvSpPr>
          <p:nvPr>
            <p:ph type="title" idx="4294967295"/>
          </p:nvPr>
        </p:nvSpPr>
        <p:spPr>
          <a:xfrm>
            <a:off x="4198846" y="1479547"/>
            <a:ext cx="2332117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 CANCIONES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59" name="Google Shape;1959;p56"/>
          <p:cNvSpPr txBox="1">
            <a:spLocks noGrp="1"/>
          </p:cNvSpPr>
          <p:nvPr>
            <p:ph type="subTitle" idx="4294967295"/>
          </p:nvPr>
        </p:nvSpPr>
        <p:spPr>
          <a:xfrm>
            <a:off x="4198845" y="3239364"/>
            <a:ext cx="3743475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Han estado la mayoría de las canciones en los rankings</a:t>
            </a:r>
            <a:endParaRPr sz="1800" dirty="0">
              <a:solidFill>
                <a:schemeClr val="accent3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1962" name="Google Shape;1962;p56"/>
          <p:cNvCxnSpPr>
            <a:cxnSpLocks/>
          </p:cNvCxnSpPr>
          <p:nvPr/>
        </p:nvCxnSpPr>
        <p:spPr>
          <a:xfrm>
            <a:off x="4141438" y="2722006"/>
            <a:ext cx="40658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" name="Google Shape;1955;p56">
            <a:extLst>
              <a:ext uri="{FF2B5EF4-FFF2-40B4-BE49-F238E27FC236}">
                <a16:creationId xmlns:a16="http://schemas.microsoft.com/office/drawing/2014/main" id="{678E3BEE-D7D0-4F42-8317-46C5E809FDA5}"/>
              </a:ext>
            </a:extLst>
          </p:cNvPr>
          <p:cNvSpPr txBox="1">
            <a:spLocks/>
          </p:cNvSpPr>
          <p:nvPr/>
        </p:nvSpPr>
        <p:spPr>
          <a:xfrm>
            <a:off x="4198845" y="2819340"/>
            <a:ext cx="2332117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CL" dirty="0">
                <a:solidFill>
                  <a:schemeClr val="accent2"/>
                </a:solidFill>
              </a:rPr>
              <a:t>1 SEMANA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5CAB3E-E9F6-4F93-9C5E-9CDB9B88F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91" t="48959" r="1009" b="1400"/>
          <a:stretch/>
        </p:blipFill>
        <p:spPr>
          <a:xfrm>
            <a:off x="716365" y="1482923"/>
            <a:ext cx="3118051" cy="2552047"/>
          </a:xfrm>
          <a:prstGeom prst="rect">
            <a:avLst/>
          </a:prstGeom>
        </p:spPr>
      </p:pic>
      <p:grpSp>
        <p:nvGrpSpPr>
          <p:cNvPr id="67" name="Google Shape;2892;p66">
            <a:extLst>
              <a:ext uri="{FF2B5EF4-FFF2-40B4-BE49-F238E27FC236}">
                <a16:creationId xmlns:a16="http://schemas.microsoft.com/office/drawing/2014/main" id="{42FF61BB-012F-482A-B0AC-BD4A96A7649E}"/>
              </a:ext>
            </a:extLst>
          </p:cNvPr>
          <p:cNvGrpSpPr/>
          <p:nvPr/>
        </p:nvGrpSpPr>
        <p:grpSpPr>
          <a:xfrm>
            <a:off x="3539101" y="3934646"/>
            <a:ext cx="849043" cy="733807"/>
            <a:chOff x="856033" y="2015116"/>
            <a:chExt cx="429993" cy="417546"/>
          </a:xfrm>
        </p:grpSpPr>
        <p:sp>
          <p:nvSpPr>
            <p:cNvPr id="68" name="Google Shape;2893;p66">
              <a:extLst>
                <a:ext uri="{FF2B5EF4-FFF2-40B4-BE49-F238E27FC236}">
                  <a16:creationId xmlns:a16="http://schemas.microsoft.com/office/drawing/2014/main" id="{E1726937-48B7-4516-B3E3-3873209EC09D}"/>
                </a:ext>
              </a:extLst>
            </p:cNvPr>
            <p:cNvSpPr/>
            <p:nvPr/>
          </p:nvSpPr>
          <p:spPr>
            <a:xfrm>
              <a:off x="1156830" y="2112991"/>
              <a:ext cx="95770" cy="82532"/>
            </a:xfrm>
            <a:custGeom>
              <a:avLst/>
              <a:gdLst/>
              <a:ahLst/>
              <a:cxnLst/>
              <a:rect l="l" t="t" r="r" b="b"/>
              <a:pathLst>
                <a:path w="4232" h="3647" extrusionOk="0">
                  <a:moveTo>
                    <a:pt x="3130" y="1"/>
                  </a:moveTo>
                  <a:lnTo>
                    <a:pt x="0" y="3131"/>
                  </a:lnTo>
                  <a:lnTo>
                    <a:pt x="399" y="3646"/>
                  </a:lnTo>
                  <a:lnTo>
                    <a:pt x="4232" y="1431"/>
                  </a:lnTo>
                  <a:cubicBezTo>
                    <a:pt x="3927" y="903"/>
                    <a:pt x="3564" y="423"/>
                    <a:pt x="3130" y="1"/>
                  </a:cubicBezTo>
                  <a:close/>
                </a:path>
              </a:pathLst>
            </a:custGeom>
            <a:solidFill>
              <a:srgbClr val="BEE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94;p66">
              <a:extLst>
                <a:ext uri="{FF2B5EF4-FFF2-40B4-BE49-F238E27FC236}">
                  <a16:creationId xmlns:a16="http://schemas.microsoft.com/office/drawing/2014/main" id="{B792E14C-A5B3-483F-9995-5455B662B571}"/>
                </a:ext>
              </a:extLst>
            </p:cNvPr>
            <p:cNvSpPr/>
            <p:nvPr/>
          </p:nvSpPr>
          <p:spPr>
            <a:xfrm>
              <a:off x="1005639" y="2066848"/>
              <a:ext cx="280386" cy="314082"/>
            </a:xfrm>
            <a:custGeom>
              <a:avLst/>
              <a:gdLst/>
              <a:ahLst/>
              <a:cxnLst/>
              <a:rect l="l" t="t" r="r" b="b"/>
              <a:pathLst>
                <a:path w="12390" h="13879" extrusionOk="0">
                  <a:moveTo>
                    <a:pt x="4911" y="6107"/>
                  </a:moveTo>
                  <a:cubicBezTo>
                    <a:pt x="5650" y="6107"/>
                    <a:pt x="6025" y="7010"/>
                    <a:pt x="5497" y="7537"/>
                  </a:cubicBezTo>
                  <a:cubicBezTo>
                    <a:pt x="5327" y="7707"/>
                    <a:pt x="5118" y="7784"/>
                    <a:pt x="4913" y="7784"/>
                  </a:cubicBezTo>
                  <a:cubicBezTo>
                    <a:pt x="4482" y="7784"/>
                    <a:pt x="4067" y="7448"/>
                    <a:pt x="4067" y="6939"/>
                  </a:cubicBezTo>
                  <a:cubicBezTo>
                    <a:pt x="4067" y="6482"/>
                    <a:pt x="4443" y="6107"/>
                    <a:pt x="4911" y="6107"/>
                  </a:cubicBezTo>
                  <a:close/>
                  <a:moveTo>
                    <a:pt x="4911" y="0"/>
                  </a:moveTo>
                  <a:lnTo>
                    <a:pt x="0" y="6939"/>
                  </a:lnTo>
                  <a:cubicBezTo>
                    <a:pt x="0" y="6939"/>
                    <a:pt x="1758" y="8205"/>
                    <a:pt x="3810" y="9483"/>
                  </a:cubicBezTo>
                  <a:lnTo>
                    <a:pt x="2708" y="10761"/>
                  </a:lnTo>
                  <a:lnTo>
                    <a:pt x="4911" y="13879"/>
                  </a:lnTo>
                  <a:cubicBezTo>
                    <a:pt x="7713" y="13879"/>
                    <a:pt x="10245" y="12191"/>
                    <a:pt x="11323" y="9600"/>
                  </a:cubicBezTo>
                  <a:cubicBezTo>
                    <a:pt x="12390" y="6998"/>
                    <a:pt x="11792" y="4021"/>
                    <a:pt x="9811" y="2040"/>
                  </a:cubicBezTo>
                  <a:cubicBezTo>
                    <a:pt x="8510" y="727"/>
                    <a:pt x="6752" y="0"/>
                    <a:pt x="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95;p66">
              <a:extLst>
                <a:ext uri="{FF2B5EF4-FFF2-40B4-BE49-F238E27FC236}">
                  <a16:creationId xmlns:a16="http://schemas.microsoft.com/office/drawing/2014/main" id="{EB3343C9-9994-47E9-81A7-2B5049964B3B}"/>
                </a:ext>
              </a:extLst>
            </p:cNvPr>
            <p:cNvSpPr/>
            <p:nvPr/>
          </p:nvSpPr>
          <p:spPr>
            <a:xfrm>
              <a:off x="1040648" y="2167122"/>
              <a:ext cx="132906" cy="113829"/>
            </a:xfrm>
            <a:custGeom>
              <a:avLst/>
              <a:gdLst/>
              <a:ahLst/>
              <a:cxnLst/>
              <a:rect l="l" t="t" r="r" b="b"/>
              <a:pathLst>
                <a:path w="5873" h="5030" extrusionOk="0">
                  <a:moveTo>
                    <a:pt x="3358" y="1673"/>
                  </a:moveTo>
                  <a:cubicBezTo>
                    <a:pt x="3787" y="1673"/>
                    <a:pt x="4197" y="2003"/>
                    <a:pt x="4197" y="2508"/>
                  </a:cubicBezTo>
                  <a:cubicBezTo>
                    <a:pt x="4197" y="2977"/>
                    <a:pt x="3822" y="3352"/>
                    <a:pt x="3364" y="3352"/>
                  </a:cubicBezTo>
                  <a:cubicBezTo>
                    <a:pt x="2614" y="3352"/>
                    <a:pt x="2239" y="2450"/>
                    <a:pt x="2767" y="1922"/>
                  </a:cubicBezTo>
                  <a:cubicBezTo>
                    <a:pt x="2939" y="1750"/>
                    <a:pt x="3151" y="1673"/>
                    <a:pt x="3358" y="1673"/>
                  </a:cubicBezTo>
                  <a:close/>
                  <a:moveTo>
                    <a:pt x="3364" y="0"/>
                  </a:moveTo>
                  <a:cubicBezTo>
                    <a:pt x="1126" y="0"/>
                    <a:pt x="0" y="2708"/>
                    <a:pt x="1583" y="4290"/>
                  </a:cubicBezTo>
                  <a:cubicBezTo>
                    <a:pt x="2094" y="4801"/>
                    <a:pt x="2722" y="5030"/>
                    <a:pt x="3339" y="5030"/>
                  </a:cubicBezTo>
                  <a:cubicBezTo>
                    <a:pt x="4631" y="5030"/>
                    <a:pt x="5873" y="4024"/>
                    <a:pt x="5873" y="2508"/>
                  </a:cubicBezTo>
                  <a:cubicBezTo>
                    <a:pt x="5873" y="1125"/>
                    <a:pt x="4748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96;p66">
              <a:extLst>
                <a:ext uri="{FF2B5EF4-FFF2-40B4-BE49-F238E27FC236}">
                  <a16:creationId xmlns:a16="http://schemas.microsoft.com/office/drawing/2014/main" id="{BFB2BD21-B20F-4236-8C15-1CE446517923}"/>
                </a:ext>
              </a:extLst>
            </p:cNvPr>
            <p:cNvSpPr/>
            <p:nvPr/>
          </p:nvSpPr>
          <p:spPr>
            <a:xfrm>
              <a:off x="856033" y="2015116"/>
              <a:ext cx="260765" cy="417546"/>
            </a:xfrm>
            <a:custGeom>
              <a:avLst/>
              <a:gdLst/>
              <a:ahLst/>
              <a:cxnLst/>
              <a:rect l="l" t="t" r="r" b="b"/>
              <a:pathLst>
                <a:path w="11523" h="18451" extrusionOk="0">
                  <a:moveTo>
                    <a:pt x="2227" y="1"/>
                  </a:moveTo>
                  <a:cubicBezTo>
                    <a:pt x="996" y="1"/>
                    <a:pt x="0" y="997"/>
                    <a:pt x="0" y="2228"/>
                  </a:cubicBezTo>
                  <a:lnTo>
                    <a:pt x="0" y="16223"/>
                  </a:lnTo>
                  <a:cubicBezTo>
                    <a:pt x="0" y="17454"/>
                    <a:pt x="996" y="18450"/>
                    <a:pt x="2227" y="18450"/>
                  </a:cubicBezTo>
                  <a:lnTo>
                    <a:pt x="9295" y="18450"/>
                  </a:lnTo>
                  <a:cubicBezTo>
                    <a:pt x="10514" y="18450"/>
                    <a:pt x="11511" y="17454"/>
                    <a:pt x="11522" y="16223"/>
                  </a:cubicBezTo>
                  <a:lnTo>
                    <a:pt x="11522" y="2228"/>
                  </a:lnTo>
                  <a:cubicBezTo>
                    <a:pt x="11511" y="997"/>
                    <a:pt x="10514" y="1"/>
                    <a:pt x="9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97;p66">
              <a:extLst>
                <a:ext uri="{FF2B5EF4-FFF2-40B4-BE49-F238E27FC236}">
                  <a16:creationId xmlns:a16="http://schemas.microsoft.com/office/drawing/2014/main" id="{F803AE71-9518-4EC6-B31D-CF110AF25554}"/>
                </a:ext>
              </a:extLst>
            </p:cNvPr>
            <p:cNvSpPr/>
            <p:nvPr/>
          </p:nvSpPr>
          <p:spPr>
            <a:xfrm>
              <a:off x="892173" y="2096810"/>
              <a:ext cx="165991" cy="180316"/>
            </a:xfrm>
            <a:custGeom>
              <a:avLst/>
              <a:gdLst/>
              <a:ahLst/>
              <a:cxnLst/>
              <a:rect l="l" t="t" r="r" b="b"/>
              <a:pathLst>
                <a:path w="7335" h="7968" extrusionOk="0">
                  <a:moveTo>
                    <a:pt x="6311" y="0"/>
                  </a:moveTo>
                  <a:cubicBezTo>
                    <a:pt x="6224" y="0"/>
                    <a:pt x="6135" y="12"/>
                    <a:pt x="6046" y="36"/>
                  </a:cubicBezTo>
                  <a:lnTo>
                    <a:pt x="3432" y="728"/>
                  </a:lnTo>
                  <a:cubicBezTo>
                    <a:pt x="2904" y="868"/>
                    <a:pt x="2541" y="1349"/>
                    <a:pt x="2541" y="1900"/>
                  </a:cubicBezTo>
                  <a:lnTo>
                    <a:pt x="2541" y="5299"/>
                  </a:lnTo>
                  <a:cubicBezTo>
                    <a:pt x="2535" y="5299"/>
                    <a:pt x="2530" y="5299"/>
                    <a:pt x="2524" y="5299"/>
                  </a:cubicBezTo>
                  <a:cubicBezTo>
                    <a:pt x="952" y="5299"/>
                    <a:pt x="0" y="6966"/>
                    <a:pt x="947" y="7702"/>
                  </a:cubicBezTo>
                  <a:cubicBezTo>
                    <a:pt x="1188" y="7879"/>
                    <a:pt x="1480" y="7968"/>
                    <a:pt x="1776" y="7968"/>
                  </a:cubicBezTo>
                  <a:cubicBezTo>
                    <a:pt x="1910" y="7968"/>
                    <a:pt x="2045" y="7950"/>
                    <a:pt x="2177" y="7913"/>
                  </a:cubicBezTo>
                  <a:cubicBezTo>
                    <a:pt x="3056" y="7702"/>
                    <a:pt x="3654" y="6952"/>
                    <a:pt x="3654" y="6377"/>
                  </a:cubicBezTo>
                  <a:lnTo>
                    <a:pt x="3654" y="3131"/>
                  </a:lnTo>
                  <a:lnTo>
                    <a:pt x="6210" y="2439"/>
                  </a:lnTo>
                  <a:lnTo>
                    <a:pt x="6210" y="4432"/>
                  </a:lnTo>
                  <a:cubicBezTo>
                    <a:pt x="6204" y="4432"/>
                    <a:pt x="6199" y="4432"/>
                    <a:pt x="6193" y="4432"/>
                  </a:cubicBezTo>
                  <a:cubicBezTo>
                    <a:pt x="4621" y="4432"/>
                    <a:pt x="3681" y="6099"/>
                    <a:pt x="4615" y="6835"/>
                  </a:cubicBezTo>
                  <a:cubicBezTo>
                    <a:pt x="4851" y="7023"/>
                    <a:pt x="5141" y="7107"/>
                    <a:pt x="5442" y="7107"/>
                  </a:cubicBezTo>
                  <a:cubicBezTo>
                    <a:pt x="6337" y="7107"/>
                    <a:pt x="7335" y="6370"/>
                    <a:pt x="7335" y="5475"/>
                  </a:cubicBezTo>
                  <a:lnTo>
                    <a:pt x="7335" y="1021"/>
                  </a:lnTo>
                  <a:cubicBezTo>
                    <a:pt x="7325" y="445"/>
                    <a:pt x="6854" y="0"/>
                    <a:pt x="6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98;p66">
              <a:extLst>
                <a:ext uri="{FF2B5EF4-FFF2-40B4-BE49-F238E27FC236}">
                  <a16:creationId xmlns:a16="http://schemas.microsoft.com/office/drawing/2014/main" id="{2208FC2C-4BC2-49FF-B0EA-65325015A4B9}"/>
                </a:ext>
              </a:extLst>
            </p:cNvPr>
            <p:cNvSpPr/>
            <p:nvPr/>
          </p:nvSpPr>
          <p:spPr>
            <a:xfrm>
              <a:off x="924466" y="2296294"/>
              <a:ext cx="12741" cy="22562"/>
            </a:xfrm>
            <a:custGeom>
              <a:avLst/>
              <a:gdLst/>
              <a:ahLst/>
              <a:cxnLst/>
              <a:rect l="l" t="t" r="r" b="b"/>
              <a:pathLst>
                <a:path w="563" h="997" extrusionOk="0">
                  <a:moveTo>
                    <a:pt x="282" y="0"/>
                  </a:moveTo>
                  <a:cubicBezTo>
                    <a:pt x="129" y="0"/>
                    <a:pt x="0" y="118"/>
                    <a:pt x="0" y="270"/>
                  </a:cubicBezTo>
                  <a:lnTo>
                    <a:pt x="0" y="716"/>
                  </a:lnTo>
                  <a:cubicBezTo>
                    <a:pt x="0" y="903"/>
                    <a:pt x="141" y="997"/>
                    <a:pt x="282" y="997"/>
                  </a:cubicBezTo>
                  <a:cubicBezTo>
                    <a:pt x="422" y="997"/>
                    <a:pt x="563" y="903"/>
                    <a:pt x="563" y="716"/>
                  </a:cubicBezTo>
                  <a:lnTo>
                    <a:pt x="563" y="270"/>
                  </a:lnTo>
                  <a:cubicBezTo>
                    <a:pt x="563" y="118"/>
                    <a:pt x="434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99;p66">
              <a:extLst>
                <a:ext uri="{FF2B5EF4-FFF2-40B4-BE49-F238E27FC236}">
                  <a16:creationId xmlns:a16="http://schemas.microsoft.com/office/drawing/2014/main" id="{E027E01A-D6A0-4568-896B-968C3A1D75CA}"/>
                </a:ext>
              </a:extLst>
            </p:cNvPr>
            <p:cNvSpPr/>
            <p:nvPr/>
          </p:nvSpPr>
          <p:spPr>
            <a:xfrm>
              <a:off x="1029491" y="2296294"/>
              <a:ext cx="12492" cy="21974"/>
            </a:xfrm>
            <a:custGeom>
              <a:avLst/>
              <a:gdLst/>
              <a:ahLst/>
              <a:cxnLst/>
              <a:rect l="l" t="t" r="r" b="b"/>
              <a:pathLst>
                <a:path w="552" h="971" extrusionOk="0">
                  <a:moveTo>
                    <a:pt x="271" y="0"/>
                  </a:moveTo>
                  <a:cubicBezTo>
                    <a:pt x="118" y="0"/>
                    <a:pt x="1" y="118"/>
                    <a:pt x="1" y="270"/>
                  </a:cubicBezTo>
                  <a:lnTo>
                    <a:pt x="1" y="716"/>
                  </a:lnTo>
                  <a:cubicBezTo>
                    <a:pt x="13" y="885"/>
                    <a:pt x="145" y="970"/>
                    <a:pt x="276" y="970"/>
                  </a:cubicBezTo>
                  <a:cubicBezTo>
                    <a:pt x="408" y="970"/>
                    <a:pt x="540" y="885"/>
                    <a:pt x="552" y="716"/>
                  </a:cubicBezTo>
                  <a:lnTo>
                    <a:pt x="552" y="270"/>
                  </a:lnTo>
                  <a:cubicBezTo>
                    <a:pt x="552" y="118"/>
                    <a:pt x="435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00;p66">
              <a:extLst>
                <a:ext uri="{FF2B5EF4-FFF2-40B4-BE49-F238E27FC236}">
                  <a16:creationId xmlns:a16="http://schemas.microsoft.com/office/drawing/2014/main" id="{CA815626-5DA0-4298-8683-B5DDD1FB942E}"/>
                </a:ext>
              </a:extLst>
            </p:cNvPr>
            <p:cNvSpPr/>
            <p:nvPr/>
          </p:nvSpPr>
          <p:spPr>
            <a:xfrm>
              <a:off x="960628" y="2305934"/>
              <a:ext cx="43427" cy="18896"/>
            </a:xfrm>
            <a:custGeom>
              <a:avLst/>
              <a:gdLst/>
              <a:ahLst/>
              <a:cxnLst/>
              <a:rect l="l" t="t" r="r" b="b"/>
              <a:pathLst>
                <a:path w="1919" h="835" extrusionOk="0">
                  <a:moveTo>
                    <a:pt x="393" y="0"/>
                  </a:moveTo>
                  <a:cubicBezTo>
                    <a:pt x="188" y="0"/>
                    <a:pt x="0" y="256"/>
                    <a:pt x="184" y="465"/>
                  </a:cubicBezTo>
                  <a:cubicBezTo>
                    <a:pt x="401" y="711"/>
                    <a:pt x="703" y="835"/>
                    <a:pt x="1004" y="835"/>
                  </a:cubicBezTo>
                  <a:cubicBezTo>
                    <a:pt x="1306" y="835"/>
                    <a:pt x="1608" y="711"/>
                    <a:pt x="1825" y="465"/>
                  </a:cubicBezTo>
                  <a:cubicBezTo>
                    <a:pt x="1919" y="348"/>
                    <a:pt x="1907" y="172"/>
                    <a:pt x="1790" y="67"/>
                  </a:cubicBezTo>
                  <a:cubicBezTo>
                    <a:pt x="1743" y="25"/>
                    <a:pt x="1682" y="4"/>
                    <a:pt x="1620" y="4"/>
                  </a:cubicBezTo>
                  <a:cubicBezTo>
                    <a:pt x="1542" y="4"/>
                    <a:pt x="1462" y="37"/>
                    <a:pt x="1403" y="102"/>
                  </a:cubicBezTo>
                  <a:cubicBezTo>
                    <a:pt x="1297" y="219"/>
                    <a:pt x="1148" y="278"/>
                    <a:pt x="999" y="278"/>
                  </a:cubicBezTo>
                  <a:cubicBezTo>
                    <a:pt x="849" y="278"/>
                    <a:pt x="700" y="219"/>
                    <a:pt x="594" y="102"/>
                  </a:cubicBezTo>
                  <a:cubicBezTo>
                    <a:pt x="534" y="30"/>
                    <a:pt x="463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890;p56">
            <a:extLst>
              <a:ext uri="{FF2B5EF4-FFF2-40B4-BE49-F238E27FC236}">
                <a16:creationId xmlns:a16="http://schemas.microsoft.com/office/drawing/2014/main" id="{7B07E182-E58C-4FF2-82AE-9003427E5647}"/>
              </a:ext>
            </a:extLst>
          </p:cNvPr>
          <p:cNvGrpSpPr/>
          <p:nvPr/>
        </p:nvGrpSpPr>
        <p:grpSpPr>
          <a:xfrm>
            <a:off x="456720" y="1221907"/>
            <a:ext cx="368576" cy="500700"/>
            <a:chOff x="7007410" y="3939843"/>
            <a:chExt cx="302699" cy="417818"/>
          </a:xfrm>
        </p:grpSpPr>
        <p:sp>
          <p:nvSpPr>
            <p:cNvPr id="77" name="Google Shape;1891;p56">
              <a:extLst>
                <a:ext uri="{FF2B5EF4-FFF2-40B4-BE49-F238E27FC236}">
                  <a16:creationId xmlns:a16="http://schemas.microsoft.com/office/drawing/2014/main" id="{36949105-4F84-4784-9374-D4FDD6D67DA9}"/>
                </a:ext>
              </a:extLst>
            </p:cNvPr>
            <p:cNvSpPr/>
            <p:nvPr/>
          </p:nvSpPr>
          <p:spPr>
            <a:xfrm>
              <a:off x="7007410" y="3939843"/>
              <a:ext cx="302699" cy="417818"/>
            </a:xfrm>
            <a:custGeom>
              <a:avLst/>
              <a:gdLst/>
              <a:ahLst/>
              <a:cxnLst/>
              <a:rect l="l" t="t" r="r" b="b"/>
              <a:pathLst>
                <a:path w="13376" h="18463" extrusionOk="0">
                  <a:moveTo>
                    <a:pt x="2228" y="1"/>
                  </a:moveTo>
                  <a:cubicBezTo>
                    <a:pt x="997" y="1"/>
                    <a:pt x="1" y="997"/>
                    <a:pt x="1" y="2228"/>
                  </a:cubicBezTo>
                  <a:lnTo>
                    <a:pt x="1" y="16223"/>
                  </a:lnTo>
                  <a:cubicBezTo>
                    <a:pt x="1" y="17454"/>
                    <a:pt x="997" y="18450"/>
                    <a:pt x="2228" y="18462"/>
                  </a:cubicBezTo>
                  <a:lnTo>
                    <a:pt x="11148" y="18462"/>
                  </a:lnTo>
                  <a:cubicBezTo>
                    <a:pt x="12379" y="18462"/>
                    <a:pt x="13375" y="17454"/>
                    <a:pt x="13375" y="16223"/>
                  </a:cubicBezTo>
                  <a:lnTo>
                    <a:pt x="13375" y="2239"/>
                  </a:lnTo>
                  <a:cubicBezTo>
                    <a:pt x="13375" y="997"/>
                    <a:pt x="12379" y="1"/>
                    <a:pt x="11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92;p56">
              <a:extLst>
                <a:ext uri="{FF2B5EF4-FFF2-40B4-BE49-F238E27FC236}">
                  <a16:creationId xmlns:a16="http://schemas.microsoft.com/office/drawing/2014/main" id="{47BA3408-177F-4872-8B02-2ED3981B1631}"/>
                </a:ext>
              </a:extLst>
            </p:cNvPr>
            <p:cNvSpPr/>
            <p:nvPr/>
          </p:nvSpPr>
          <p:spPr>
            <a:xfrm>
              <a:off x="7057807" y="3990511"/>
              <a:ext cx="201633" cy="151214"/>
            </a:xfrm>
            <a:custGeom>
              <a:avLst/>
              <a:gdLst/>
              <a:ahLst/>
              <a:cxnLst/>
              <a:rect l="l" t="t" r="r" b="b"/>
              <a:pathLst>
                <a:path w="8910" h="6682" extrusionOk="0">
                  <a:moveTo>
                    <a:pt x="1114" y="0"/>
                  </a:moveTo>
                  <a:cubicBezTo>
                    <a:pt x="505" y="0"/>
                    <a:pt x="1" y="493"/>
                    <a:pt x="1" y="1114"/>
                  </a:cubicBezTo>
                  <a:lnTo>
                    <a:pt x="1" y="5568"/>
                  </a:lnTo>
                  <a:cubicBezTo>
                    <a:pt x="1" y="6178"/>
                    <a:pt x="493" y="6682"/>
                    <a:pt x="1114" y="6682"/>
                  </a:cubicBezTo>
                  <a:lnTo>
                    <a:pt x="7796" y="6682"/>
                  </a:lnTo>
                  <a:cubicBezTo>
                    <a:pt x="8417" y="6682"/>
                    <a:pt x="8909" y="6178"/>
                    <a:pt x="8909" y="5568"/>
                  </a:cubicBezTo>
                  <a:lnTo>
                    <a:pt x="8909" y="1114"/>
                  </a:lnTo>
                  <a:cubicBezTo>
                    <a:pt x="8909" y="493"/>
                    <a:pt x="8417" y="0"/>
                    <a:pt x="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93;p56">
              <a:extLst>
                <a:ext uri="{FF2B5EF4-FFF2-40B4-BE49-F238E27FC236}">
                  <a16:creationId xmlns:a16="http://schemas.microsoft.com/office/drawing/2014/main" id="{E7A392A8-8FE8-403D-99B4-67269440D0CB}"/>
                </a:ext>
              </a:extLst>
            </p:cNvPr>
            <p:cNvSpPr/>
            <p:nvPr/>
          </p:nvSpPr>
          <p:spPr>
            <a:xfrm>
              <a:off x="7064980" y="4179381"/>
              <a:ext cx="163954" cy="140555"/>
            </a:xfrm>
            <a:custGeom>
              <a:avLst/>
              <a:gdLst/>
              <a:ahLst/>
              <a:cxnLst/>
              <a:rect l="l" t="t" r="r" b="b"/>
              <a:pathLst>
                <a:path w="7245" h="6211" extrusionOk="0">
                  <a:moveTo>
                    <a:pt x="4134" y="1674"/>
                  </a:moveTo>
                  <a:cubicBezTo>
                    <a:pt x="4867" y="1674"/>
                    <a:pt x="5568" y="2243"/>
                    <a:pt x="5568" y="3106"/>
                  </a:cubicBezTo>
                  <a:cubicBezTo>
                    <a:pt x="5568" y="3892"/>
                    <a:pt x="4935" y="4536"/>
                    <a:pt x="4138" y="4536"/>
                  </a:cubicBezTo>
                  <a:cubicBezTo>
                    <a:pt x="2872" y="4536"/>
                    <a:pt x="2227" y="3001"/>
                    <a:pt x="3130" y="2098"/>
                  </a:cubicBezTo>
                  <a:cubicBezTo>
                    <a:pt x="3423" y="1806"/>
                    <a:pt x="3782" y="1674"/>
                    <a:pt x="4134" y="1674"/>
                  </a:cubicBezTo>
                  <a:close/>
                  <a:moveTo>
                    <a:pt x="4138" y="0"/>
                  </a:moveTo>
                  <a:cubicBezTo>
                    <a:pt x="1383" y="0"/>
                    <a:pt x="0" y="3341"/>
                    <a:pt x="1958" y="5298"/>
                  </a:cubicBezTo>
                  <a:cubicBezTo>
                    <a:pt x="2588" y="5928"/>
                    <a:pt x="3363" y="6210"/>
                    <a:pt x="4125" y="6210"/>
                  </a:cubicBezTo>
                  <a:cubicBezTo>
                    <a:pt x="5716" y="6210"/>
                    <a:pt x="7244" y="4977"/>
                    <a:pt x="7244" y="3106"/>
                  </a:cubicBezTo>
                  <a:cubicBezTo>
                    <a:pt x="7244" y="1395"/>
                    <a:pt x="5861" y="0"/>
                    <a:pt x="4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94;p56">
              <a:extLst>
                <a:ext uri="{FF2B5EF4-FFF2-40B4-BE49-F238E27FC236}">
                  <a16:creationId xmlns:a16="http://schemas.microsoft.com/office/drawing/2014/main" id="{4E62E68A-B3FE-4D79-8A76-154B2996B891}"/>
                </a:ext>
              </a:extLst>
            </p:cNvPr>
            <p:cNvSpPr/>
            <p:nvPr/>
          </p:nvSpPr>
          <p:spPr>
            <a:xfrm>
              <a:off x="7100781" y="4240414"/>
              <a:ext cx="19665" cy="18557"/>
            </a:xfrm>
            <a:custGeom>
              <a:avLst/>
              <a:gdLst/>
              <a:ahLst/>
              <a:cxnLst/>
              <a:rect l="l" t="t" r="r" b="b"/>
              <a:pathLst>
                <a:path w="869" h="820" extrusionOk="0">
                  <a:moveTo>
                    <a:pt x="597" y="1"/>
                  </a:moveTo>
                  <a:cubicBezTo>
                    <a:pt x="552" y="1"/>
                    <a:pt x="508" y="12"/>
                    <a:pt x="470" y="34"/>
                  </a:cubicBezTo>
                  <a:lnTo>
                    <a:pt x="212" y="163"/>
                  </a:lnTo>
                  <a:cubicBezTo>
                    <a:pt x="1" y="257"/>
                    <a:pt x="1" y="550"/>
                    <a:pt x="212" y="656"/>
                  </a:cubicBezTo>
                  <a:lnTo>
                    <a:pt x="470" y="785"/>
                  </a:lnTo>
                  <a:cubicBezTo>
                    <a:pt x="505" y="808"/>
                    <a:pt x="552" y="820"/>
                    <a:pt x="587" y="820"/>
                  </a:cubicBezTo>
                  <a:cubicBezTo>
                    <a:pt x="739" y="820"/>
                    <a:pt x="868" y="691"/>
                    <a:pt x="868" y="538"/>
                  </a:cubicBezTo>
                  <a:lnTo>
                    <a:pt x="868" y="281"/>
                  </a:lnTo>
                  <a:cubicBezTo>
                    <a:pt x="868" y="187"/>
                    <a:pt x="821" y="93"/>
                    <a:pt x="739" y="46"/>
                  </a:cubicBezTo>
                  <a:cubicBezTo>
                    <a:pt x="696" y="15"/>
                    <a:pt x="646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95;p56">
              <a:extLst>
                <a:ext uri="{FF2B5EF4-FFF2-40B4-BE49-F238E27FC236}">
                  <a16:creationId xmlns:a16="http://schemas.microsoft.com/office/drawing/2014/main" id="{50C82CA2-D53D-40E8-9A18-8175887DFDEA}"/>
                </a:ext>
              </a:extLst>
            </p:cNvPr>
            <p:cNvSpPr/>
            <p:nvPr/>
          </p:nvSpPr>
          <p:spPr>
            <a:xfrm>
              <a:off x="7197072" y="4240414"/>
              <a:ext cx="19665" cy="18557"/>
            </a:xfrm>
            <a:custGeom>
              <a:avLst/>
              <a:gdLst/>
              <a:ahLst/>
              <a:cxnLst/>
              <a:rect l="l" t="t" r="r" b="b"/>
              <a:pathLst>
                <a:path w="869" h="820" extrusionOk="0">
                  <a:moveTo>
                    <a:pt x="272" y="1"/>
                  </a:moveTo>
                  <a:cubicBezTo>
                    <a:pt x="223" y="1"/>
                    <a:pt x="173" y="15"/>
                    <a:pt x="130" y="46"/>
                  </a:cubicBezTo>
                  <a:cubicBezTo>
                    <a:pt x="48" y="93"/>
                    <a:pt x="1" y="187"/>
                    <a:pt x="1" y="281"/>
                  </a:cubicBezTo>
                  <a:lnTo>
                    <a:pt x="1" y="538"/>
                  </a:lnTo>
                  <a:cubicBezTo>
                    <a:pt x="1" y="691"/>
                    <a:pt x="118" y="820"/>
                    <a:pt x="270" y="820"/>
                  </a:cubicBezTo>
                  <a:cubicBezTo>
                    <a:pt x="317" y="820"/>
                    <a:pt x="364" y="808"/>
                    <a:pt x="399" y="785"/>
                  </a:cubicBezTo>
                  <a:lnTo>
                    <a:pt x="657" y="656"/>
                  </a:lnTo>
                  <a:cubicBezTo>
                    <a:pt x="868" y="550"/>
                    <a:pt x="868" y="257"/>
                    <a:pt x="657" y="163"/>
                  </a:cubicBezTo>
                  <a:lnTo>
                    <a:pt x="399" y="34"/>
                  </a:lnTo>
                  <a:cubicBezTo>
                    <a:pt x="360" y="12"/>
                    <a:pt x="317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96;p56">
              <a:extLst>
                <a:ext uri="{FF2B5EF4-FFF2-40B4-BE49-F238E27FC236}">
                  <a16:creationId xmlns:a16="http://schemas.microsoft.com/office/drawing/2014/main" id="{810E5A97-22B3-4172-9BD0-626BE6D9D9C5}"/>
                </a:ext>
              </a:extLst>
            </p:cNvPr>
            <p:cNvSpPr/>
            <p:nvPr/>
          </p:nvSpPr>
          <p:spPr>
            <a:xfrm>
              <a:off x="7149073" y="4192959"/>
              <a:ext cx="20163" cy="18534"/>
            </a:xfrm>
            <a:custGeom>
              <a:avLst/>
              <a:gdLst/>
              <a:ahLst/>
              <a:cxnLst/>
              <a:rect l="l" t="t" r="r" b="b"/>
              <a:pathLst>
                <a:path w="891" h="819" extrusionOk="0">
                  <a:moveTo>
                    <a:pt x="428" y="1"/>
                  </a:moveTo>
                  <a:cubicBezTo>
                    <a:pt x="328" y="1"/>
                    <a:pt x="229" y="51"/>
                    <a:pt x="176" y="150"/>
                  </a:cubicBezTo>
                  <a:lnTo>
                    <a:pt x="47" y="408"/>
                  </a:lnTo>
                  <a:cubicBezTo>
                    <a:pt x="0" y="502"/>
                    <a:pt x="12" y="596"/>
                    <a:pt x="59" y="678"/>
                  </a:cubicBezTo>
                  <a:cubicBezTo>
                    <a:pt x="117" y="760"/>
                    <a:pt x="199" y="819"/>
                    <a:pt x="293" y="819"/>
                  </a:cubicBezTo>
                  <a:lnTo>
                    <a:pt x="551" y="819"/>
                  </a:lnTo>
                  <a:cubicBezTo>
                    <a:pt x="762" y="807"/>
                    <a:pt x="891" y="596"/>
                    <a:pt x="809" y="408"/>
                  </a:cubicBezTo>
                  <a:lnTo>
                    <a:pt x="680" y="150"/>
                  </a:lnTo>
                  <a:cubicBezTo>
                    <a:pt x="627" y="51"/>
                    <a:pt x="528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97;p56">
              <a:extLst>
                <a:ext uri="{FF2B5EF4-FFF2-40B4-BE49-F238E27FC236}">
                  <a16:creationId xmlns:a16="http://schemas.microsoft.com/office/drawing/2014/main" id="{B3593BCC-68CE-405E-877E-B0069C72C946}"/>
                </a:ext>
              </a:extLst>
            </p:cNvPr>
            <p:cNvSpPr/>
            <p:nvPr/>
          </p:nvSpPr>
          <p:spPr>
            <a:xfrm>
              <a:off x="7149322" y="4288096"/>
              <a:ext cx="19122" cy="18285"/>
            </a:xfrm>
            <a:custGeom>
              <a:avLst/>
              <a:gdLst/>
              <a:ahLst/>
              <a:cxnLst/>
              <a:rect l="l" t="t" r="r" b="b"/>
              <a:pathLst>
                <a:path w="845" h="808" extrusionOk="0">
                  <a:moveTo>
                    <a:pt x="576" y="1"/>
                  </a:moveTo>
                  <a:cubicBezTo>
                    <a:pt x="568" y="1"/>
                    <a:pt x="560" y="1"/>
                    <a:pt x="552" y="2"/>
                  </a:cubicBezTo>
                  <a:lnTo>
                    <a:pt x="294" y="2"/>
                  </a:lnTo>
                  <a:cubicBezTo>
                    <a:pt x="200" y="2"/>
                    <a:pt x="106" y="49"/>
                    <a:pt x="59" y="131"/>
                  </a:cubicBezTo>
                  <a:cubicBezTo>
                    <a:pt x="1" y="213"/>
                    <a:pt x="1" y="319"/>
                    <a:pt x="48" y="401"/>
                  </a:cubicBezTo>
                  <a:lnTo>
                    <a:pt x="177" y="658"/>
                  </a:lnTo>
                  <a:cubicBezTo>
                    <a:pt x="223" y="758"/>
                    <a:pt x="323" y="808"/>
                    <a:pt x="423" y="808"/>
                  </a:cubicBezTo>
                  <a:cubicBezTo>
                    <a:pt x="522" y="808"/>
                    <a:pt x="622" y="758"/>
                    <a:pt x="669" y="658"/>
                  </a:cubicBezTo>
                  <a:lnTo>
                    <a:pt x="798" y="401"/>
                  </a:lnTo>
                  <a:cubicBezTo>
                    <a:pt x="845" y="307"/>
                    <a:pt x="833" y="213"/>
                    <a:pt x="786" y="131"/>
                  </a:cubicBezTo>
                  <a:cubicBezTo>
                    <a:pt x="743" y="56"/>
                    <a:pt x="661" y="1"/>
                    <a:pt x="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98;p56">
              <a:extLst>
                <a:ext uri="{FF2B5EF4-FFF2-40B4-BE49-F238E27FC236}">
                  <a16:creationId xmlns:a16="http://schemas.microsoft.com/office/drawing/2014/main" id="{B48581C8-8ACD-47A7-B6DB-4C3B6030818E}"/>
                </a:ext>
              </a:extLst>
            </p:cNvPr>
            <p:cNvSpPr/>
            <p:nvPr/>
          </p:nvSpPr>
          <p:spPr>
            <a:xfrm>
              <a:off x="7099989" y="4059216"/>
              <a:ext cx="12492" cy="22562"/>
            </a:xfrm>
            <a:custGeom>
              <a:avLst/>
              <a:gdLst/>
              <a:ahLst/>
              <a:cxnLst/>
              <a:rect l="l" t="t" r="r" b="b"/>
              <a:pathLst>
                <a:path w="552" h="997" extrusionOk="0">
                  <a:moveTo>
                    <a:pt x="282" y="0"/>
                  </a:moveTo>
                  <a:cubicBezTo>
                    <a:pt x="118" y="0"/>
                    <a:pt x="1" y="129"/>
                    <a:pt x="1" y="282"/>
                  </a:cubicBezTo>
                  <a:lnTo>
                    <a:pt x="1" y="715"/>
                  </a:lnTo>
                  <a:cubicBezTo>
                    <a:pt x="1" y="903"/>
                    <a:pt x="138" y="997"/>
                    <a:pt x="276" y="997"/>
                  </a:cubicBezTo>
                  <a:cubicBezTo>
                    <a:pt x="414" y="997"/>
                    <a:pt x="551" y="903"/>
                    <a:pt x="551" y="715"/>
                  </a:cubicBezTo>
                  <a:lnTo>
                    <a:pt x="551" y="282"/>
                  </a:lnTo>
                  <a:cubicBezTo>
                    <a:pt x="551" y="129"/>
                    <a:pt x="434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99;p56">
              <a:extLst>
                <a:ext uri="{FF2B5EF4-FFF2-40B4-BE49-F238E27FC236}">
                  <a16:creationId xmlns:a16="http://schemas.microsoft.com/office/drawing/2014/main" id="{3729E5B1-4674-4A40-9A5C-9ABA9B356156}"/>
                </a:ext>
              </a:extLst>
            </p:cNvPr>
            <p:cNvSpPr/>
            <p:nvPr/>
          </p:nvSpPr>
          <p:spPr>
            <a:xfrm>
              <a:off x="7204494" y="4059216"/>
              <a:ext cx="13284" cy="22969"/>
            </a:xfrm>
            <a:custGeom>
              <a:avLst/>
              <a:gdLst/>
              <a:ahLst/>
              <a:cxnLst/>
              <a:rect l="l" t="t" r="r" b="b"/>
              <a:pathLst>
                <a:path w="587" h="1015" extrusionOk="0">
                  <a:moveTo>
                    <a:pt x="294" y="0"/>
                  </a:moveTo>
                  <a:cubicBezTo>
                    <a:pt x="142" y="0"/>
                    <a:pt x="13" y="129"/>
                    <a:pt x="13" y="282"/>
                  </a:cubicBezTo>
                  <a:lnTo>
                    <a:pt x="13" y="715"/>
                  </a:lnTo>
                  <a:cubicBezTo>
                    <a:pt x="1" y="915"/>
                    <a:pt x="147" y="1014"/>
                    <a:pt x="294" y="1014"/>
                  </a:cubicBezTo>
                  <a:cubicBezTo>
                    <a:pt x="440" y="1014"/>
                    <a:pt x="587" y="915"/>
                    <a:pt x="575" y="715"/>
                  </a:cubicBezTo>
                  <a:lnTo>
                    <a:pt x="575" y="282"/>
                  </a:lnTo>
                  <a:cubicBezTo>
                    <a:pt x="575" y="129"/>
                    <a:pt x="446" y="0"/>
                    <a:pt x="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00;p56">
              <a:extLst>
                <a:ext uri="{FF2B5EF4-FFF2-40B4-BE49-F238E27FC236}">
                  <a16:creationId xmlns:a16="http://schemas.microsoft.com/office/drawing/2014/main" id="{AC9E1A9C-AD42-475C-9C16-46D751D75C98}"/>
                </a:ext>
              </a:extLst>
            </p:cNvPr>
            <p:cNvSpPr/>
            <p:nvPr/>
          </p:nvSpPr>
          <p:spPr>
            <a:xfrm>
              <a:off x="7135903" y="4069128"/>
              <a:ext cx="43699" cy="18896"/>
            </a:xfrm>
            <a:custGeom>
              <a:avLst/>
              <a:gdLst/>
              <a:ahLst/>
              <a:cxnLst/>
              <a:rect l="l" t="t" r="r" b="b"/>
              <a:pathLst>
                <a:path w="1931" h="835" extrusionOk="0">
                  <a:moveTo>
                    <a:pt x="397" y="0"/>
                  </a:moveTo>
                  <a:cubicBezTo>
                    <a:pt x="188" y="0"/>
                    <a:pt x="0" y="255"/>
                    <a:pt x="184" y="465"/>
                  </a:cubicBezTo>
                  <a:cubicBezTo>
                    <a:pt x="400" y="711"/>
                    <a:pt x="702" y="834"/>
                    <a:pt x="1004" y="834"/>
                  </a:cubicBezTo>
                  <a:cubicBezTo>
                    <a:pt x="1306" y="834"/>
                    <a:pt x="1608" y="711"/>
                    <a:pt x="1825" y="465"/>
                  </a:cubicBezTo>
                  <a:cubicBezTo>
                    <a:pt x="1930" y="348"/>
                    <a:pt x="1918" y="172"/>
                    <a:pt x="1801" y="66"/>
                  </a:cubicBezTo>
                  <a:cubicBezTo>
                    <a:pt x="1749" y="25"/>
                    <a:pt x="1685" y="4"/>
                    <a:pt x="1622" y="4"/>
                  </a:cubicBezTo>
                  <a:cubicBezTo>
                    <a:pt x="1544" y="4"/>
                    <a:pt x="1466" y="36"/>
                    <a:pt x="1414" y="102"/>
                  </a:cubicBezTo>
                  <a:cubicBezTo>
                    <a:pt x="1309" y="219"/>
                    <a:pt x="1159" y="277"/>
                    <a:pt x="1010" y="277"/>
                  </a:cubicBezTo>
                  <a:cubicBezTo>
                    <a:pt x="860" y="277"/>
                    <a:pt x="711" y="219"/>
                    <a:pt x="606" y="102"/>
                  </a:cubicBezTo>
                  <a:cubicBezTo>
                    <a:pt x="543" y="30"/>
                    <a:pt x="469" y="0"/>
                    <a:pt x="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731;p39">
            <a:extLst>
              <a:ext uri="{FF2B5EF4-FFF2-40B4-BE49-F238E27FC236}">
                <a16:creationId xmlns:a16="http://schemas.microsoft.com/office/drawing/2014/main" id="{0ED55229-053D-4ECE-9AE0-DBA160E581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8404" y="498223"/>
            <a:ext cx="490719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CANTANTES CON MÁS CANCIONES EN LOS RANKINGS</a:t>
            </a:r>
            <a:endParaRPr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CA17E7E-435C-4547-951C-998CD9B35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53011"/>
              </p:ext>
            </p:extLst>
          </p:nvPr>
        </p:nvGraphicFramePr>
        <p:xfrm>
          <a:off x="652138" y="1401417"/>
          <a:ext cx="3045219" cy="3011559"/>
        </p:xfrm>
        <a:graphic>
          <a:graphicData uri="http://schemas.openxmlformats.org/drawingml/2006/table">
            <a:tbl>
              <a:tblPr firstRow="1" firstCol="1" bandRow="1"/>
              <a:tblGrid>
                <a:gridCol w="1793760">
                  <a:extLst>
                    <a:ext uri="{9D8B030D-6E8A-4147-A177-3AD203B41FA5}">
                      <a16:colId xmlns:a16="http://schemas.microsoft.com/office/drawing/2014/main" val="3259096582"/>
                    </a:ext>
                  </a:extLst>
                </a:gridCol>
                <a:gridCol w="1251459">
                  <a:extLst>
                    <a:ext uri="{9D8B030D-6E8A-4147-A177-3AD203B41FA5}">
                      <a16:colId xmlns:a16="http://schemas.microsoft.com/office/drawing/2014/main" val="893783658"/>
                    </a:ext>
                  </a:extLst>
                </a:gridCol>
              </a:tblGrid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Cantante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790056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ANUEL AA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06332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BILLIE EILISH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128745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BTS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92918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C. TANGANA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94576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CAMILO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732430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DABADY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474726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DOJA CAT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831004"/>
                  </a:ext>
                </a:extLst>
              </a:tr>
              <a:tr h="203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JHAY CORTEZ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761170"/>
                  </a:ext>
                </a:extLst>
              </a:tr>
              <a:tr h="2257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 ALEJANDRO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449453"/>
                  </a:ext>
                </a:extLst>
              </a:tr>
              <a:tr h="213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WEEKND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704045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DUA LIPA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463345"/>
                  </a:ext>
                </a:extLst>
              </a:tr>
              <a:tr h="187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BAD BUNNY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612843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 BALVIN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566128"/>
                  </a:ext>
                </a:extLst>
              </a:tr>
              <a:tr h="2229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OLIVIA RODRIGO</a:t>
                      </a:r>
                      <a:endParaRPr lang="es-CL" sz="100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000" dirty="0">
                          <a:solidFill>
                            <a:srgbClr val="000000"/>
                          </a:solidFill>
                          <a:effectLst/>
                          <a:latin typeface="Righteous" panose="020B060402020202020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s-CL" sz="1000" dirty="0">
                        <a:solidFill>
                          <a:srgbClr val="000000"/>
                        </a:solidFill>
                        <a:effectLst/>
                        <a:latin typeface="Righteou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37" marR="598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255649"/>
                  </a:ext>
                </a:extLst>
              </a:tr>
            </a:tbl>
          </a:graphicData>
        </a:graphic>
      </p:graphicFrame>
      <p:pic>
        <p:nvPicPr>
          <p:cNvPr id="69" name="Imagen 68">
            <a:extLst>
              <a:ext uri="{FF2B5EF4-FFF2-40B4-BE49-F238E27FC236}">
                <a16:creationId xmlns:a16="http://schemas.microsoft.com/office/drawing/2014/main" id="{D520C9DF-1347-4223-BE91-94FF339CC4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04" y="1520728"/>
            <a:ext cx="4095092" cy="289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33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9"/>
          <p:cNvSpPr/>
          <p:nvPr/>
        </p:nvSpPr>
        <p:spPr>
          <a:xfrm>
            <a:off x="4222725" y="1133971"/>
            <a:ext cx="867525" cy="8601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9"/>
          <p:cNvSpPr txBox="1">
            <a:spLocks noGrp="1"/>
          </p:cNvSpPr>
          <p:nvPr>
            <p:ph type="subTitle" idx="1"/>
          </p:nvPr>
        </p:nvSpPr>
        <p:spPr>
          <a:xfrm>
            <a:off x="5147416" y="1201991"/>
            <a:ext cx="26388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OLIVIA RODRIGO</a:t>
            </a:r>
            <a:endParaRPr sz="1600" dirty="0"/>
          </a:p>
        </p:txBody>
      </p:sp>
      <p:sp>
        <p:nvSpPr>
          <p:cNvPr id="731" name="Google Shape;731;p39"/>
          <p:cNvSpPr txBox="1">
            <a:spLocks noGrp="1"/>
          </p:cNvSpPr>
          <p:nvPr>
            <p:ph type="title"/>
          </p:nvPr>
        </p:nvSpPr>
        <p:spPr>
          <a:xfrm>
            <a:off x="3729912" y="349136"/>
            <a:ext cx="490719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CANTANTES CON MÁS CANCIONES EN LOS RANKINGS</a:t>
            </a:r>
            <a:endParaRPr sz="2000" dirty="0"/>
          </a:p>
        </p:txBody>
      </p:sp>
      <p:sp>
        <p:nvSpPr>
          <p:cNvPr id="732" name="Google Shape;732;p39"/>
          <p:cNvSpPr txBox="1">
            <a:spLocks noGrp="1"/>
          </p:cNvSpPr>
          <p:nvPr>
            <p:ph type="subTitle" idx="2"/>
          </p:nvPr>
        </p:nvSpPr>
        <p:spPr>
          <a:xfrm>
            <a:off x="5161958" y="1425722"/>
            <a:ext cx="26388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8 canciones dentro de los rankings</a:t>
            </a:r>
            <a:endParaRPr sz="1200" dirty="0"/>
          </a:p>
        </p:txBody>
      </p:sp>
      <p:grpSp>
        <p:nvGrpSpPr>
          <p:cNvPr id="740" name="Google Shape;740;p39"/>
          <p:cNvGrpSpPr/>
          <p:nvPr/>
        </p:nvGrpSpPr>
        <p:grpSpPr>
          <a:xfrm>
            <a:off x="914400" y="666069"/>
            <a:ext cx="2638800" cy="3983585"/>
            <a:chOff x="1086644" y="605550"/>
            <a:chExt cx="2362649" cy="3801502"/>
          </a:xfrm>
        </p:grpSpPr>
        <p:sp>
          <p:nvSpPr>
            <p:cNvPr id="741" name="Google Shape;741;p39"/>
            <p:cNvSpPr/>
            <p:nvPr/>
          </p:nvSpPr>
          <p:spPr>
            <a:xfrm>
              <a:off x="1241271" y="4145250"/>
              <a:ext cx="2053200" cy="22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222821" y="1208955"/>
              <a:ext cx="2090100" cy="2090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3" name="Google Shape;743;p39"/>
            <p:cNvGrpSpPr/>
            <p:nvPr/>
          </p:nvGrpSpPr>
          <p:grpSpPr>
            <a:xfrm rot="10800000">
              <a:off x="2500684" y="2111850"/>
              <a:ext cx="343806" cy="382336"/>
              <a:chOff x="938151" y="1358560"/>
              <a:chExt cx="290868" cy="323465"/>
            </a:xfrm>
          </p:grpSpPr>
          <p:sp>
            <p:nvSpPr>
              <p:cNvPr id="744" name="Google Shape;744;p39"/>
              <p:cNvSpPr/>
              <p:nvPr/>
            </p:nvSpPr>
            <p:spPr>
              <a:xfrm>
                <a:off x="1128925" y="1583366"/>
                <a:ext cx="100094" cy="98660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158" extrusionOk="0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9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906" extrusionOk="0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9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157" extrusionOk="0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39"/>
            <p:cNvGrpSpPr/>
            <p:nvPr/>
          </p:nvGrpSpPr>
          <p:grpSpPr>
            <a:xfrm>
              <a:off x="1762662" y="2062319"/>
              <a:ext cx="252901" cy="384031"/>
              <a:chOff x="3226145" y="2734994"/>
              <a:chExt cx="213960" cy="324900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5233" extrusionOk="0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4020" extrusionOk="0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3299331" y="2734994"/>
                <a:ext cx="97933" cy="101548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5309" extrusionOk="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39"/>
            <p:cNvGrpSpPr/>
            <p:nvPr/>
          </p:nvGrpSpPr>
          <p:grpSpPr>
            <a:xfrm>
              <a:off x="2443602" y="1847905"/>
              <a:ext cx="134951" cy="120210"/>
              <a:chOff x="2329505" y="2207611"/>
              <a:chExt cx="114172" cy="101701"/>
            </a:xfrm>
          </p:grpSpPr>
          <p:sp>
            <p:nvSpPr>
              <p:cNvPr id="752" name="Google Shape;752;p39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290" extrusionOk="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96" extrusionOk="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312" extrusionOk="0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5" name="Google Shape;755;p39"/>
            <p:cNvGrpSpPr/>
            <p:nvPr/>
          </p:nvGrpSpPr>
          <p:grpSpPr>
            <a:xfrm>
              <a:off x="1352929" y="1705781"/>
              <a:ext cx="368612" cy="356539"/>
              <a:chOff x="1707593" y="2684727"/>
              <a:chExt cx="311855" cy="301641"/>
            </a:xfrm>
          </p:grpSpPr>
          <p:sp>
            <p:nvSpPr>
              <p:cNvPr id="756" name="Google Shape;756;p39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avLst/>
                <a:gdLst/>
                <a:ahLst/>
                <a:cxnLst/>
                <a:rect l="l" t="t" r="r" b="b"/>
                <a:pathLst>
                  <a:path w="16304" h="15770" extrusionOk="0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11" extrusionOk="0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558" extrusionOk="0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59" extrusionOk="0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760;p39"/>
            <p:cNvGrpSpPr/>
            <p:nvPr/>
          </p:nvGrpSpPr>
          <p:grpSpPr>
            <a:xfrm>
              <a:off x="2375455" y="1196109"/>
              <a:ext cx="368576" cy="357944"/>
              <a:chOff x="3553206" y="2138254"/>
              <a:chExt cx="286473" cy="278209"/>
            </a:xfrm>
          </p:grpSpPr>
          <p:sp>
            <p:nvSpPr>
              <p:cNvPr id="761" name="Google Shape;761;p39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avLst/>
                <a:gdLst/>
                <a:ahLst/>
                <a:cxnLst/>
                <a:rect l="l" t="t" r="r" b="b"/>
                <a:pathLst>
                  <a:path w="14977" h="14545" extrusionOk="0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238" extrusionOk="0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251" extrusionOk="0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3376" extrusionOk="0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765;p39"/>
            <p:cNvGrpSpPr/>
            <p:nvPr/>
          </p:nvGrpSpPr>
          <p:grpSpPr>
            <a:xfrm rot="-900026">
              <a:off x="1518440" y="739337"/>
              <a:ext cx="1499057" cy="3533929"/>
              <a:chOff x="3553809" y="1372003"/>
              <a:chExt cx="1268374" cy="2990108"/>
            </a:xfrm>
          </p:grpSpPr>
          <p:sp>
            <p:nvSpPr>
              <p:cNvPr id="766" name="Google Shape;766;p39"/>
              <p:cNvSpPr/>
              <p:nvPr/>
            </p:nvSpPr>
            <p:spPr>
              <a:xfrm>
                <a:off x="3553809" y="2863004"/>
                <a:ext cx="1268374" cy="1499106"/>
              </a:xfrm>
              <a:custGeom>
                <a:avLst/>
                <a:gdLst/>
                <a:ahLst/>
                <a:cxnLst/>
                <a:rect l="l" t="t" r="r" b="b"/>
                <a:pathLst>
                  <a:path w="87009" h="102837" extrusionOk="0">
                    <a:moveTo>
                      <a:pt x="40399" y="1"/>
                    </a:moveTo>
                    <a:cubicBezTo>
                      <a:pt x="33563" y="1"/>
                      <a:pt x="20345" y="1449"/>
                      <a:pt x="18052" y="12398"/>
                    </a:cubicBezTo>
                    <a:cubicBezTo>
                      <a:pt x="14889" y="27288"/>
                      <a:pt x="27056" y="30055"/>
                      <a:pt x="13528" y="52982"/>
                    </a:cubicBezTo>
                    <a:cubicBezTo>
                      <a:pt x="0" y="75953"/>
                      <a:pt x="7291" y="102701"/>
                      <a:pt x="47391" y="102701"/>
                    </a:cubicBezTo>
                    <a:cubicBezTo>
                      <a:pt x="47391" y="102701"/>
                      <a:pt x="48796" y="102837"/>
                      <a:pt x="51077" y="102837"/>
                    </a:cubicBezTo>
                    <a:cubicBezTo>
                      <a:pt x="60907" y="102837"/>
                      <a:pt x="87009" y="100319"/>
                      <a:pt x="87009" y="73581"/>
                    </a:cubicBezTo>
                    <a:cubicBezTo>
                      <a:pt x="87009" y="53377"/>
                      <a:pt x="69616" y="47097"/>
                      <a:pt x="74535" y="25355"/>
                    </a:cubicBezTo>
                    <a:cubicBezTo>
                      <a:pt x="74535" y="25355"/>
                      <a:pt x="78224" y="18064"/>
                      <a:pt x="72954" y="14770"/>
                    </a:cubicBezTo>
                    <a:cubicBezTo>
                      <a:pt x="72057" y="14207"/>
                      <a:pt x="70982" y="14029"/>
                      <a:pt x="69789" y="14029"/>
                    </a:cubicBezTo>
                    <a:cubicBezTo>
                      <a:pt x="67743" y="14029"/>
                      <a:pt x="65349" y="14553"/>
                      <a:pt x="62913" y="14553"/>
                    </a:cubicBezTo>
                    <a:cubicBezTo>
                      <a:pt x="58358" y="14553"/>
                      <a:pt x="53651" y="12721"/>
                      <a:pt x="50773" y="2209"/>
                    </a:cubicBezTo>
                    <a:lnTo>
                      <a:pt x="44493" y="188"/>
                    </a:lnTo>
                    <a:cubicBezTo>
                      <a:pt x="44493" y="188"/>
                      <a:pt x="42859" y="1"/>
                      <a:pt x="403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4035289" y="3071273"/>
                <a:ext cx="418097" cy="418097"/>
              </a:xfrm>
              <a:custGeom>
                <a:avLst/>
                <a:gdLst/>
                <a:ahLst/>
                <a:cxnLst/>
                <a:rect l="l" t="t" r="r" b="b"/>
                <a:pathLst>
                  <a:path w="28681" h="28681" extrusionOk="0">
                    <a:moveTo>
                      <a:pt x="14318" y="0"/>
                    </a:moveTo>
                    <a:cubicBezTo>
                      <a:pt x="6413" y="0"/>
                      <a:pt x="0" y="6413"/>
                      <a:pt x="0" y="14319"/>
                    </a:cubicBezTo>
                    <a:cubicBezTo>
                      <a:pt x="0" y="22268"/>
                      <a:pt x="6413" y="28681"/>
                      <a:pt x="14318" y="28681"/>
                    </a:cubicBezTo>
                    <a:cubicBezTo>
                      <a:pt x="22268" y="28681"/>
                      <a:pt x="28681" y="22268"/>
                      <a:pt x="28681" y="14319"/>
                    </a:cubicBezTo>
                    <a:cubicBezTo>
                      <a:pt x="28681" y="6413"/>
                      <a:pt x="22268" y="0"/>
                      <a:pt x="14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4086500" y="3123752"/>
                <a:ext cx="315034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21611" h="21480" extrusionOk="0">
                    <a:moveTo>
                      <a:pt x="10775" y="0"/>
                    </a:moveTo>
                    <a:cubicBezTo>
                      <a:pt x="4919" y="0"/>
                      <a:pt x="132" y="4711"/>
                      <a:pt x="89" y="10587"/>
                    </a:cubicBezTo>
                    <a:cubicBezTo>
                      <a:pt x="1" y="16516"/>
                      <a:pt x="4744" y="21392"/>
                      <a:pt x="10674" y="21479"/>
                    </a:cubicBezTo>
                    <a:cubicBezTo>
                      <a:pt x="10701" y="21480"/>
                      <a:pt x="10728" y="21480"/>
                      <a:pt x="10755" y="21480"/>
                    </a:cubicBezTo>
                    <a:cubicBezTo>
                      <a:pt x="16648" y="21480"/>
                      <a:pt x="21479" y="16753"/>
                      <a:pt x="21566" y="10850"/>
                    </a:cubicBezTo>
                    <a:cubicBezTo>
                      <a:pt x="21610" y="4921"/>
                      <a:pt x="16867" y="46"/>
                      <a:pt x="10937" y="2"/>
                    </a:cubicBezTo>
                    <a:cubicBezTo>
                      <a:pt x="10883" y="1"/>
                      <a:pt x="10829" y="0"/>
                      <a:pt x="10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4102506" y="3137848"/>
                <a:ext cx="283664" cy="284305"/>
              </a:xfrm>
              <a:custGeom>
                <a:avLst/>
                <a:gdLst/>
                <a:ahLst/>
                <a:cxnLst/>
                <a:rect l="l" t="t" r="r" b="b"/>
                <a:pathLst>
                  <a:path w="19459" h="19503" extrusionOk="0">
                    <a:moveTo>
                      <a:pt x="9707" y="1"/>
                    </a:moveTo>
                    <a:cubicBezTo>
                      <a:pt x="4349" y="1"/>
                      <a:pt x="1" y="4393"/>
                      <a:pt x="1" y="9752"/>
                    </a:cubicBezTo>
                    <a:cubicBezTo>
                      <a:pt x="1" y="15154"/>
                      <a:pt x="4349" y="19502"/>
                      <a:pt x="9707" y="19502"/>
                    </a:cubicBezTo>
                    <a:cubicBezTo>
                      <a:pt x="15110" y="19502"/>
                      <a:pt x="19458" y="15154"/>
                      <a:pt x="19458" y="9752"/>
                    </a:cubicBezTo>
                    <a:cubicBezTo>
                      <a:pt x="19458" y="4393"/>
                      <a:pt x="15110" y="1"/>
                      <a:pt x="9707" y="1"/>
                    </a:cubicBezTo>
                    <a:close/>
                  </a:path>
                </a:pathLst>
              </a:custGeom>
              <a:solidFill>
                <a:srgbClr val="2F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4154373" y="1833629"/>
                <a:ext cx="180571" cy="1302966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89382" extrusionOk="0">
                    <a:moveTo>
                      <a:pt x="1889" y="1"/>
                    </a:moveTo>
                    <a:lnTo>
                      <a:pt x="0" y="89381"/>
                    </a:lnTo>
                    <a:lnTo>
                      <a:pt x="12386" y="89381"/>
                    </a:lnTo>
                    <a:lnTo>
                      <a:pt x="104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4179344" y="1938630"/>
                <a:ext cx="129988" cy="1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" fill="none" extrusionOk="0">
                    <a:moveTo>
                      <a:pt x="0" y="1"/>
                    </a:moveTo>
                    <a:lnTo>
                      <a:pt x="8916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9"/>
              <p:cNvSpPr/>
              <p:nvPr/>
            </p:nvSpPr>
            <p:spPr>
              <a:xfrm>
                <a:off x="4177420" y="2035950"/>
                <a:ext cx="13383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9181" h="1" fill="none" extrusionOk="0">
                    <a:moveTo>
                      <a:pt x="1" y="1"/>
                    </a:moveTo>
                    <a:lnTo>
                      <a:pt x="9180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9"/>
              <p:cNvSpPr/>
              <p:nvPr/>
            </p:nvSpPr>
            <p:spPr>
              <a:xfrm>
                <a:off x="4175495" y="2129435"/>
                <a:ext cx="13767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9444" h="1" fill="none" extrusionOk="0">
                    <a:moveTo>
                      <a:pt x="1" y="0"/>
                    </a:moveTo>
                    <a:lnTo>
                      <a:pt x="9444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4173586" y="2217148"/>
                <a:ext cx="141504" cy="15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1" fill="none" extrusionOk="0">
                    <a:moveTo>
                      <a:pt x="0" y="1"/>
                    </a:moveTo>
                    <a:lnTo>
                      <a:pt x="9707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4171661" y="2301027"/>
                <a:ext cx="143428" cy="15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" fill="none" extrusionOk="0">
                    <a:moveTo>
                      <a:pt x="0" y="0"/>
                    </a:moveTo>
                    <a:lnTo>
                      <a:pt x="9839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4170379" y="2381057"/>
                <a:ext cx="147918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147" h="1" fill="none" extrusionOk="0">
                    <a:moveTo>
                      <a:pt x="0" y="1"/>
                    </a:moveTo>
                    <a:lnTo>
                      <a:pt x="10146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4168454" y="2452123"/>
                <a:ext cx="15176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" fill="none" extrusionOk="0">
                    <a:moveTo>
                      <a:pt x="1" y="1"/>
                    </a:moveTo>
                    <a:lnTo>
                      <a:pt x="10410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4167172" y="2522561"/>
                <a:ext cx="15431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586" h="1" fill="none" extrusionOk="0">
                    <a:moveTo>
                      <a:pt x="1" y="0"/>
                    </a:moveTo>
                    <a:lnTo>
                      <a:pt x="10586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4165903" y="2585944"/>
                <a:ext cx="15558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673" h="1" fill="none" extrusionOk="0">
                    <a:moveTo>
                      <a:pt x="0" y="1"/>
                    </a:moveTo>
                    <a:lnTo>
                      <a:pt x="10673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4164621" y="2649327"/>
                <a:ext cx="16007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1" fill="none" extrusionOk="0">
                    <a:moveTo>
                      <a:pt x="0" y="1"/>
                    </a:moveTo>
                    <a:lnTo>
                      <a:pt x="10981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4163338" y="2708235"/>
                <a:ext cx="16200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113" h="1" fill="none" extrusionOk="0">
                    <a:moveTo>
                      <a:pt x="0" y="1"/>
                    </a:moveTo>
                    <a:lnTo>
                      <a:pt x="11113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4162055" y="2762011"/>
                <a:ext cx="16456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1" fill="none" extrusionOk="0">
                    <a:moveTo>
                      <a:pt x="1" y="1"/>
                    </a:moveTo>
                    <a:lnTo>
                      <a:pt x="11288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4160772" y="2817727"/>
                <a:ext cx="165848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" fill="none" extrusionOk="0">
                    <a:moveTo>
                      <a:pt x="1" y="0"/>
                    </a:moveTo>
                    <a:lnTo>
                      <a:pt x="11376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4160131" y="2865745"/>
                <a:ext cx="16905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1" fill="none" extrusionOk="0">
                    <a:moveTo>
                      <a:pt x="1" y="0"/>
                    </a:moveTo>
                    <a:lnTo>
                      <a:pt x="11596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4158848" y="2913763"/>
                <a:ext cx="170338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685" h="1" fill="none" extrusionOk="0">
                    <a:moveTo>
                      <a:pt x="11684" y="0"/>
                    </a:moveTo>
                    <a:lnTo>
                      <a:pt x="1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4157580" y="2957306"/>
                <a:ext cx="17351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903" h="1" fill="none" extrusionOk="0">
                    <a:moveTo>
                      <a:pt x="11903" y="0"/>
                    </a:moveTo>
                    <a:lnTo>
                      <a:pt x="0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4157580" y="2997642"/>
                <a:ext cx="17351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903" h="1" fill="none" extrusionOk="0">
                    <a:moveTo>
                      <a:pt x="11903" y="0"/>
                    </a:moveTo>
                    <a:lnTo>
                      <a:pt x="0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4157580" y="3037337"/>
                <a:ext cx="17351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903" h="1" fill="none" extrusionOk="0">
                    <a:moveTo>
                      <a:pt x="11903" y="0"/>
                    </a:moveTo>
                    <a:lnTo>
                      <a:pt x="0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4157580" y="3077672"/>
                <a:ext cx="17351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903" h="1" fill="none" extrusionOk="0">
                    <a:moveTo>
                      <a:pt x="11903" y="0"/>
                    </a:moveTo>
                    <a:lnTo>
                      <a:pt x="0" y="0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4157580" y="3108402"/>
                <a:ext cx="173516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1903" h="1" fill="none" extrusionOk="0">
                    <a:moveTo>
                      <a:pt x="11903" y="1"/>
                    </a:moveTo>
                    <a:lnTo>
                      <a:pt x="0" y="1"/>
                    </a:lnTo>
                  </a:path>
                </a:pathLst>
              </a:custGeom>
              <a:noFill/>
              <a:ln w="142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4074342" y="1474439"/>
                <a:ext cx="80045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66" extrusionOk="0">
                    <a:moveTo>
                      <a:pt x="1977" y="1"/>
                    </a:moveTo>
                    <a:cubicBezTo>
                      <a:pt x="0" y="2285"/>
                      <a:pt x="1977" y="3866"/>
                      <a:pt x="1977" y="3866"/>
                    </a:cubicBezTo>
                    <a:lnTo>
                      <a:pt x="3294" y="3866"/>
                    </a:lnTo>
                    <a:lnTo>
                      <a:pt x="3734" y="2460"/>
                    </a:lnTo>
                    <a:lnTo>
                      <a:pt x="5490" y="2460"/>
                    </a:lnTo>
                    <a:lnTo>
                      <a:pt x="5490" y="1406"/>
                    </a:lnTo>
                    <a:lnTo>
                      <a:pt x="3778" y="1406"/>
                    </a:lnTo>
                    <a:lnTo>
                      <a:pt x="3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4079459" y="1576890"/>
                <a:ext cx="80045" cy="55715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22" extrusionOk="0">
                    <a:moveTo>
                      <a:pt x="1977" y="0"/>
                    </a:moveTo>
                    <a:cubicBezTo>
                      <a:pt x="1" y="2284"/>
                      <a:pt x="1977" y="3821"/>
                      <a:pt x="1977" y="3821"/>
                    </a:cubicBezTo>
                    <a:lnTo>
                      <a:pt x="3295" y="3821"/>
                    </a:lnTo>
                    <a:lnTo>
                      <a:pt x="3778" y="2416"/>
                    </a:lnTo>
                    <a:lnTo>
                      <a:pt x="5491" y="2416"/>
                    </a:lnTo>
                    <a:lnTo>
                      <a:pt x="5491" y="1362"/>
                    </a:lnTo>
                    <a:lnTo>
                      <a:pt x="3778" y="1362"/>
                    </a:lnTo>
                    <a:lnTo>
                      <a:pt x="3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4079459" y="1681891"/>
                <a:ext cx="80045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66" extrusionOk="0">
                    <a:moveTo>
                      <a:pt x="1977" y="0"/>
                    </a:moveTo>
                    <a:cubicBezTo>
                      <a:pt x="1" y="2284"/>
                      <a:pt x="1977" y="3865"/>
                      <a:pt x="1977" y="3865"/>
                    </a:cubicBezTo>
                    <a:lnTo>
                      <a:pt x="3295" y="3865"/>
                    </a:lnTo>
                    <a:lnTo>
                      <a:pt x="3734" y="2460"/>
                    </a:lnTo>
                    <a:lnTo>
                      <a:pt x="5491" y="2460"/>
                    </a:lnTo>
                    <a:lnTo>
                      <a:pt x="5491" y="1406"/>
                    </a:lnTo>
                    <a:lnTo>
                      <a:pt x="3778" y="1406"/>
                    </a:lnTo>
                    <a:lnTo>
                      <a:pt x="3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4334929" y="1474439"/>
                <a:ext cx="80045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66" extrusionOk="0">
                    <a:moveTo>
                      <a:pt x="2196" y="1"/>
                    </a:moveTo>
                    <a:lnTo>
                      <a:pt x="1713" y="1406"/>
                    </a:lnTo>
                    <a:lnTo>
                      <a:pt x="0" y="1406"/>
                    </a:lnTo>
                    <a:lnTo>
                      <a:pt x="0" y="2460"/>
                    </a:lnTo>
                    <a:lnTo>
                      <a:pt x="1713" y="2460"/>
                    </a:lnTo>
                    <a:lnTo>
                      <a:pt x="2196" y="3866"/>
                    </a:lnTo>
                    <a:lnTo>
                      <a:pt x="3514" y="3866"/>
                    </a:lnTo>
                    <a:cubicBezTo>
                      <a:pt x="3514" y="3866"/>
                      <a:pt x="5491" y="2285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4329171" y="1576890"/>
                <a:ext cx="80045" cy="55715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22" extrusionOk="0">
                    <a:moveTo>
                      <a:pt x="2196" y="0"/>
                    </a:moveTo>
                    <a:lnTo>
                      <a:pt x="1713" y="1362"/>
                    </a:lnTo>
                    <a:lnTo>
                      <a:pt x="0" y="1362"/>
                    </a:lnTo>
                    <a:lnTo>
                      <a:pt x="0" y="2416"/>
                    </a:lnTo>
                    <a:lnTo>
                      <a:pt x="1757" y="2416"/>
                    </a:lnTo>
                    <a:lnTo>
                      <a:pt x="2196" y="3821"/>
                    </a:lnTo>
                    <a:lnTo>
                      <a:pt x="3514" y="3821"/>
                    </a:lnTo>
                    <a:cubicBezTo>
                      <a:pt x="3514" y="3821"/>
                      <a:pt x="5490" y="2284"/>
                      <a:pt x="3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4329171" y="1681891"/>
                <a:ext cx="80045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866" extrusionOk="0">
                    <a:moveTo>
                      <a:pt x="2196" y="0"/>
                    </a:moveTo>
                    <a:lnTo>
                      <a:pt x="1713" y="1406"/>
                    </a:lnTo>
                    <a:lnTo>
                      <a:pt x="0" y="1406"/>
                    </a:lnTo>
                    <a:lnTo>
                      <a:pt x="0" y="2460"/>
                    </a:lnTo>
                    <a:lnTo>
                      <a:pt x="1757" y="2460"/>
                    </a:lnTo>
                    <a:lnTo>
                      <a:pt x="2196" y="3865"/>
                    </a:lnTo>
                    <a:lnTo>
                      <a:pt x="3514" y="3865"/>
                    </a:lnTo>
                    <a:cubicBezTo>
                      <a:pt x="3514" y="3865"/>
                      <a:pt x="5490" y="2284"/>
                      <a:pt x="3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4135801" y="1372003"/>
                <a:ext cx="217074" cy="448841"/>
              </a:xfrm>
              <a:custGeom>
                <a:avLst/>
                <a:gdLst/>
                <a:ahLst/>
                <a:cxnLst/>
                <a:rect l="l" t="t" r="r" b="b"/>
                <a:pathLst>
                  <a:path w="14891" h="30790" extrusionOk="0">
                    <a:moveTo>
                      <a:pt x="7467" y="0"/>
                    </a:moveTo>
                    <a:cubicBezTo>
                      <a:pt x="6325" y="0"/>
                      <a:pt x="6150" y="264"/>
                      <a:pt x="5491" y="264"/>
                    </a:cubicBezTo>
                    <a:cubicBezTo>
                      <a:pt x="5356" y="246"/>
                      <a:pt x="5222" y="237"/>
                      <a:pt x="5088" y="237"/>
                    </a:cubicBezTo>
                    <a:cubicBezTo>
                      <a:pt x="4567" y="237"/>
                      <a:pt x="4057" y="370"/>
                      <a:pt x="3602" y="615"/>
                    </a:cubicBezTo>
                    <a:cubicBezTo>
                      <a:pt x="3119" y="923"/>
                      <a:pt x="2724" y="1581"/>
                      <a:pt x="2197" y="1801"/>
                    </a:cubicBezTo>
                    <a:cubicBezTo>
                      <a:pt x="1907" y="1865"/>
                      <a:pt x="1618" y="1906"/>
                      <a:pt x="1329" y="1906"/>
                    </a:cubicBezTo>
                    <a:cubicBezTo>
                      <a:pt x="1223" y="1906"/>
                      <a:pt x="1117" y="1901"/>
                      <a:pt x="1011" y="1889"/>
                    </a:cubicBezTo>
                    <a:cubicBezTo>
                      <a:pt x="1" y="2064"/>
                      <a:pt x="220" y="2811"/>
                      <a:pt x="264" y="3602"/>
                    </a:cubicBezTo>
                    <a:cubicBezTo>
                      <a:pt x="308" y="4568"/>
                      <a:pt x="879" y="11859"/>
                      <a:pt x="967" y="14582"/>
                    </a:cubicBezTo>
                    <a:cubicBezTo>
                      <a:pt x="1099" y="18447"/>
                      <a:pt x="835" y="22268"/>
                      <a:pt x="967" y="26134"/>
                    </a:cubicBezTo>
                    <a:cubicBezTo>
                      <a:pt x="2285" y="27319"/>
                      <a:pt x="3075" y="28988"/>
                      <a:pt x="3163" y="30789"/>
                    </a:cubicBezTo>
                    <a:lnTo>
                      <a:pt x="11772" y="30789"/>
                    </a:lnTo>
                    <a:cubicBezTo>
                      <a:pt x="11860" y="28988"/>
                      <a:pt x="12650" y="27319"/>
                      <a:pt x="13968" y="26134"/>
                    </a:cubicBezTo>
                    <a:cubicBezTo>
                      <a:pt x="14056" y="22268"/>
                      <a:pt x="13572" y="18447"/>
                      <a:pt x="13704" y="14582"/>
                    </a:cubicBezTo>
                    <a:cubicBezTo>
                      <a:pt x="13748" y="11859"/>
                      <a:pt x="14627" y="4568"/>
                      <a:pt x="14627" y="3602"/>
                    </a:cubicBezTo>
                    <a:cubicBezTo>
                      <a:pt x="14671" y="2811"/>
                      <a:pt x="14890" y="2108"/>
                      <a:pt x="13880" y="1933"/>
                    </a:cubicBezTo>
                    <a:cubicBezTo>
                      <a:pt x="13485" y="1933"/>
                      <a:pt x="13089" y="1889"/>
                      <a:pt x="12694" y="1845"/>
                    </a:cubicBezTo>
                    <a:cubicBezTo>
                      <a:pt x="12123" y="1625"/>
                      <a:pt x="11772" y="923"/>
                      <a:pt x="11289" y="615"/>
                    </a:cubicBezTo>
                    <a:cubicBezTo>
                      <a:pt x="10837" y="407"/>
                      <a:pt x="10330" y="281"/>
                      <a:pt x="9833" y="281"/>
                    </a:cubicBezTo>
                    <a:cubicBezTo>
                      <a:pt x="9702" y="281"/>
                      <a:pt x="9572" y="289"/>
                      <a:pt x="9444" y="308"/>
                    </a:cubicBezTo>
                    <a:cubicBezTo>
                      <a:pt x="8741" y="308"/>
                      <a:pt x="8565" y="0"/>
                      <a:pt x="7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4166530" y="1473156"/>
                <a:ext cx="43558" cy="44199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3032" extrusionOk="0">
                    <a:moveTo>
                      <a:pt x="1494" y="1"/>
                    </a:moveTo>
                    <a:cubicBezTo>
                      <a:pt x="660" y="1"/>
                      <a:pt x="1" y="660"/>
                      <a:pt x="1" y="1494"/>
                    </a:cubicBezTo>
                    <a:cubicBezTo>
                      <a:pt x="1" y="2329"/>
                      <a:pt x="660" y="3031"/>
                      <a:pt x="1494" y="3031"/>
                    </a:cubicBezTo>
                    <a:cubicBezTo>
                      <a:pt x="2329" y="3031"/>
                      <a:pt x="2988" y="2329"/>
                      <a:pt x="2988" y="1494"/>
                    </a:cubicBezTo>
                    <a:cubicBezTo>
                      <a:pt x="2988" y="660"/>
                      <a:pt x="2329" y="1"/>
                      <a:pt x="14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4180627" y="1487879"/>
                <a:ext cx="15379" cy="14752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012" extrusionOk="0">
                    <a:moveTo>
                      <a:pt x="527" y="1"/>
                    </a:moveTo>
                    <a:cubicBezTo>
                      <a:pt x="264" y="1"/>
                      <a:pt x="0" y="221"/>
                      <a:pt x="0" y="484"/>
                    </a:cubicBezTo>
                    <a:cubicBezTo>
                      <a:pt x="0" y="748"/>
                      <a:pt x="264" y="1011"/>
                      <a:pt x="527" y="1011"/>
                    </a:cubicBezTo>
                    <a:cubicBezTo>
                      <a:pt x="791" y="1011"/>
                      <a:pt x="1054" y="748"/>
                      <a:pt x="1054" y="484"/>
                    </a:cubicBezTo>
                    <a:cubicBezTo>
                      <a:pt x="1054" y="221"/>
                      <a:pt x="791" y="1"/>
                      <a:pt x="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4170379" y="1576890"/>
                <a:ext cx="44199" cy="43543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987" extrusionOk="0">
                    <a:moveTo>
                      <a:pt x="1494" y="0"/>
                    </a:moveTo>
                    <a:cubicBezTo>
                      <a:pt x="659" y="0"/>
                      <a:pt x="0" y="659"/>
                      <a:pt x="0" y="1493"/>
                    </a:cubicBezTo>
                    <a:cubicBezTo>
                      <a:pt x="0" y="2328"/>
                      <a:pt x="659" y="2987"/>
                      <a:pt x="1494" y="2987"/>
                    </a:cubicBezTo>
                    <a:cubicBezTo>
                      <a:pt x="2328" y="2987"/>
                      <a:pt x="3031" y="2328"/>
                      <a:pt x="3031" y="1493"/>
                    </a:cubicBezTo>
                    <a:cubicBezTo>
                      <a:pt x="3031" y="659"/>
                      <a:pt x="2328" y="0"/>
                      <a:pt x="1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4185102" y="1590972"/>
                <a:ext cx="14738" cy="1473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11" extrusionOk="0">
                    <a:moveTo>
                      <a:pt x="484" y="0"/>
                    </a:moveTo>
                    <a:cubicBezTo>
                      <a:pt x="220" y="0"/>
                      <a:pt x="1" y="264"/>
                      <a:pt x="1" y="527"/>
                    </a:cubicBezTo>
                    <a:cubicBezTo>
                      <a:pt x="1" y="791"/>
                      <a:pt x="220" y="1011"/>
                      <a:pt x="484" y="1011"/>
                    </a:cubicBezTo>
                    <a:cubicBezTo>
                      <a:pt x="791" y="1011"/>
                      <a:pt x="1011" y="791"/>
                      <a:pt x="1011" y="527"/>
                    </a:cubicBezTo>
                    <a:cubicBezTo>
                      <a:pt x="1011" y="264"/>
                      <a:pt x="791" y="0"/>
                      <a:pt x="4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4170379" y="1685084"/>
                <a:ext cx="44199" cy="44199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3032" extrusionOk="0">
                    <a:moveTo>
                      <a:pt x="1494" y="1"/>
                    </a:moveTo>
                    <a:cubicBezTo>
                      <a:pt x="659" y="1"/>
                      <a:pt x="0" y="660"/>
                      <a:pt x="0" y="1494"/>
                    </a:cubicBezTo>
                    <a:cubicBezTo>
                      <a:pt x="0" y="2329"/>
                      <a:pt x="659" y="3031"/>
                      <a:pt x="1494" y="3031"/>
                    </a:cubicBezTo>
                    <a:cubicBezTo>
                      <a:pt x="2328" y="3031"/>
                      <a:pt x="3031" y="2329"/>
                      <a:pt x="3031" y="1494"/>
                    </a:cubicBezTo>
                    <a:cubicBezTo>
                      <a:pt x="3031" y="660"/>
                      <a:pt x="2328" y="1"/>
                      <a:pt x="14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4185102" y="1699822"/>
                <a:ext cx="14738" cy="1473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11" extrusionOk="0">
                    <a:moveTo>
                      <a:pt x="484" y="0"/>
                    </a:moveTo>
                    <a:cubicBezTo>
                      <a:pt x="220" y="0"/>
                      <a:pt x="1" y="220"/>
                      <a:pt x="1" y="483"/>
                    </a:cubicBezTo>
                    <a:cubicBezTo>
                      <a:pt x="1" y="791"/>
                      <a:pt x="220" y="1010"/>
                      <a:pt x="484" y="1010"/>
                    </a:cubicBezTo>
                    <a:cubicBezTo>
                      <a:pt x="791" y="1010"/>
                      <a:pt x="1011" y="791"/>
                      <a:pt x="1011" y="483"/>
                    </a:cubicBezTo>
                    <a:cubicBezTo>
                      <a:pt x="1011" y="220"/>
                      <a:pt x="791" y="0"/>
                      <a:pt x="4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4278587" y="1473156"/>
                <a:ext cx="44184" cy="44199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3032" extrusionOk="0">
                    <a:moveTo>
                      <a:pt x="1494" y="1"/>
                    </a:moveTo>
                    <a:cubicBezTo>
                      <a:pt x="659" y="1"/>
                      <a:pt x="0" y="660"/>
                      <a:pt x="0" y="1494"/>
                    </a:cubicBezTo>
                    <a:cubicBezTo>
                      <a:pt x="0" y="2329"/>
                      <a:pt x="659" y="3031"/>
                      <a:pt x="1494" y="3031"/>
                    </a:cubicBezTo>
                    <a:cubicBezTo>
                      <a:pt x="2328" y="3031"/>
                      <a:pt x="3031" y="2329"/>
                      <a:pt x="3031" y="1494"/>
                    </a:cubicBezTo>
                    <a:cubicBezTo>
                      <a:pt x="3031" y="660"/>
                      <a:pt x="2328" y="1"/>
                      <a:pt x="14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4293311" y="1487719"/>
                <a:ext cx="17303" cy="14913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23" extrusionOk="0">
                    <a:moveTo>
                      <a:pt x="495" y="0"/>
                    </a:moveTo>
                    <a:cubicBezTo>
                      <a:pt x="243" y="0"/>
                      <a:pt x="0" y="197"/>
                      <a:pt x="0" y="495"/>
                    </a:cubicBezTo>
                    <a:cubicBezTo>
                      <a:pt x="0" y="759"/>
                      <a:pt x="220" y="1022"/>
                      <a:pt x="484" y="1022"/>
                    </a:cubicBezTo>
                    <a:cubicBezTo>
                      <a:pt x="967" y="978"/>
                      <a:pt x="1186" y="451"/>
                      <a:pt x="835" y="144"/>
                    </a:cubicBezTo>
                    <a:cubicBezTo>
                      <a:pt x="736" y="45"/>
                      <a:pt x="614" y="0"/>
                      <a:pt x="4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4274739" y="1576890"/>
                <a:ext cx="43558" cy="43543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2987" extrusionOk="0">
                    <a:moveTo>
                      <a:pt x="1494" y="0"/>
                    </a:moveTo>
                    <a:cubicBezTo>
                      <a:pt x="660" y="0"/>
                      <a:pt x="1" y="659"/>
                      <a:pt x="1" y="1493"/>
                    </a:cubicBezTo>
                    <a:cubicBezTo>
                      <a:pt x="1" y="2328"/>
                      <a:pt x="660" y="2987"/>
                      <a:pt x="1494" y="2987"/>
                    </a:cubicBezTo>
                    <a:cubicBezTo>
                      <a:pt x="2329" y="2987"/>
                      <a:pt x="2987" y="2328"/>
                      <a:pt x="2987" y="1493"/>
                    </a:cubicBezTo>
                    <a:cubicBezTo>
                      <a:pt x="2987" y="659"/>
                      <a:pt x="2329" y="0"/>
                      <a:pt x="1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4289462" y="1591161"/>
                <a:ext cx="17303" cy="1454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98" extrusionOk="0">
                    <a:moveTo>
                      <a:pt x="494" y="0"/>
                    </a:moveTo>
                    <a:cubicBezTo>
                      <a:pt x="242" y="0"/>
                      <a:pt x="1" y="217"/>
                      <a:pt x="1" y="514"/>
                    </a:cubicBezTo>
                    <a:cubicBezTo>
                      <a:pt x="1" y="778"/>
                      <a:pt x="221" y="998"/>
                      <a:pt x="484" y="998"/>
                    </a:cubicBezTo>
                    <a:cubicBezTo>
                      <a:pt x="923" y="998"/>
                      <a:pt x="1187" y="470"/>
                      <a:pt x="835" y="163"/>
                    </a:cubicBezTo>
                    <a:cubicBezTo>
                      <a:pt x="736" y="50"/>
                      <a:pt x="614" y="0"/>
                      <a:pt x="4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4274739" y="1685084"/>
                <a:ext cx="43558" cy="44199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3032" extrusionOk="0">
                    <a:moveTo>
                      <a:pt x="1494" y="1"/>
                    </a:moveTo>
                    <a:cubicBezTo>
                      <a:pt x="660" y="1"/>
                      <a:pt x="1" y="660"/>
                      <a:pt x="1" y="1494"/>
                    </a:cubicBezTo>
                    <a:cubicBezTo>
                      <a:pt x="1" y="2329"/>
                      <a:pt x="660" y="3031"/>
                      <a:pt x="1494" y="3031"/>
                    </a:cubicBezTo>
                    <a:cubicBezTo>
                      <a:pt x="2329" y="3031"/>
                      <a:pt x="2987" y="2329"/>
                      <a:pt x="2987" y="1494"/>
                    </a:cubicBezTo>
                    <a:cubicBezTo>
                      <a:pt x="2987" y="660"/>
                      <a:pt x="2329" y="1"/>
                      <a:pt x="14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4289462" y="1699647"/>
                <a:ext cx="17303" cy="14913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23" extrusionOk="0">
                    <a:moveTo>
                      <a:pt x="495" y="0"/>
                    </a:moveTo>
                    <a:cubicBezTo>
                      <a:pt x="243" y="0"/>
                      <a:pt x="1" y="197"/>
                      <a:pt x="1" y="495"/>
                    </a:cubicBezTo>
                    <a:cubicBezTo>
                      <a:pt x="1" y="803"/>
                      <a:pt x="221" y="1022"/>
                      <a:pt x="484" y="1022"/>
                    </a:cubicBezTo>
                    <a:cubicBezTo>
                      <a:pt x="923" y="1022"/>
                      <a:pt x="1187" y="451"/>
                      <a:pt x="835" y="144"/>
                    </a:cubicBezTo>
                    <a:cubicBezTo>
                      <a:pt x="736" y="45"/>
                      <a:pt x="615" y="0"/>
                      <a:pt x="4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4171661" y="1386726"/>
                <a:ext cx="145352" cy="177364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12167" extrusionOk="0">
                    <a:moveTo>
                      <a:pt x="5007" y="0"/>
                    </a:moveTo>
                    <a:cubicBezTo>
                      <a:pt x="4436" y="352"/>
                      <a:pt x="3822" y="527"/>
                      <a:pt x="3207" y="659"/>
                    </a:cubicBezTo>
                    <a:cubicBezTo>
                      <a:pt x="2109" y="835"/>
                      <a:pt x="1538" y="791"/>
                      <a:pt x="440" y="2109"/>
                    </a:cubicBezTo>
                    <a:cubicBezTo>
                      <a:pt x="440" y="2109"/>
                      <a:pt x="0" y="3602"/>
                      <a:pt x="2943" y="4788"/>
                    </a:cubicBezTo>
                    <a:cubicBezTo>
                      <a:pt x="5842" y="6018"/>
                      <a:pt x="1713" y="9971"/>
                      <a:pt x="5007" y="12167"/>
                    </a:cubicBezTo>
                    <a:cubicBezTo>
                      <a:pt x="8302" y="10014"/>
                      <a:pt x="4129" y="6018"/>
                      <a:pt x="7072" y="4832"/>
                    </a:cubicBezTo>
                    <a:cubicBezTo>
                      <a:pt x="9971" y="3646"/>
                      <a:pt x="9531" y="2109"/>
                      <a:pt x="9531" y="2109"/>
                    </a:cubicBezTo>
                    <a:cubicBezTo>
                      <a:pt x="8433" y="791"/>
                      <a:pt x="7906" y="835"/>
                      <a:pt x="6808" y="659"/>
                    </a:cubicBezTo>
                    <a:cubicBezTo>
                      <a:pt x="6149" y="571"/>
                      <a:pt x="5534" y="352"/>
                      <a:pt x="50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4193426" y="1688932"/>
                <a:ext cx="102465" cy="124871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8566" extrusionOk="0">
                    <a:moveTo>
                      <a:pt x="3514" y="0"/>
                    </a:moveTo>
                    <a:lnTo>
                      <a:pt x="3514" y="0"/>
                    </a:lnTo>
                    <a:cubicBezTo>
                      <a:pt x="1187" y="1538"/>
                      <a:pt x="4085" y="4305"/>
                      <a:pt x="2065" y="5183"/>
                    </a:cubicBezTo>
                    <a:cubicBezTo>
                      <a:pt x="1" y="6018"/>
                      <a:pt x="308" y="7072"/>
                      <a:pt x="308" y="7072"/>
                    </a:cubicBezTo>
                    <a:cubicBezTo>
                      <a:pt x="747" y="7687"/>
                      <a:pt x="1450" y="8082"/>
                      <a:pt x="2241" y="8082"/>
                    </a:cubicBezTo>
                    <a:cubicBezTo>
                      <a:pt x="2680" y="8170"/>
                      <a:pt x="3119" y="8302"/>
                      <a:pt x="3514" y="8565"/>
                    </a:cubicBezTo>
                    <a:cubicBezTo>
                      <a:pt x="3866" y="8302"/>
                      <a:pt x="4305" y="8170"/>
                      <a:pt x="4744" y="8082"/>
                    </a:cubicBezTo>
                    <a:cubicBezTo>
                      <a:pt x="5535" y="8082"/>
                      <a:pt x="6238" y="7687"/>
                      <a:pt x="6677" y="7072"/>
                    </a:cubicBezTo>
                    <a:cubicBezTo>
                      <a:pt x="6677" y="7072"/>
                      <a:pt x="7028" y="6018"/>
                      <a:pt x="4964" y="5183"/>
                    </a:cubicBezTo>
                    <a:cubicBezTo>
                      <a:pt x="2899" y="4349"/>
                      <a:pt x="5798" y="1538"/>
                      <a:pt x="3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9"/>
              <p:cNvSpPr/>
              <p:nvPr/>
            </p:nvSpPr>
            <p:spPr>
              <a:xfrm>
                <a:off x="4181909" y="1820830"/>
                <a:ext cx="124856" cy="12814"/>
              </a:xfrm>
              <a:custGeom>
                <a:avLst/>
                <a:gdLst/>
                <a:ahLst/>
                <a:cxnLst/>
                <a:rect l="l" t="t" r="r" b="b"/>
                <a:pathLst>
                  <a:path w="8565" h="879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8565" y="879"/>
                    </a:lnTo>
                    <a:lnTo>
                      <a:pt x="85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4119795" y="3694884"/>
                <a:ext cx="245237" cy="110789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7600" extrusionOk="0">
                    <a:moveTo>
                      <a:pt x="1" y="1"/>
                    </a:moveTo>
                    <a:lnTo>
                      <a:pt x="1" y="6194"/>
                    </a:lnTo>
                    <a:cubicBezTo>
                      <a:pt x="1" y="6194"/>
                      <a:pt x="2592" y="7599"/>
                      <a:pt x="8434" y="7599"/>
                    </a:cubicBezTo>
                    <a:cubicBezTo>
                      <a:pt x="14231" y="7599"/>
                      <a:pt x="16823" y="6194"/>
                      <a:pt x="16823" y="6194"/>
                    </a:cubicBezTo>
                    <a:lnTo>
                      <a:pt x="16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4009035" y="3694884"/>
                <a:ext cx="110774" cy="90293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6194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0" y="5227"/>
                      <a:pt x="844" y="5182"/>
                      <a:pt x="1889" y="5182"/>
                    </a:cubicBezTo>
                    <a:cubicBezTo>
                      <a:pt x="3142" y="5182"/>
                      <a:pt x="4684" y="5247"/>
                      <a:pt x="5403" y="5535"/>
                    </a:cubicBezTo>
                    <a:cubicBezTo>
                      <a:pt x="6105" y="5798"/>
                      <a:pt x="6852" y="6018"/>
                      <a:pt x="7599" y="6194"/>
                    </a:cubicBezTo>
                    <a:lnTo>
                      <a:pt x="75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4365017" y="3694884"/>
                <a:ext cx="110789" cy="90293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6194" extrusionOk="0">
                    <a:moveTo>
                      <a:pt x="1" y="1"/>
                    </a:moveTo>
                    <a:lnTo>
                      <a:pt x="1" y="6194"/>
                    </a:lnTo>
                    <a:cubicBezTo>
                      <a:pt x="747" y="6018"/>
                      <a:pt x="1494" y="5798"/>
                      <a:pt x="2197" y="5535"/>
                    </a:cubicBezTo>
                    <a:cubicBezTo>
                      <a:pt x="2939" y="5247"/>
                      <a:pt x="4479" y="5182"/>
                      <a:pt x="5726" y="5182"/>
                    </a:cubicBezTo>
                    <a:cubicBezTo>
                      <a:pt x="6764" y="5182"/>
                      <a:pt x="7599" y="5227"/>
                      <a:pt x="7599" y="5227"/>
                    </a:cubicBezTo>
                    <a:lnTo>
                      <a:pt x="75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4148614" y="3747392"/>
                <a:ext cx="22420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538" extrusionOk="0">
                    <a:moveTo>
                      <a:pt x="747" y="0"/>
                    </a:moveTo>
                    <a:cubicBezTo>
                      <a:pt x="352" y="0"/>
                      <a:pt x="0" y="352"/>
                      <a:pt x="0" y="791"/>
                    </a:cubicBezTo>
                    <a:cubicBezTo>
                      <a:pt x="0" y="1186"/>
                      <a:pt x="352" y="1538"/>
                      <a:pt x="747" y="1538"/>
                    </a:cubicBezTo>
                    <a:cubicBezTo>
                      <a:pt x="1186" y="1538"/>
                      <a:pt x="1537" y="1186"/>
                      <a:pt x="1537" y="791"/>
                    </a:cubicBezTo>
                    <a:cubicBezTo>
                      <a:pt x="1537" y="352"/>
                      <a:pt x="1186" y="0"/>
                      <a:pt x="7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4151807" y="3752611"/>
                <a:ext cx="14111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29" extrusionOk="0">
                    <a:moveTo>
                      <a:pt x="557" y="0"/>
                    </a:moveTo>
                    <a:cubicBezTo>
                      <a:pt x="455" y="0"/>
                      <a:pt x="350" y="39"/>
                      <a:pt x="264" y="125"/>
                    </a:cubicBezTo>
                    <a:cubicBezTo>
                      <a:pt x="1" y="389"/>
                      <a:pt x="176" y="828"/>
                      <a:pt x="528" y="828"/>
                    </a:cubicBezTo>
                    <a:cubicBezTo>
                      <a:pt x="747" y="828"/>
                      <a:pt x="967" y="653"/>
                      <a:pt x="967" y="433"/>
                    </a:cubicBezTo>
                    <a:cubicBezTo>
                      <a:pt x="967" y="167"/>
                      <a:pt x="768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4181909" y="3747392"/>
                <a:ext cx="21779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538" extrusionOk="0">
                    <a:moveTo>
                      <a:pt x="747" y="0"/>
                    </a:moveTo>
                    <a:cubicBezTo>
                      <a:pt x="351" y="0"/>
                      <a:pt x="0" y="352"/>
                      <a:pt x="0" y="791"/>
                    </a:cubicBezTo>
                    <a:cubicBezTo>
                      <a:pt x="0" y="1186"/>
                      <a:pt x="351" y="1538"/>
                      <a:pt x="747" y="1538"/>
                    </a:cubicBezTo>
                    <a:cubicBezTo>
                      <a:pt x="1186" y="1538"/>
                      <a:pt x="1493" y="1186"/>
                      <a:pt x="1493" y="791"/>
                    </a:cubicBezTo>
                    <a:cubicBezTo>
                      <a:pt x="1493" y="352"/>
                      <a:pt x="1186" y="0"/>
                      <a:pt x="7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4184461" y="3752611"/>
                <a:ext cx="14111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29" extrusionOk="0">
                    <a:moveTo>
                      <a:pt x="557" y="0"/>
                    </a:moveTo>
                    <a:cubicBezTo>
                      <a:pt x="455" y="0"/>
                      <a:pt x="350" y="39"/>
                      <a:pt x="264" y="125"/>
                    </a:cubicBezTo>
                    <a:cubicBezTo>
                      <a:pt x="1" y="389"/>
                      <a:pt x="220" y="828"/>
                      <a:pt x="572" y="828"/>
                    </a:cubicBezTo>
                    <a:cubicBezTo>
                      <a:pt x="791" y="828"/>
                      <a:pt x="967" y="653"/>
                      <a:pt x="967" y="433"/>
                    </a:cubicBezTo>
                    <a:cubicBezTo>
                      <a:pt x="967" y="167"/>
                      <a:pt x="768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4214563" y="3747392"/>
                <a:ext cx="22420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538" extrusionOk="0">
                    <a:moveTo>
                      <a:pt x="791" y="0"/>
                    </a:moveTo>
                    <a:cubicBezTo>
                      <a:pt x="351" y="0"/>
                      <a:pt x="0" y="352"/>
                      <a:pt x="0" y="791"/>
                    </a:cubicBezTo>
                    <a:cubicBezTo>
                      <a:pt x="0" y="1186"/>
                      <a:pt x="351" y="1538"/>
                      <a:pt x="791" y="1538"/>
                    </a:cubicBezTo>
                    <a:cubicBezTo>
                      <a:pt x="1186" y="1538"/>
                      <a:pt x="1537" y="1186"/>
                      <a:pt x="1537" y="791"/>
                    </a:cubicBezTo>
                    <a:cubicBezTo>
                      <a:pt x="1537" y="352"/>
                      <a:pt x="1186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4217756" y="3752611"/>
                <a:ext cx="14096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29" extrusionOk="0">
                    <a:moveTo>
                      <a:pt x="557" y="0"/>
                    </a:moveTo>
                    <a:cubicBezTo>
                      <a:pt x="455" y="0"/>
                      <a:pt x="350" y="39"/>
                      <a:pt x="264" y="125"/>
                    </a:cubicBezTo>
                    <a:cubicBezTo>
                      <a:pt x="1" y="389"/>
                      <a:pt x="220" y="828"/>
                      <a:pt x="572" y="828"/>
                    </a:cubicBezTo>
                    <a:cubicBezTo>
                      <a:pt x="791" y="828"/>
                      <a:pt x="967" y="653"/>
                      <a:pt x="967" y="433"/>
                    </a:cubicBezTo>
                    <a:cubicBezTo>
                      <a:pt x="967" y="167"/>
                      <a:pt x="768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4247858" y="3747392"/>
                <a:ext cx="22420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538" extrusionOk="0">
                    <a:moveTo>
                      <a:pt x="747" y="0"/>
                    </a:moveTo>
                    <a:cubicBezTo>
                      <a:pt x="351" y="0"/>
                      <a:pt x="0" y="352"/>
                      <a:pt x="0" y="791"/>
                    </a:cubicBezTo>
                    <a:cubicBezTo>
                      <a:pt x="0" y="1186"/>
                      <a:pt x="351" y="1538"/>
                      <a:pt x="747" y="1538"/>
                    </a:cubicBezTo>
                    <a:cubicBezTo>
                      <a:pt x="1186" y="1538"/>
                      <a:pt x="1537" y="1186"/>
                      <a:pt x="1537" y="791"/>
                    </a:cubicBezTo>
                    <a:cubicBezTo>
                      <a:pt x="1537" y="352"/>
                      <a:pt x="1186" y="0"/>
                      <a:pt x="7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4251051" y="3752611"/>
                <a:ext cx="14096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29" extrusionOk="0">
                    <a:moveTo>
                      <a:pt x="557" y="0"/>
                    </a:moveTo>
                    <a:cubicBezTo>
                      <a:pt x="455" y="0"/>
                      <a:pt x="350" y="39"/>
                      <a:pt x="264" y="125"/>
                    </a:cubicBezTo>
                    <a:cubicBezTo>
                      <a:pt x="1" y="389"/>
                      <a:pt x="176" y="828"/>
                      <a:pt x="528" y="828"/>
                    </a:cubicBezTo>
                    <a:cubicBezTo>
                      <a:pt x="747" y="828"/>
                      <a:pt x="967" y="653"/>
                      <a:pt x="967" y="433"/>
                    </a:cubicBezTo>
                    <a:cubicBezTo>
                      <a:pt x="967" y="167"/>
                      <a:pt x="768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4281139" y="3747392"/>
                <a:ext cx="21793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38" extrusionOk="0">
                    <a:moveTo>
                      <a:pt x="748" y="0"/>
                    </a:moveTo>
                    <a:cubicBezTo>
                      <a:pt x="352" y="0"/>
                      <a:pt x="1" y="352"/>
                      <a:pt x="1" y="791"/>
                    </a:cubicBezTo>
                    <a:cubicBezTo>
                      <a:pt x="1" y="1186"/>
                      <a:pt x="352" y="1538"/>
                      <a:pt x="748" y="1538"/>
                    </a:cubicBezTo>
                    <a:cubicBezTo>
                      <a:pt x="1187" y="1538"/>
                      <a:pt x="1494" y="1186"/>
                      <a:pt x="1494" y="791"/>
                    </a:cubicBezTo>
                    <a:cubicBezTo>
                      <a:pt x="1494" y="352"/>
                      <a:pt x="1187" y="0"/>
                      <a:pt x="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4284346" y="3753077"/>
                <a:ext cx="14096" cy="1226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41" extrusionOk="0">
                    <a:moveTo>
                      <a:pt x="539" y="0"/>
                    </a:moveTo>
                    <a:cubicBezTo>
                      <a:pt x="429" y="0"/>
                      <a:pt x="313" y="44"/>
                      <a:pt x="220" y="137"/>
                    </a:cubicBezTo>
                    <a:cubicBezTo>
                      <a:pt x="1" y="401"/>
                      <a:pt x="176" y="840"/>
                      <a:pt x="572" y="840"/>
                    </a:cubicBezTo>
                    <a:cubicBezTo>
                      <a:pt x="791" y="796"/>
                      <a:pt x="967" y="621"/>
                      <a:pt x="923" y="401"/>
                    </a:cubicBezTo>
                    <a:cubicBezTo>
                      <a:pt x="923" y="146"/>
                      <a:pt x="740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4314434" y="3747392"/>
                <a:ext cx="21793" cy="22420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38" extrusionOk="0">
                    <a:moveTo>
                      <a:pt x="748" y="0"/>
                    </a:moveTo>
                    <a:cubicBezTo>
                      <a:pt x="308" y="0"/>
                      <a:pt x="1" y="352"/>
                      <a:pt x="1" y="791"/>
                    </a:cubicBezTo>
                    <a:cubicBezTo>
                      <a:pt x="1" y="1186"/>
                      <a:pt x="308" y="1538"/>
                      <a:pt x="748" y="1538"/>
                    </a:cubicBezTo>
                    <a:cubicBezTo>
                      <a:pt x="1143" y="1538"/>
                      <a:pt x="1494" y="1186"/>
                      <a:pt x="1494" y="791"/>
                    </a:cubicBezTo>
                    <a:cubicBezTo>
                      <a:pt x="1494" y="352"/>
                      <a:pt x="1143" y="0"/>
                      <a:pt x="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4316999" y="3752611"/>
                <a:ext cx="14096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29" extrusionOk="0">
                    <a:moveTo>
                      <a:pt x="557" y="0"/>
                    </a:moveTo>
                    <a:cubicBezTo>
                      <a:pt x="455" y="0"/>
                      <a:pt x="350" y="39"/>
                      <a:pt x="264" y="125"/>
                    </a:cubicBezTo>
                    <a:cubicBezTo>
                      <a:pt x="1" y="389"/>
                      <a:pt x="220" y="828"/>
                      <a:pt x="572" y="828"/>
                    </a:cubicBezTo>
                    <a:cubicBezTo>
                      <a:pt x="791" y="828"/>
                      <a:pt x="967" y="653"/>
                      <a:pt x="967" y="433"/>
                    </a:cubicBezTo>
                    <a:cubicBezTo>
                      <a:pt x="967" y="167"/>
                      <a:pt x="768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4154373" y="3136580"/>
                <a:ext cx="180571" cy="11531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791" extrusionOk="0">
                    <a:moveTo>
                      <a:pt x="0" y="0"/>
                    </a:moveTo>
                    <a:lnTo>
                      <a:pt x="0" y="791"/>
                    </a:lnTo>
                    <a:lnTo>
                      <a:pt x="12386" y="791"/>
                    </a:lnTo>
                    <a:lnTo>
                      <a:pt x="12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4159489" y="1706863"/>
                <a:ext cx="40351" cy="2052060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40769" fill="none" extrusionOk="0">
                    <a:moveTo>
                      <a:pt x="2241" y="0"/>
                    </a:moveTo>
                    <a:lnTo>
                      <a:pt x="2768" y="7818"/>
                    </a:lnTo>
                    <a:lnTo>
                      <a:pt x="1" y="140769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4192143" y="1598654"/>
                <a:ext cx="25627" cy="2160269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48192" fill="none" extrusionOk="0">
                    <a:moveTo>
                      <a:pt x="1" y="0"/>
                    </a:moveTo>
                    <a:lnTo>
                      <a:pt x="1758" y="15241"/>
                    </a:lnTo>
                    <a:lnTo>
                      <a:pt x="45" y="148192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4188309" y="1494935"/>
                <a:ext cx="47391" cy="2263988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55307" fill="none" extrusionOk="0">
                    <a:moveTo>
                      <a:pt x="0" y="0"/>
                    </a:moveTo>
                    <a:lnTo>
                      <a:pt x="3250" y="22356"/>
                    </a:lnTo>
                    <a:lnTo>
                      <a:pt x="2592" y="155307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4253616" y="1494935"/>
                <a:ext cx="46750" cy="2263988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155307" fill="none" extrusionOk="0">
                    <a:moveTo>
                      <a:pt x="3207" y="0"/>
                    </a:moveTo>
                    <a:lnTo>
                      <a:pt x="0" y="22356"/>
                    </a:lnTo>
                    <a:lnTo>
                      <a:pt x="352" y="155307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4271547" y="1598654"/>
                <a:ext cx="24986" cy="215835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8061" fill="none" extrusionOk="0">
                    <a:moveTo>
                      <a:pt x="1713" y="0"/>
                    </a:moveTo>
                    <a:lnTo>
                      <a:pt x="0" y="15241"/>
                    </a:lnTo>
                    <a:lnTo>
                      <a:pt x="1406" y="148060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4288821" y="1706863"/>
                <a:ext cx="36517" cy="2052060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140769" fill="none" extrusionOk="0">
                    <a:moveTo>
                      <a:pt x="528" y="0"/>
                    </a:moveTo>
                    <a:lnTo>
                      <a:pt x="1" y="7818"/>
                    </a:lnTo>
                    <a:lnTo>
                      <a:pt x="2505" y="140769"/>
                    </a:lnTo>
                  </a:path>
                </a:pathLst>
              </a:custGeom>
              <a:noFill/>
              <a:ln w="4400" cap="flat" cmpd="sng">
                <a:solidFill>
                  <a:schemeClr val="dk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74" name="Picture 2" descr="Olivia Rodrigo le responde a los haters que critican su música">
            <a:extLst>
              <a:ext uri="{FF2B5EF4-FFF2-40B4-BE49-F238E27FC236}">
                <a16:creationId xmlns:a16="http://schemas.microsoft.com/office/drawing/2014/main" id="{B4347BFC-2AE7-47DC-A6F7-D798056A5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00" y="1187453"/>
            <a:ext cx="753191" cy="7531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Google Shape;727;p39">
            <a:extLst>
              <a:ext uri="{FF2B5EF4-FFF2-40B4-BE49-F238E27FC236}">
                <a16:creationId xmlns:a16="http://schemas.microsoft.com/office/drawing/2014/main" id="{A1281F85-9A28-4AF2-8E51-63D02869604D}"/>
              </a:ext>
            </a:extLst>
          </p:cNvPr>
          <p:cNvSpPr/>
          <p:nvPr/>
        </p:nvSpPr>
        <p:spPr>
          <a:xfrm>
            <a:off x="4258579" y="2037674"/>
            <a:ext cx="867525" cy="8601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727;p39">
            <a:extLst>
              <a:ext uri="{FF2B5EF4-FFF2-40B4-BE49-F238E27FC236}">
                <a16:creationId xmlns:a16="http://schemas.microsoft.com/office/drawing/2014/main" id="{895F0F56-5936-4AE0-99A5-EF7740D0125A}"/>
              </a:ext>
            </a:extLst>
          </p:cNvPr>
          <p:cNvSpPr/>
          <p:nvPr/>
        </p:nvSpPr>
        <p:spPr>
          <a:xfrm>
            <a:off x="4264291" y="2937481"/>
            <a:ext cx="867525" cy="8601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727;p39">
            <a:extLst>
              <a:ext uri="{FF2B5EF4-FFF2-40B4-BE49-F238E27FC236}">
                <a16:creationId xmlns:a16="http://schemas.microsoft.com/office/drawing/2014/main" id="{6269D9E4-9036-4EB3-991B-97CD563A1A5D}"/>
              </a:ext>
            </a:extLst>
          </p:cNvPr>
          <p:cNvSpPr/>
          <p:nvPr/>
        </p:nvSpPr>
        <p:spPr>
          <a:xfrm>
            <a:off x="4266424" y="3855671"/>
            <a:ext cx="867525" cy="8601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 descr="J Balvin se convierte en el artista latino con más números 1 en Billboard |  Cultura y entretenimiento | Edición América | Agencia EFE">
            <a:extLst>
              <a:ext uri="{FF2B5EF4-FFF2-40B4-BE49-F238E27FC236}">
                <a16:creationId xmlns:a16="http://schemas.microsoft.com/office/drawing/2014/main" id="{4332646B-0BBB-4C4C-9D26-775C86D97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3" b="35279"/>
          <a:stretch/>
        </p:blipFill>
        <p:spPr bwMode="auto">
          <a:xfrm>
            <a:off x="4302011" y="2083528"/>
            <a:ext cx="780659" cy="7614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Google Shape;730;p39">
            <a:extLst>
              <a:ext uri="{FF2B5EF4-FFF2-40B4-BE49-F238E27FC236}">
                <a16:creationId xmlns:a16="http://schemas.microsoft.com/office/drawing/2014/main" id="{DE838F39-C367-4BA5-B431-F2D2F357337B}"/>
              </a:ext>
            </a:extLst>
          </p:cNvPr>
          <p:cNvSpPr txBox="1">
            <a:spLocks/>
          </p:cNvSpPr>
          <p:nvPr/>
        </p:nvSpPr>
        <p:spPr>
          <a:xfrm>
            <a:off x="5169536" y="2053504"/>
            <a:ext cx="2638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L" sz="1600" dirty="0"/>
              <a:t>J BALVIN</a:t>
            </a:r>
          </a:p>
        </p:txBody>
      </p:sp>
      <p:sp>
        <p:nvSpPr>
          <p:cNvPr id="126" name="Google Shape;732;p39">
            <a:extLst>
              <a:ext uri="{FF2B5EF4-FFF2-40B4-BE49-F238E27FC236}">
                <a16:creationId xmlns:a16="http://schemas.microsoft.com/office/drawing/2014/main" id="{9E1DC22A-A236-4572-9E8E-EBE810096FD4}"/>
              </a:ext>
            </a:extLst>
          </p:cNvPr>
          <p:cNvSpPr txBox="1">
            <a:spLocks/>
          </p:cNvSpPr>
          <p:nvPr/>
        </p:nvSpPr>
        <p:spPr>
          <a:xfrm>
            <a:off x="5161958" y="2265535"/>
            <a:ext cx="26388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L" sz="1200" dirty="0"/>
              <a:t>4 canciones dentro de los rankings</a:t>
            </a:r>
          </a:p>
        </p:txBody>
      </p:sp>
      <p:pic>
        <p:nvPicPr>
          <p:cNvPr id="3080" name="Picture 8" descr="Dua Lipa - CD Future Nostalgia · La Casa del Disco">
            <a:extLst>
              <a:ext uri="{FF2B5EF4-FFF2-40B4-BE49-F238E27FC236}">
                <a16:creationId xmlns:a16="http://schemas.microsoft.com/office/drawing/2014/main" id="{9918FF7A-640E-4B2D-ADFE-69D81F995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" t="9691" r="344" b="7951"/>
          <a:stretch/>
        </p:blipFill>
        <p:spPr bwMode="auto">
          <a:xfrm>
            <a:off x="4312471" y="2995514"/>
            <a:ext cx="775433" cy="7561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Google Shape;730;p39">
            <a:extLst>
              <a:ext uri="{FF2B5EF4-FFF2-40B4-BE49-F238E27FC236}">
                <a16:creationId xmlns:a16="http://schemas.microsoft.com/office/drawing/2014/main" id="{7F67B8E2-7FCA-451A-B492-AD005E4E089E}"/>
              </a:ext>
            </a:extLst>
          </p:cNvPr>
          <p:cNvSpPr txBox="1">
            <a:spLocks/>
          </p:cNvSpPr>
          <p:nvPr/>
        </p:nvSpPr>
        <p:spPr>
          <a:xfrm>
            <a:off x="5131816" y="2875982"/>
            <a:ext cx="2638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L" sz="1600" dirty="0"/>
              <a:t>DUA LIPA</a:t>
            </a:r>
          </a:p>
        </p:txBody>
      </p:sp>
      <p:sp>
        <p:nvSpPr>
          <p:cNvPr id="130" name="Google Shape;732;p39">
            <a:extLst>
              <a:ext uri="{FF2B5EF4-FFF2-40B4-BE49-F238E27FC236}">
                <a16:creationId xmlns:a16="http://schemas.microsoft.com/office/drawing/2014/main" id="{4CC9508D-A1FC-4F1A-9BAD-7C8EFA106DCB}"/>
              </a:ext>
            </a:extLst>
          </p:cNvPr>
          <p:cNvSpPr txBox="1">
            <a:spLocks/>
          </p:cNvSpPr>
          <p:nvPr/>
        </p:nvSpPr>
        <p:spPr>
          <a:xfrm>
            <a:off x="5133949" y="4047242"/>
            <a:ext cx="26388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L" sz="1200" dirty="0"/>
              <a:t>4 canciones dentro de los rankings</a:t>
            </a:r>
          </a:p>
        </p:txBody>
      </p:sp>
      <p:pic>
        <p:nvPicPr>
          <p:cNvPr id="3082" name="Picture 10" descr="Bad Bunny repasa varias etapas de su vida en un documental de Youtube">
            <a:extLst>
              <a:ext uri="{FF2B5EF4-FFF2-40B4-BE49-F238E27FC236}">
                <a16:creationId xmlns:a16="http://schemas.microsoft.com/office/drawing/2014/main" id="{D9E2FD2D-5DFF-4A8F-8F8D-1A16E0147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5" t="2036" r="23563" b="-2036"/>
          <a:stretch/>
        </p:blipFill>
        <p:spPr bwMode="auto">
          <a:xfrm>
            <a:off x="4325869" y="3905756"/>
            <a:ext cx="775433" cy="74882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Google Shape;730;p39">
            <a:extLst>
              <a:ext uri="{FF2B5EF4-FFF2-40B4-BE49-F238E27FC236}">
                <a16:creationId xmlns:a16="http://schemas.microsoft.com/office/drawing/2014/main" id="{4AC96502-3A02-413A-852F-5BDE1335BEB8}"/>
              </a:ext>
            </a:extLst>
          </p:cNvPr>
          <p:cNvSpPr txBox="1">
            <a:spLocks/>
          </p:cNvSpPr>
          <p:nvPr/>
        </p:nvSpPr>
        <p:spPr>
          <a:xfrm>
            <a:off x="5126104" y="3801351"/>
            <a:ext cx="2638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L" sz="1600" dirty="0"/>
              <a:t>BAD BUNNY</a:t>
            </a:r>
          </a:p>
        </p:txBody>
      </p:sp>
      <p:sp>
        <p:nvSpPr>
          <p:cNvPr id="137" name="Google Shape;732;p39">
            <a:extLst>
              <a:ext uri="{FF2B5EF4-FFF2-40B4-BE49-F238E27FC236}">
                <a16:creationId xmlns:a16="http://schemas.microsoft.com/office/drawing/2014/main" id="{646FBC6E-2163-471E-9A13-12F7E3F4EA93}"/>
              </a:ext>
            </a:extLst>
          </p:cNvPr>
          <p:cNvSpPr txBox="1">
            <a:spLocks/>
          </p:cNvSpPr>
          <p:nvPr/>
        </p:nvSpPr>
        <p:spPr>
          <a:xfrm>
            <a:off x="5131816" y="3105348"/>
            <a:ext cx="26388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L" sz="1200" dirty="0"/>
              <a:t>3 canciones dentro de los rankings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720000" y="503153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3 CANCIONES MÁS ESCUCHADAS</a:t>
            </a:r>
            <a:endParaRPr dirty="0"/>
          </a:p>
        </p:txBody>
      </p:sp>
      <p:sp>
        <p:nvSpPr>
          <p:cNvPr id="532" name="Google Shape;532;p35"/>
          <p:cNvSpPr/>
          <p:nvPr/>
        </p:nvSpPr>
        <p:spPr>
          <a:xfrm>
            <a:off x="1138037" y="1161311"/>
            <a:ext cx="1676479" cy="17110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5"/>
          <p:cNvSpPr txBox="1">
            <a:spLocks noGrp="1"/>
          </p:cNvSpPr>
          <p:nvPr>
            <p:ph type="title" idx="2"/>
          </p:nvPr>
        </p:nvSpPr>
        <p:spPr>
          <a:xfrm>
            <a:off x="1092883" y="3248174"/>
            <a:ext cx="1758770" cy="337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</a:rPr>
              <a:t>The Weeknd</a:t>
            </a: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536" name="Google Shape;536;p35"/>
          <p:cNvSpPr txBox="1">
            <a:spLocks noGrp="1"/>
          </p:cNvSpPr>
          <p:nvPr>
            <p:ph type="subTitle" idx="1"/>
          </p:nvPr>
        </p:nvSpPr>
        <p:spPr>
          <a:xfrm>
            <a:off x="904976" y="2924699"/>
            <a:ext cx="214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Blinding Lights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44" name="Google Shape;544;p35"/>
          <p:cNvGrpSpPr/>
          <p:nvPr/>
        </p:nvGrpSpPr>
        <p:grpSpPr>
          <a:xfrm>
            <a:off x="941063" y="2582184"/>
            <a:ext cx="283646" cy="323465"/>
            <a:chOff x="978024" y="1358560"/>
            <a:chExt cx="283646" cy="323465"/>
          </a:xfrm>
        </p:grpSpPr>
        <p:sp>
          <p:nvSpPr>
            <p:cNvPr id="545" name="Google Shape;545;p35"/>
            <p:cNvSpPr/>
            <p:nvPr/>
          </p:nvSpPr>
          <p:spPr>
            <a:xfrm>
              <a:off x="1052725" y="1583366"/>
              <a:ext cx="100094" cy="98660"/>
            </a:xfrm>
            <a:custGeom>
              <a:avLst/>
              <a:gdLst/>
              <a:ahLst/>
              <a:cxnLst/>
              <a:rect l="l" t="t" r="r" b="b"/>
              <a:pathLst>
                <a:path w="5233" h="5158" extrusionOk="0">
                  <a:moveTo>
                    <a:pt x="2617" y="1"/>
                  </a:moveTo>
                  <a:lnTo>
                    <a:pt x="2617" y="39"/>
                  </a:lnTo>
                  <a:cubicBezTo>
                    <a:pt x="2579" y="1480"/>
                    <a:pt x="1442" y="2617"/>
                    <a:pt x="1" y="2655"/>
                  </a:cubicBezTo>
                  <a:lnTo>
                    <a:pt x="39" y="2655"/>
                  </a:lnTo>
                  <a:cubicBezTo>
                    <a:pt x="62" y="2654"/>
                    <a:pt x="85" y="2654"/>
                    <a:pt x="109" y="2654"/>
                  </a:cubicBezTo>
                  <a:cubicBezTo>
                    <a:pt x="1516" y="2654"/>
                    <a:pt x="2617" y="3777"/>
                    <a:pt x="2617" y="5157"/>
                  </a:cubicBezTo>
                  <a:cubicBezTo>
                    <a:pt x="2655" y="3754"/>
                    <a:pt x="3792" y="2617"/>
                    <a:pt x="5195" y="2617"/>
                  </a:cubicBezTo>
                  <a:lnTo>
                    <a:pt x="5233" y="2617"/>
                  </a:lnTo>
                  <a:cubicBezTo>
                    <a:pt x="3792" y="2617"/>
                    <a:pt x="2617" y="1442"/>
                    <a:pt x="2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978024" y="1453953"/>
              <a:ext cx="75439" cy="74712"/>
            </a:xfrm>
            <a:custGeom>
              <a:avLst/>
              <a:gdLst/>
              <a:ahLst/>
              <a:cxnLst/>
              <a:rect l="l" t="t" r="r" b="b"/>
              <a:pathLst>
                <a:path w="3944" h="3906" extrusionOk="0">
                  <a:moveTo>
                    <a:pt x="3941" y="2010"/>
                  </a:moveTo>
                  <a:cubicBezTo>
                    <a:pt x="3942" y="2010"/>
                    <a:pt x="3943" y="2010"/>
                    <a:pt x="3944" y="2010"/>
                  </a:cubicBezTo>
                  <a:cubicBezTo>
                    <a:pt x="3943" y="2010"/>
                    <a:pt x="3942" y="2010"/>
                    <a:pt x="3941" y="2010"/>
                  </a:cubicBezTo>
                  <a:close/>
                  <a:moveTo>
                    <a:pt x="1972" y="0"/>
                  </a:moveTo>
                  <a:lnTo>
                    <a:pt x="1972" y="38"/>
                  </a:lnTo>
                  <a:cubicBezTo>
                    <a:pt x="1934" y="1100"/>
                    <a:pt x="1062" y="1972"/>
                    <a:pt x="0" y="2010"/>
                  </a:cubicBezTo>
                  <a:lnTo>
                    <a:pt x="38" y="2010"/>
                  </a:lnTo>
                  <a:cubicBezTo>
                    <a:pt x="61" y="2009"/>
                    <a:pt x="83" y="2008"/>
                    <a:pt x="105" y="2008"/>
                  </a:cubicBezTo>
                  <a:cubicBezTo>
                    <a:pt x="1136" y="2008"/>
                    <a:pt x="1972" y="2866"/>
                    <a:pt x="1972" y="3905"/>
                  </a:cubicBezTo>
                  <a:lnTo>
                    <a:pt x="1972" y="3830"/>
                  </a:lnTo>
                  <a:cubicBezTo>
                    <a:pt x="2009" y="2828"/>
                    <a:pt x="2844" y="2008"/>
                    <a:pt x="3874" y="2008"/>
                  </a:cubicBezTo>
                  <a:cubicBezTo>
                    <a:pt x="3896" y="2008"/>
                    <a:pt x="3919" y="2009"/>
                    <a:pt x="3941" y="2010"/>
                  </a:cubicBezTo>
                  <a:lnTo>
                    <a:pt x="3941" y="2010"/>
                  </a:lnTo>
                  <a:cubicBezTo>
                    <a:pt x="2843" y="1970"/>
                    <a:pt x="1972" y="1099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164464" y="1358560"/>
              <a:ext cx="97206" cy="98641"/>
            </a:xfrm>
            <a:custGeom>
              <a:avLst/>
              <a:gdLst/>
              <a:ahLst/>
              <a:cxnLst/>
              <a:rect l="l" t="t" r="r" b="b"/>
              <a:pathLst>
                <a:path w="5082" h="5157" extrusionOk="0">
                  <a:moveTo>
                    <a:pt x="2541" y="1"/>
                  </a:moveTo>
                  <a:lnTo>
                    <a:pt x="2541" y="76"/>
                  </a:lnTo>
                  <a:cubicBezTo>
                    <a:pt x="2503" y="1479"/>
                    <a:pt x="1366" y="2541"/>
                    <a:pt x="1" y="2541"/>
                  </a:cubicBezTo>
                  <a:lnTo>
                    <a:pt x="39" y="2541"/>
                  </a:lnTo>
                  <a:cubicBezTo>
                    <a:pt x="1479" y="2579"/>
                    <a:pt x="2617" y="3716"/>
                    <a:pt x="2655" y="5157"/>
                  </a:cubicBezTo>
                  <a:lnTo>
                    <a:pt x="2655" y="5119"/>
                  </a:lnTo>
                  <a:cubicBezTo>
                    <a:pt x="2617" y="3716"/>
                    <a:pt x="3678" y="2579"/>
                    <a:pt x="5081" y="2541"/>
                  </a:cubicBezTo>
                  <a:cubicBezTo>
                    <a:pt x="3678" y="2541"/>
                    <a:pt x="2541" y="1403"/>
                    <a:pt x="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5"/>
          <p:cNvGrpSpPr/>
          <p:nvPr/>
        </p:nvGrpSpPr>
        <p:grpSpPr>
          <a:xfrm rot="1756761">
            <a:off x="2792818" y="1284780"/>
            <a:ext cx="286465" cy="290719"/>
            <a:chOff x="3586564" y="1274533"/>
            <a:chExt cx="227732" cy="231098"/>
          </a:xfrm>
        </p:grpSpPr>
        <p:sp>
          <p:nvSpPr>
            <p:cNvPr id="549" name="Google Shape;549;p35"/>
            <p:cNvSpPr/>
            <p:nvPr/>
          </p:nvSpPr>
          <p:spPr>
            <a:xfrm>
              <a:off x="3586564" y="1274533"/>
              <a:ext cx="227732" cy="231098"/>
            </a:xfrm>
            <a:custGeom>
              <a:avLst/>
              <a:gdLst/>
              <a:ahLst/>
              <a:cxnLst/>
              <a:rect l="l" t="t" r="r" b="b"/>
              <a:pathLst>
                <a:path w="11906" h="12082" extrusionOk="0">
                  <a:moveTo>
                    <a:pt x="4146" y="1"/>
                  </a:moveTo>
                  <a:cubicBezTo>
                    <a:pt x="2341" y="1"/>
                    <a:pt x="977" y="603"/>
                    <a:pt x="607" y="2346"/>
                  </a:cubicBezTo>
                  <a:cubicBezTo>
                    <a:pt x="1" y="5304"/>
                    <a:pt x="2048" y="11597"/>
                    <a:pt x="4247" y="12052"/>
                  </a:cubicBezTo>
                  <a:cubicBezTo>
                    <a:pt x="4343" y="12072"/>
                    <a:pt x="4443" y="12082"/>
                    <a:pt x="4546" y="12082"/>
                  </a:cubicBezTo>
                  <a:cubicBezTo>
                    <a:pt x="6819" y="12082"/>
                    <a:pt x="10834" y="7448"/>
                    <a:pt x="11451" y="4583"/>
                  </a:cubicBezTo>
                  <a:cubicBezTo>
                    <a:pt x="11906" y="2346"/>
                    <a:pt x="9669" y="906"/>
                    <a:pt x="6712" y="299"/>
                  </a:cubicBezTo>
                  <a:cubicBezTo>
                    <a:pt x="5803" y="115"/>
                    <a:pt x="4933" y="1"/>
                    <a:pt x="4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733597" y="1329276"/>
              <a:ext cx="27773" cy="22666"/>
            </a:xfrm>
            <a:custGeom>
              <a:avLst/>
              <a:gdLst/>
              <a:ahLst/>
              <a:cxnLst/>
              <a:rect l="l" t="t" r="r" b="b"/>
              <a:pathLst>
                <a:path w="1452" h="1185" extrusionOk="0">
                  <a:moveTo>
                    <a:pt x="674" y="0"/>
                  </a:moveTo>
                  <a:cubicBezTo>
                    <a:pt x="389" y="0"/>
                    <a:pt x="152" y="207"/>
                    <a:pt x="86" y="470"/>
                  </a:cubicBezTo>
                  <a:cubicBezTo>
                    <a:pt x="0" y="870"/>
                    <a:pt x="324" y="1185"/>
                    <a:pt x="668" y="1185"/>
                  </a:cubicBezTo>
                  <a:cubicBezTo>
                    <a:pt x="780" y="1185"/>
                    <a:pt x="894" y="1151"/>
                    <a:pt x="996" y="1077"/>
                  </a:cubicBezTo>
                  <a:cubicBezTo>
                    <a:pt x="1451" y="773"/>
                    <a:pt x="1299" y="91"/>
                    <a:pt x="807" y="15"/>
                  </a:cubicBezTo>
                  <a:cubicBezTo>
                    <a:pt x="762" y="5"/>
                    <a:pt x="717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654543" y="1314777"/>
              <a:ext cx="27773" cy="22666"/>
            </a:xfrm>
            <a:custGeom>
              <a:avLst/>
              <a:gdLst/>
              <a:ahLst/>
              <a:cxnLst/>
              <a:rect l="l" t="t" r="r" b="b"/>
              <a:pathLst>
                <a:path w="1452" h="1185" extrusionOk="0">
                  <a:moveTo>
                    <a:pt x="637" y="0"/>
                  </a:moveTo>
                  <a:cubicBezTo>
                    <a:pt x="353" y="0"/>
                    <a:pt x="120" y="206"/>
                    <a:pt x="87" y="470"/>
                  </a:cubicBezTo>
                  <a:cubicBezTo>
                    <a:pt x="1" y="870"/>
                    <a:pt x="303" y="1184"/>
                    <a:pt x="652" y="1184"/>
                  </a:cubicBezTo>
                  <a:cubicBezTo>
                    <a:pt x="766" y="1184"/>
                    <a:pt x="885" y="1151"/>
                    <a:pt x="997" y="1076"/>
                  </a:cubicBezTo>
                  <a:cubicBezTo>
                    <a:pt x="1451" y="773"/>
                    <a:pt x="1300" y="91"/>
                    <a:pt x="769" y="15"/>
                  </a:cubicBezTo>
                  <a:cubicBezTo>
                    <a:pt x="724" y="5"/>
                    <a:pt x="68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687366" y="1346108"/>
              <a:ext cx="31082" cy="16947"/>
            </a:xfrm>
            <a:custGeom>
              <a:avLst/>
              <a:gdLst/>
              <a:ahLst/>
              <a:cxnLst/>
              <a:rect l="l" t="t" r="r" b="b"/>
              <a:pathLst>
                <a:path w="1625" h="886" extrusionOk="0">
                  <a:moveTo>
                    <a:pt x="200" y="0"/>
                  </a:moveTo>
                  <a:cubicBezTo>
                    <a:pt x="106" y="0"/>
                    <a:pt x="24" y="65"/>
                    <a:pt x="1" y="159"/>
                  </a:cubicBezTo>
                  <a:cubicBezTo>
                    <a:pt x="1" y="273"/>
                    <a:pt x="77" y="576"/>
                    <a:pt x="494" y="765"/>
                  </a:cubicBezTo>
                  <a:lnTo>
                    <a:pt x="645" y="803"/>
                  </a:lnTo>
                  <a:lnTo>
                    <a:pt x="835" y="841"/>
                  </a:lnTo>
                  <a:cubicBezTo>
                    <a:pt x="906" y="872"/>
                    <a:pt x="980" y="886"/>
                    <a:pt x="1053" y="886"/>
                  </a:cubicBezTo>
                  <a:cubicBezTo>
                    <a:pt x="1252" y="886"/>
                    <a:pt x="1444" y="780"/>
                    <a:pt x="1555" y="614"/>
                  </a:cubicBezTo>
                  <a:cubicBezTo>
                    <a:pt x="1625" y="475"/>
                    <a:pt x="1504" y="306"/>
                    <a:pt x="1368" y="306"/>
                  </a:cubicBezTo>
                  <a:cubicBezTo>
                    <a:pt x="1354" y="306"/>
                    <a:pt x="1341" y="307"/>
                    <a:pt x="1328" y="310"/>
                  </a:cubicBezTo>
                  <a:cubicBezTo>
                    <a:pt x="1272" y="322"/>
                    <a:pt x="1220" y="326"/>
                    <a:pt x="1170" y="326"/>
                  </a:cubicBezTo>
                  <a:cubicBezTo>
                    <a:pt x="1049" y="326"/>
                    <a:pt x="942" y="299"/>
                    <a:pt x="835" y="273"/>
                  </a:cubicBezTo>
                  <a:lnTo>
                    <a:pt x="759" y="273"/>
                  </a:lnTo>
                  <a:cubicBezTo>
                    <a:pt x="607" y="235"/>
                    <a:pt x="494" y="159"/>
                    <a:pt x="380" y="83"/>
                  </a:cubicBezTo>
                  <a:cubicBezTo>
                    <a:pt x="322" y="25"/>
                    <a:pt x="259" y="0"/>
                    <a:pt x="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5"/>
          <p:cNvGrpSpPr/>
          <p:nvPr/>
        </p:nvGrpSpPr>
        <p:grpSpPr>
          <a:xfrm rot="-4062166">
            <a:off x="7903503" y="1122978"/>
            <a:ext cx="286464" cy="278201"/>
            <a:chOff x="3553206" y="2138254"/>
            <a:chExt cx="286473" cy="278209"/>
          </a:xfrm>
        </p:grpSpPr>
        <p:sp>
          <p:nvSpPr>
            <p:cNvPr id="554" name="Google Shape;554;p35"/>
            <p:cNvSpPr/>
            <p:nvPr/>
          </p:nvSpPr>
          <p:spPr>
            <a:xfrm>
              <a:off x="3553206" y="2138254"/>
              <a:ext cx="286473" cy="278209"/>
            </a:xfrm>
            <a:custGeom>
              <a:avLst/>
              <a:gdLst/>
              <a:ahLst/>
              <a:cxnLst/>
              <a:rect l="l" t="t" r="r" b="b"/>
              <a:pathLst>
                <a:path w="14977" h="14545" extrusionOk="0">
                  <a:moveTo>
                    <a:pt x="4938" y="1"/>
                  </a:moveTo>
                  <a:cubicBezTo>
                    <a:pt x="3764" y="1"/>
                    <a:pt x="2764" y="491"/>
                    <a:pt x="2048" y="1701"/>
                  </a:cubicBezTo>
                  <a:cubicBezTo>
                    <a:pt x="152" y="4886"/>
                    <a:pt x="1" y="12848"/>
                    <a:pt x="2351" y="14251"/>
                  </a:cubicBezTo>
                  <a:cubicBezTo>
                    <a:pt x="2684" y="14453"/>
                    <a:pt x="3114" y="14544"/>
                    <a:pt x="3611" y="14544"/>
                  </a:cubicBezTo>
                  <a:cubicBezTo>
                    <a:pt x="6567" y="14544"/>
                    <a:pt x="11913" y="11290"/>
                    <a:pt x="13536" y="8564"/>
                  </a:cubicBezTo>
                  <a:cubicBezTo>
                    <a:pt x="14977" y="6175"/>
                    <a:pt x="12967" y="3673"/>
                    <a:pt x="9820" y="1777"/>
                  </a:cubicBezTo>
                  <a:cubicBezTo>
                    <a:pt x="8068" y="734"/>
                    <a:pt x="6373" y="1"/>
                    <a:pt x="4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743027" y="2230985"/>
              <a:ext cx="29935" cy="23680"/>
            </a:xfrm>
            <a:custGeom>
              <a:avLst/>
              <a:gdLst/>
              <a:ahLst/>
              <a:cxnLst/>
              <a:rect l="l" t="t" r="r" b="b"/>
              <a:pathLst>
                <a:path w="1565" h="1238" extrusionOk="0">
                  <a:moveTo>
                    <a:pt x="791" y="0"/>
                  </a:moveTo>
                  <a:cubicBezTo>
                    <a:pt x="575" y="0"/>
                    <a:pt x="364" y="101"/>
                    <a:pt x="238" y="303"/>
                  </a:cubicBezTo>
                  <a:cubicBezTo>
                    <a:pt x="1" y="710"/>
                    <a:pt x="308" y="1237"/>
                    <a:pt x="755" y="1237"/>
                  </a:cubicBezTo>
                  <a:cubicBezTo>
                    <a:pt x="808" y="1237"/>
                    <a:pt x="863" y="1229"/>
                    <a:pt x="920" y="1213"/>
                  </a:cubicBezTo>
                  <a:cubicBezTo>
                    <a:pt x="1451" y="1100"/>
                    <a:pt x="1565" y="379"/>
                    <a:pt x="1110" y="76"/>
                  </a:cubicBezTo>
                  <a:cubicBezTo>
                    <a:pt x="1009" y="25"/>
                    <a:pt x="899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657929" y="2179723"/>
              <a:ext cx="31407" cy="23929"/>
            </a:xfrm>
            <a:custGeom>
              <a:avLst/>
              <a:gdLst/>
              <a:ahLst/>
              <a:cxnLst/>
              <a:rect l="l" t="t" r="r" b="b"/>
              <a:pathLst>
                <a:path w="1642" h="1251" extrusionOk="0">
                  <a:moveTo>
                    <a:pt x="783" y="1"/>
                  </a:moveTo>
                  <a:cubicBezTo>
                    <a:pt x="598" y="1"/>
                    <a:pt x="414" y="86"/>
                    <a:pt x="289" y="291"/>
                  </a:cubicBezTo>
                  <a:cubicBezTo>
                    <a:pt x="1" y="789"/>
                    <a:pt x="418" y="1251"/>
                    <a:pt x="842" y="1251"/>
                  </a:cubicBezTo>
                  <a:cubicBezTo>
                    <a:pt x="1031" y="1251"/>
                    <a:pt x="1221" y="1159"/>
                    <a:pt x="1350" y="936"/>
                  </a:cubicBezTo>
                  <a:cubicBezTo>
                    <a:pt x="1642" y="459"/>
                    <a:pt x="1211" y="1"/>
                    <a:pt x="7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656915" y="2216467"/>
              <a:ext cx="87049" cy="64574"/>
            </a:xfrm>
            <a:custGeom>
              <a:avLst/>
              <a:gdLst/>
              <a:ahLst/>
              <a:cxnLst/>
              <a:rect l="l" t="t" r="r" b="b"/>
              <a:pathLst>
                <a:path w="4551" h="3376" extrusionOk="0">
                  <a:moveTo>
                    <a:pt x="3792" y="2200"/>
                  </a:moveTo>
                  <a:cubicBezTo>
                    <a:pt x="3678" y="1745"/>
                    <a:pt x="3526" y="1404"/>
                    <a:pt x="3034" y="1252"/>
                  </a:cubicBezTo>
                  <a:cubicBezTo>
                    <a:pt x="2844" y="1176"/>
                    <a:pt x="2654" y="1214"/>
                    <a:pt x="2465" y="1290"/>
                  </a:cubicBezTo>
                  <a:cubicBezTo>
                    <a:pt x="2465" y="1100"/>
                    <a:pt x="2389" y="911"/>
                    <a:pt x="2237" y="797"/>
                  </a:cubicBezTo>
                  <a:cubicBezTo>
                    <a:pt x="1934" y="494"/>
                    <a:pt x="1479" y="418"/>
                    <a:pt x="1062" y="607"/>
                  </a:cubicBezTo>
                  <a:cubicBezTo>
                    <a:pt x="607" y="721"/>
                    <a:pt x="569" y="342"/>
                    <a:pt x="493" y="1"/>
                  </a:cubicBezTo>
                  <a:cubicBezTo>
                    <a:pt x="0" y="1024"/>
                    <a:pt x="797" y="1745"/>
                    <a:pt x="1820" y="1745"/>
                  </a:cubicBezTo>
                  <a:cubicBezTo>
                    <a:pt x="1972" y="1745"/>
                    <a:pt x="2124" y="1707"/>
                    <a:pt x="2275" y="1631"/>
                  </a:cubicBezTo>
                  <a:cubicBezTo>
                    <a:pt x="2275" y="1821"/>
                    <a:pt x="2313" y="1972"/>
                    <a:pt x="2427" y="2124"/>
                  </a:cubicBezTo>
                  <a:cubicBezTo>
                    <a:pt x="2920" y="2996"/>
                    <a:pt x="3944" y="3375"/>
                    <a:pt x="4550" y="2389"/>
                  </a:cubicBezTo>
                  <a:cubicBezTo>
                    <a:pt x="4247" y="2503"/>
                    <a:pt x="3906" y="2693"/>
                    <a:pt x="3792" y="2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rot="5399634">
            <a:off x="5201937" y="2720067"/>
            <a:ext cx="155480" cy="102971"/>
            <a:chOff x="4201352" y="4006364"/>
            <a:chExt cx="165615" cy="109672"/>
          </a:xfrm>
        </p:grpSpPr>
        <p:sp>
          <p:nvSpPr>
            <p:cNvPr id="559" name="Google Shape;559;p35"/>
            <p:cNvSpPr/>
            <p:nvPr/>
          </p:nvSpPr>
          <p:spPr>
            <a:xfrm>
              <a:off x="4342293" y="4091362"/>
              <a:ext cx="24674" cy="24674"/>
            </a:xfrm>
            <a:custGeom>
              <a:avLst/>
              <a:gdLst/>
              <a:ahLst/>
              <a:cxnLst/>
              <a:rect l="l" t="t" r="r" b="b"/>
              <a:pathLst>
                <a:path w="1290" h="1290" extrusionOk="0">
                  <a:moveTo>
                    <a:pt x="645" y="1"/>
                  </a:moveTo>
                  <a:cubicBezTo>
                    <a:pt x="303" y="1"/>
                    <a:pt x="0" y="304"/>
                    <a:pt x="0" y="645"/>
                  </a:cubicBezTo>
                  <a:cubicBezTo>
                    <a:pt x="0" y="1024"/>
                    <a:pt x="303" y="1290"/>
                    <a:pt x="645" y="1290"/>
                  </a:cubicBezTo>
                  <a:cubicBezTo>
                    <a:pt x="1024" y="1290"/>
                    <a:pt x="1289" y="1024"/>
                    <a:pt x="1289" y="645"/>
                  </a:cubicBezTo>
                  <a:cubicBezTo>
                    <a:pt x="1289" y="304"/>
                    <a:pt x="1024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286259" y="4018280"/>
              <a:ext cx="29265" cy="24789"/>
            </a:xfrm>
            <a:custGeom>
              <a:avLst/>
              <a:gdLst/>
              <a:ahLst/>
              <a:cxnLst/>
              <a:rect l="l" t="t" r="r" b="b"/>
              <a:pathLst>
                <a:path w="1530" h="1296" extrusionOk="0">
                  <a:moveTo>
                    <a:pt x="815" y="0"/>
                  </a:moveTo>
                  <a:cubicBezTo>
                    <a:pt x="603" y="0"/>
                    <a:pt x="394" y="98"/>
                    <a:pt x="278" y="296"/>
                  </a:cubicBezTo>
                  <a:cubicBezTo>
                    <a:pt x="0" y="748"/>
                    <a:pt x="328" y="1295"/>
                    <a:pt x="823" y="1295"/>
                  </a:cubicBezTo>
                  <a:cubicBezTo>
                    <a:pt x="868" y="1295"/>
                    <a:pt x="914" y="1291"/>
                    <a:pt x="961" y="1281"/>
                  </a:cubicBezTo>
                  <a:cubicBezTo>
                    <a:pt x="1302" y="1206"/>
                    <a:pt x="1530" y="827"/>
                    <a:pt x="1454" y="485"/>
                  </a:cubicBezTo>
                  <a:cubicBezTo>
                    <a:pt x="1368" y="164"/>
                    <a:pt x="1089" y="0"/>
                    <a:pt x="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4201352" y="4006364"/>
              <a:ext cx="29322" cy="25095"/>
            </a:xfrm>
            <a:custGeom>
              <a:avLst/>
              <a:gdLst/>
              <a:ahLst/>
              <a:cxnLst/>
              <a:rect l="l" t="t" r="r" b="b"/>
              <a:pathLst>
                <a:path w="1533" h="1312" extrusionOk="0">
                  <a:moveTo>
                    <a:pt x="802" y="1"/>
                  </a:moveTo>
                  <a:cubicBezTo>
                    <a:pt x="588" y="1"/>
                    <a:pt x="374" y="101"/>
                    <a:pt x="244" y="312"/>
                  </a:cubicBezTo>
                  <a:cubicBezTo>
                    <a:pt x="0" y="764"/>
                    <a:pt x="331" y="1312"/>
                    <a:pt x="826" y="1312"/>
                  </a:cubicBezTo>
                  <a:cubicBezTo>
                    <a:pt x="871" y="1312"/>
                    <a:pt x="917" y="1307"/>
                    <a:pt x="964" y="1298"/>
                  </a:cubicBezTo>
                  <a:cubicBezTo>
                    <a:pt x="1305" y="1184"/>
                    <a:pt x="1533" y="843"/>
                    <a:pt x="1457" y="502"/>
                  </a:cubicBezTo>
                  <a:cubicBezTo>
                    <a:pt x="1370" y="177"/>
                    <a:pt x="1086" y="1"/>
                    <a:pt x="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Blinding Lights” de The Weeknd hace historia en las listas de Billboard">
            <a:extLst>
              <a:ext uri="{FF2B5EF4-FFF2-40B4-BE49-F238E27FC236}">
                <a16:creationId xmlns:a16="http://schemas.microsoft.com/office/drawing/2014/main" id="{BD0AC550-DF8A-4F17-929F-60583D4D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15" y="1262078"/>
            <a:ext cx="1476152" cy="15110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537;p35">
            <a:extLst>
              <a:ext uri="{FF2B5EF4-FFF2-40B4-BE49-F238E27FC236}">
                <a16:creationId xmlns:a16="http://schemas.microsoft.com/office/drawing/2014/main" id="{4F28BA57-909F-43B2-840C-705363054F79}"/>
              </a:ext>
            </a:extLst>
          </p:cNvPr>
          <p:cNvSpPr txBox="1">
            <a:spLocks/>
          </p:cNvSpPr>
          <p:nvPr/>
        </p:nvSpPr>
        <p:spPr>
          <a:xfrm>
            <a:off x="1151560" y="3468509"/>
            <a:ext cx="164141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/>
              <a:t>85 </a:t>
            </a:r>
            <a:r>
              <a:rPr lang="en-US" sz="2000" dirty="0" err="1"/>
              <a:t>Semanas</a:t>
            </a:r>
            <a:endParaRPr lang="en-US" sz="2000" dirty="0"/>
          </a:p>
        </p:txBody>
      </p:sp>
      <p:sp>
        <p:nvSpPr>
          <p:cNvPr id="39" name="Google Shape;532;p35">
            <a:extLst>
              <a:ext uri="{FF2B5EF4-FFF2-40B4-BE49-F238E27FC236}">
                <a16:creationId xmlns:a16="http://schemas.microsoft.com/office/drawing/2014/main" id="{4A18B3BD-FFFC-4195-B3CA-3C2C037B2C70}"/>
              </a:ext>
            </a:extLst>
          </p:cNvPr>
          <p:cNvSpPr/>
          <p:nvPr/>
        </p:nvSpPr>
        <p:spPr>
          <a:xfrm>
            <a:off x="3696453" y="1151233"/>
            <a:ext cx="1676479" cy="17110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Stream Don Patricio, Cruz Cafuné - Contando Lunares (Carlos Calleja Rmx) by  Carlos Calleja | Listen online for free on SoundCloud">
            <a:extLst>
              <a:ext uri="{FF2B5EF4-FFF2-40B4-BE49-F238E27FC236}">
                <a16:creationId xmlns:a16="http://schemas.microsoft.com/office/drawing/2014/main" id="{ED95777A-7746-4016-87FA-24CBFB68B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6" t="10254" r="7916" b="5885"/>
          <a:stretch/>
        </p:blipFill>
        <p:spPr bwMode="auto">
          <a:xfrm>
            <a:off x="3779975" y="1233299"/>
            <a:ext cx="1509434" cy="153327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536;p35">
            <a:extLst>
              <a:ext uri="{FF2B5EF4-FFF2-40B4-BE49-F238E27FC236}">
                <a16:creationId xmlns:a16="http://schemas.microsoft.com/office/drawing/2014/main" id="{55D60723-CA5B-4FE6-89A6-60E0739FDCCF}"/>
              </a:ext>
            </a:extLst>
          </p:cNvPr>
          <p:cNvSpPr txBox="1">
            <a:spLocks/>
          </p:cNvSpPr>
          <p:nvPr/>
        </p:nvSpPr>
        <p:spPr>
          <a:xfrm>
            <a:off x="3346915" y="2925814"/>
            <a:ext cx="245017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L" dirty="0"/>
              <a:t>Contando Lunares</a:t>
            </a:r>
          </a:p>
        </p:txBody>
      </p:sp>
      <p:sp>
        <p:nvSpPr>
          <p:cNvPr id="47" name="Google Shape;535;p35">
            <a:extLst>
              <a:ext uri="{FF2B5EF4-FFF2-40B4-BE49-F238E27FC236}">
                <a16:creationId xmlns:a16="http://schemas.microsoft.com/office/drawing/2014/main" id="{2EEB1521-DA94-4FFF-95B2-A295D0FB54E0}"/>
              </a:ext>
            </a:extLst>
          </p:cNvPr>
          <p:cNvSpPr txBox="1">
            <a:spLocks/>
          </p:cNvSpPr>
          <p:nvPr/>
        </p:nvSpPr>
        <p:spPr>
          <a:xfrm>
            <a:off x="3418825" y="3248174"/>
            <a:ext cx="2231734" cy="33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CL" sz="1200" dirty="0"/>
              <a:t>Don Patricio &amp; Cruz </a:t>
            </a:r>
            <a:r>
              <a:rPr lang="es-CL" sz="1200" dirty="0" err="1"/>
              <a:t>Cafuné</a:t>
            </a:r>
            <a:endParaRPr lang="es-CL" sz="1200" dirty="0"/>
          </a:p>
        </p:txBody>
      </p:sp>
      <p:sp>
        <p:nvSpPr>
          <p:cNvPr id="48" name="Google Shape;537;p35">
            <a:extLst>
              <a:ext uri="{FF2B5EF4-FFF2-40B4-BE49-F238E27FC236}">
                <a16:creationId xmlns:a16="http://schemas.microsoft.com/office/drawing/2014/main" id="{D81A2749-ECF8-4A3E-939A-C17C5CCD1BE1}"/>
              </a:ext>
            </a:extLst>
          </p:cNvPr>
          <p:cNvSpPr txBox="1">
            <a:spLocks/>
          </p:cNvSpPr>
          <p:nvPr/>
        </p:nvSpPr>
        <p:spPr>
          <a:xfrm>
            <a:off x="3713984" y="3475268"/>
            <a:ext cx="164141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/>
              <a:t>81 </a:t>
            </a:r>
            <a:r>
              <a:rPr lang="en-US" sz="2000" dirty="0" err="1"/>
              <a:t>Semanas</a:t>
            </a:r>
            <a:endParaRPr lang="en-US" sz="2000" dirty="0"/>
          </a:p>
        </p:txBody>
      </p:sp>
      <p:sp>
        <p:nvSpPr>
          <p:cNvPr id="55" name="Google Shape;532;p35">
            <a:extLst>
              <a:ext uri="{FF2B5EF4-FFF2-40B4-BE49-F238E27FC236}">
                <a16:creationId xmlns:a16="http://schemas.microsoft.com/office/drawing/2014/main" id="{7D6E014E-29EF-4BA7-92F3-8C7403F5E24D}"/>
              </a:ext>
            </a:extLst>
          </p:cNvPr>
          <p:cNvSpPr/>
          <p:nvPr/>
        </p:nvSpPr>
        <p:spPr>
          <a:xfrm>
            <a:off x="6290227" y="1171950"/>
            <a:ext cx="1676479" cy="17110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Tones and I - Dance Monkey: letras y canciones | Deezer">
            <a:extLst>
              <a:ext uri="{FF2B5EF4-FFF2-40B4-BE49-F238E27FC236}">
                <a16:creationId xmlns:a16="http://schemas.microsoft.com/office/drawing/2014/main" id="{2B78C8DE-F740-471F-B732-C73CF4116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10812" r="6332"/>
          <a:stretch/>
        </p:blipFill>
        <p:spPr bwMode="auto">
          <a:xfrm>
            <a:off x="6370256" y="1250307"/>
            <a:ext cx="1520680" cy="15398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536;p35">
            <a:extLst>
              <a:ext uri="{FF2B5EF4-FFF2-40B4-BE49-F238E27FC236}">
                <a16:creationId xmlns:a16="http://schemas.microsoft.com/office/drawing/2014/main" id="{640C824C-469B-46A0-AC75-077E201D6641}"/>
              </a:ext>
            </a:extLst>
          </p:cNvPr>
          <p:cNvSpPr txBox="1">
            <a:spLocks/>
          </p:cNvSpPr>
          <p:nvPr/>
        </p:nvSpPr>
        <p:spPr>
          <a:xfrm>
            <a:off x="5954898" y="2958446"/>
            <a:ext cx="245017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2000" b="0" i="0" u="none" strike="noStrike" cap="none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L" dirty="0"/>
              <a:t>Dance </a:t>
            </a:r>
            <a:r>
              <a:rPr lang="es-CL" dirty="0" err="1"/>
              <a:t>Monkey</a:t>
            </a:r>
            <a:endParaRPr lang="es-CL" dirty="0"/>
          </a:p>
        </p:txBody>
      </p:sp>
      <p:sp>
        <p:nvSpPr>
          <p:cNvPr id="58" name="Google Shape;535;p35">
            <a:extLst>
              <a:ext uri="{FF2B5EF4-FFF2-40B4-BE49-F238E27FC236}">
                <a16:creationId xmlns:a16="http://schemas.microsoft.com/office/drawing/2014/main" id="{A51DB2DF-3CB1-460C-85F3-F221B37E1907}"/>
              </a:ext>
            </a:extLst>
          </p:cNvPr>
          <p:cNvSpPr txBox="1">
            <a:spLocks/>
          </p:cNvSpPr>
          <p:nvPr/>
        </p:nvSpPr>
        <p:spPr>
          <a:xfrm>
            <a:off x="6064116" y="3254470"/>
            <a:ext cx="2231734" cy="33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ighteous"/>
              <a:buNone/>
              <a:defRPr sz="2500" b="0" i="0" u="none" strike="noStrike" cap="none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CL" sz="1200" dirty="0"/>
              <a:t>Tones &amp; I</a:t>
            </a:r>
          </a:p>
        </p:txBody>
      </p:sp>
      <p:sp>
        <p:nvSpPr>
          <p:cNvPr id="59" name="Google Shape;537;p35">
            <a:extLst>
              <a:ext uri="{FF2B5EF4-FFF2-40B4-BE49-F238E27FC236}">
                <a16:creationId xmlns:a16="http://schemas.microsoft.com/office/drawing/2014/main" id="{4A26043E-A6B2-414C-A3D0-2EB333E4146E}"/>
              </a:ext>
            </a:extLst>
          </p:cNvPr>
          <p:cNvSpPr txBox="1">
            <a:spLocks/>
          </p:cNvSpPr>
          <p:nvPr/>
        </p:nvSpPr>
        <p:spPr>
          <a:xfrm>
            <a:off x="6359275" y="3475268"/>
            <a:ext cx="164141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None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/>
              <a:t>68 </a:t>
            </a:r>
            <a:r>
              <a:rPr lang="en-US" sz="2000" dirty="0" err="1"/>
              <a:t>Semanas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Guitar Month by Slidesgo">
  <a:themeElements>
    <a:clrScheme name="Simple Light">
      <a:dk1>
        <a:srgbClr val="FFFFFF"/>
      </a:dk1>
      <a:lt1>
        <a:srgbClr val="A3A1D0"/>
      </a:lt1>
      <a:dk2>
        <a:srgbClr val="FF963B"/>
      </a:dk2>
      <a:lt2>
        <a:srgbClr val="F88018"/>
      </a:lt2>
      <a:accent1>
        <a:srgbClr val="FFB779"/>
      </a:accent1>
      <a:accent2>
        <a:srgbClr val="622773"/>
      </a:accent2>
      <a:accent3>
        <a:srgbClr val="3C2759"/>
      </a:accent3>
      <a:accent4>
        <a:srgbClr val="FFFFFF"/>
      </a:accent4>
      <a:accent5>
        <a:srgbClr val="8F8DC2"/>
      </a:accent5>
      <a:accent6>
        <a:srgbClr val="FFFFFF"/>
      </a:accent6>
      <a:hlink>
        <a:srgbClr val="3C27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398</Words>
  <Application>Microsoft Office PowerPoint</Application>
  <PresentationFormat>Presentación en pantalla (16:9)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Chivo</vt:lpstr>
      <vt:lpstr>Montserrat</vt:lpstr>
      <vt:lpstr>Palanquin Dark</vt:lpstr>
      <vt:lpstr>Righteous</vt:lpstr>
      <vt:lpstr>Arial</vt:lpstr>
      <vt:lpstr>International Guitar Month by Slidesgo</vt:lpstr>
      <vt:lpstr>TRABAJO FINAL BIG DATA</vt:lpstr>
      <vt:lpstr>OBJETIVOS</vt:lpstr>
      <vt:lpstr>EL PORTAL DE MÚSICA</vt:lpstr>
      <vt:lpstr>Billboard</vt:lpstr>
      <vt:lpstr>¡RESULTADOS!</vt:lpstr>
      <vt:lpstr>CANTIDAD DE SEMANAS QUE HA PERMANECIDO UNA CANCIÓN EN LOS RANKINGS</vt:lpstr>
      <vt:lpstr>CANTANTES CON MÁS CANCIONES EN LOS RANKINGS</vt:lpstr>
      <vt:lpstr>CANTANTES CON MÁS CANCIONES EN LOS RANKINGS</vt:lpstr>
      <vt:lpstr>TOP 3 CANCIONES MÁS ESCUCHADAS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BIG DATA</dc:title>
  <dc:creator>valeria</dc:creator>
  <cp:lastModifiedBy>Valeria Scarlett López Herrera</cp:lastModifiedBy>
  <cp:revision>6</cp:revision>
  <dcterms:modified xsi:type="dcterms:W3CDTF">2021-07-30T02:44:20Z</dcterms:modified>
</cp:coreProperties>
</file>