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28F0-D38C-4EE1-868A-4E2BCE9C196D}" type="datetimeFigureOut">
              <a:rPr lang="pt-BR" smtClean="0"/>
              <a:pPr/>
              <a:t>02/05/2017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C80B-9238-4BCB-A310-93A36E4B85B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28F0-D38C-4EE1-868A-4E2BCE9C196D}" type="datetimeFigureOut">
              <a:rPr lang="pt-BR" smtClean="0"/>
              <a:pPr/>
              <a:t>02/05/2017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C80B-9238-4BCB-A310-93A36E4B85B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28F0-D38C-4EE1-868A-4E2BCE9C196D}" type="datetimeFigureOut">
              <a:rPr lang="pt-BR" smtClean="0"/>
              <a:pPr/>
              <a:t>02/05/2017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C80B-9238-4BCB-A310-93A36E4B85B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28F0-D38C-4EE1-868A-4E2BCE9C196D}" type="datetimeFigureOut">
              <a:rPr lang="pt-BR" smtClean="0"/>
              <a:pPr/>
              <a:t>02/05/2017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C80B-9238-4BCB-A310-93A36E4B85B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28F0-D38C-4EE1-868A-4E2BCE9C196D}" type="datetimeFigureOut">
              <a:rPr lang="pt-BR" smtClean="0"/>
              <a:pPr/>
              <a:t>02/05/2017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C80B-9238-4BCB-A310-93A36E4B85B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28F0-D38C-4EE1-868A-4E2BCE9C196D}" type="datetimeFigureOut">
              <a:rPr lang="pt-BR" smtClean="0"/>
              <a:pPr/>
              <a:t>02/05/2017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C80B-9238-4BCB-A310-93A36E4B85B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28F0-D38C-4EE1-868A-4E2BCE9C196D}" type="datetimeFigureOut">
              <a:rPr lang="pt-BR" smtClean="0"/>
              <a:pPr/>
              <a:t>02/05/2017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C80B-9238-4BCB-A310-93A36E4B85B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28F0-D38C-4EE1-868A-4E2BCE9C196D}" type="datetimeFigureOut">
              <a:rPr lang="pt-BR" smtClean="0"/>
              <a:pPr/>
              <a:t>02/05/2017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C80B-9238-4BCB-A310-93A36E4B85B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28F0-D38C-4EE1-868A-4E2BCE9C196D}" type="datetimeFigureOut">
              <a:rPr lang="pt-BR" smtClean="0"/>
              <a:pPr/>
              <a:t>02/05/2017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C80B-9238-4BCB-A310-93A36E4B85B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28F0-D38C-4EE1-868A-4E2BCE9C196D}" type="datetimeFigureOut">
              <a:rPr lang="pt-BR" smtClean="0"/>
              <a:pPr/>
              <a:t>02/05/2017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C80B-9238-4BCB-A310-93A36E4B85B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28F0-D38C-4EE1-868A-4E2BCE9C196D}" type="datetimeFigureOut">
              <a:rPr lang="pt-BR" smtClean="0"/>
              <a:pPr/>
              <a:t>02/05/2017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C80B-9238-4BCB-A310-93A36E4B85B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A28F0-D38C-4EE1-868A-4E2BCE9C196D}" type="datetimeFigureOut">
              <a:rPr lang="pt-BR" smtClean="0"/>
              <a:pPr/>
              <a:t>02/05/2017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6C80B-9238-4BCB-A310-93A36E4B85B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700808"/>
            <a:ext cx="3779912" cy="1656184"/>
          </a:xfrm>
        </p:spPr>
        <p:txBody>
          <a:bodyPr>
            <a:normAutofit fontScale="90000"/>
          </a:bodyPr>
          <a:lstStyle/>
          <a:p>
            <a:r>
              <a:rPr lang="pt-BR" sz="3600" b="0" dirty="0" smtClean="0">
                <a:latin typeface="Arial" pitchFamily="34" charset="0"/>
                <a:cs typeface="Arial" pitchFamily="34" charset="0"/>
              </a:rPr>
              <a:t>Gênero Textual: </a:t>
            </a:r>
            <a:r>
              <a:rPr lang="pt-BR" sz="5400" dirty="0" smtClean="0">
                <a:solidFill>
                  <a:schemeClr val="tx2"/>
                </a:solidFill>
              </a:rPr>
              <a:t/>
            </a:r>
            <a:br>
              <a:rPr lang="pt-BR" sz="5400" dirty="0" smtClean="0">
                <a:solidFill>
                  <a:schemeClr val="tx2"/>
                </a:solidFill>
              </a:rPr>
            </a:br>
            <a:r>
              <a:rPr lang="pt-BR" sz="5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Propaganda</a:t>
            </a:r>
            <a:endParaRPr lang="pt-BR" sz="5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Espaço Reservado para Conteúdo 4" descr="c6a87c115e3836c5b11bf064b80cd4a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77699" y="273050"/>
            <a:ext cx="5114781" cy="6252294"/>
          </a:xfrm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0" y="5517232"/>
            <a:ext cx="3203848" cy="792088"/>
          </a:xfrm>
        </p:spPr>
        <p:txBody>
          <a:bodyPr>
            <a:noAutofit/>
          </a:bodyPr>
          <a:lstStyle/>
          <a:p>
            <a:r>
              <a:rPr lang="pt-BR" sz="2400" i="1" dirty="0" smtClean="0"/>
              <a:t>Professora: Gisele</a:t>
            </a:r>
            <a:endParaRPr lang="pt-BR" sz="24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  <a:solidFill>
            <a:schemeClr val="accent1"/>
          </a:solidFill>
          <a:ln>
            <a:solidFill>
              <a:schemeClr val="tx2"/>
            </a:solidFill>
          </a:ln>
        </p:spPr>
        <p:txBody>
          <a:bodyPr/>
          <a:lstStyle/>
          <a:p>
            <a:r>
              <a:rPr lang="pt-BR" u="sng" dirty="0" smtClean="0">
                <a:solidFill>
                  <a:schemeClr val="bg1"/>
                </a:solidFill>
              </a:rPr>
              <a:t>Gênero Textual</a:t>
            </a:r>
            <a:endParaRPr lang="pt-BR" u="sng" dirty="0">
              <a:solidFill>
                <a:schemeClr val="bg1"/>
              </a:solidFill>
            </a:endParaRPr>
          </a:p>
        </p:txBody>
      </p:sp>
      <p:pic>
        <p:nvPicPr>
          <p:cNvPr id="9" name="Espaço Reservado para Conteúdo 8" descr="generos-textuais-noticia-carta-poesia-entrevista-e-mai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3573016"/>
            <a:ext cx="6264696" cy="3024336"/>
          </a:xfrm>
        </p:spPr>
      </p:pic>
      <p:sp>
        <p:nvSpPr>
          <p:cNvPr id="6" name="Retângulo 5"/>
          <p:cNvSpPr/>
          <p:nvPr/>
        </p:nvSpPr>
        <p:spPr>
          <a:xfrm>
            <a:off x="0" y="1340768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 </a:t>
            </a:r>
            <a:r>
              <a:rPr lang="pt-BR" sz="2800" b="1" dirty="0" smtClean="0"/>
              <a:t>Gênero Textual</a:t>
            </a:r>
            <a:r>
              <a:rPr lang="pt-BR" sz="2800" dirty="0" smtClean="0"/>
              <a:t> é o nome que se dá às diferentes formas de linguagem empregadas nos textos. Estas formas podem ser mais formais ou mais informais, e até se mesclarem em um mesmo texto, porém este será nomeado com o gênero que prevalecer. </a:t>
            </a:r>
            <a:endParaRPr lang="pt-BR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 idx="4294967295"/>
          </p:nvPr>
        </p:nvSpPr>
        <p:spPr>
          <a:xfrm>
            <a:off x="0" y="-243408"/>
            <a:ext cx="9144000" cy="108012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u="sng" dirty="0" smtClean="0"/>
              <a:t>A Propaganda </a:t>
            </a:r>
            <a:endParaRPr lang="pt-BR" u="sng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4294967295"/>
          </p:nvPr>
        </p:nvSpPr>
        <p:spPr>
          <a:xfrm>
            <a:off x="0" y="980728"/>
            <a:ext cx="9144000" cy="566124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>
              <a:buNone/>
            </a:pPr>
            <a:endParaRPr lang="pt-BR" altLang="pt-BR" sz="2800" dirty="0" smtClean="0">
              <a:ea typeface="Microsoft YaHei" pitchFamily="34" charset="-122"/>
            </a:endParaRPr>
          </a:p>
          <a:p>
            <a:pPr algn="just">
              <a:buNone/>
            </a:pPr>
            <a:r>
              <a:rPr lang="pt-BR" altLang="pt-BR" sz="2800" dirty="0" smtClean="0">
                <a:ea typeface="Microsoft YaHei" pitchFamily="34" charset="-122"/>
              </a:rPr>
              <a:t>Propaganda consiste em divulgar alguma mensagem, </a:t>
            </a:r>
          </a:p>
          <a:p>
            <a:pPr algn="just">
              <a:buNone/>
            </a:pPr>
            <a:r>
              <a:rPr lang="pt-BR" altLang="pt-BR" sz="2800" dirty="0" smtClean="0">
                <a:ea typeface="Microsoft YaHei" pitchFamily="34" charset="-122"/>
              </a:rPr>
              <a:t>procurando persuadir a opinião do leitor.</a:t>
            </a:r>
            <a:r>
              <a:rPr lang="pt-BR" sz="2800" dirty="0" smtClean="0"/>
              <a:t> </a:t>
            </a:r>
            <a:r>
              <a:rPr lang="pt-BR" altLang="pt-BR" sz="2800" dirty="0" smtClean="0">
                <a:ea typeface="Microsoft YaHei" pitchFamily="34" charset="-122"/>
              </a:rPr>
              <a:t>Ela tem o </a:t>
            </a:r>
          </a:p>
          <a:p>
            <a:pPr algn="just">
              <a:buNone/>
            </a:pPr>
            <a:r>
              <a:rPr lang="pt-BR" altLang="pt-BR" sz="2800" u="sng" dirty="0" smtClean="0">
                <a:ea typeface="Microsoft YaHei" pitchFamily="34" charset="-122"/>
              </a:rPr>
              <a:t>objetivo</a:t>
            </a:r>
            <a:r>
              <a:rPr lang="pt-BR" altLang="pt-BR" sz="2800" dirty="0" smtClean="0">
                <a:ea typeface="Microsoft YaHei" pitchFamily="34" charset="-122"/>
              </a:rPr>
              <a:t> de influenciar a opinião das pessoas, tentado </a:t>
            </a:r>
          </a:p>
          <a:p>
            <a:pPr algn="just">
              <a:buNone/>
            </a:pPr>
            <a:r>
              <a:rPr lang="pt-BR" altLang="pt-BR" sz="2800" dirty="0" smtClean="0">
                <a:ea typeface="Microsoft YaHei" pitchFamily="34" charset="-122"/>
              </a:rPr>
              <a:t>convencê-las de algo de seu interesse. Com esse intuito, ela  </a:t>
            </a:r>
          </a:p>
          <a:p>
            <a:pPr algn="just">
              <a:buNone/>
            </a:pPr>
            <a:r>
              <a:rPr lang="pt-BR" altLang="pt-BR" sz="2800" dirty="0" smtClean="0">
                <a:ea typeface="Microsoft YaHei" pitchFamily="34" charset="-122"/>
              </a:rPr>
              <a:t>utiliza a linguagem </a:t>
            </a:r>
            <a:r>
              <a:rPr lang="pt-BR" alt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itchFamily="34" charset="-122"/>
              </a:rPr>
              <a:t>visual, escrita, visual e </a:t>
            </a:r>
          </a:p>
          <a:p>
            <a:pPr algn="just">
              <a:buNone/>
            </a:pPr>
            <a:r>
              <a:rPr lang="pt-BR" alt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itchFamily="34" charset="-122"/>
              </a:rPr>
              <a:t>escrita</a:t>
            </a:r>
            <a:r>
              <a:rPr lang="pt-BR" altLang="pt-BR" sz="2800" dirty="0" smtClean="0">
                <a:ea typeface="Microsoft YaHei" pitchFamily="34" charset="-122"/>
              </a:rPr>
              <a:t>. </a:t>
            </a:r>
            <a:r>
              <a:rPr lang="pt-BR" altLang="pt-BR" sz="2800" dirty="0">
                <a:ea typeface="Microsoft YaHei" pitchFamily="34" charset="-122"/>
              </a:rPr>
              <a:t>P</a:t>
            </a:r>
            <a:r>
              <a:rPr lang="pt-BR" altLang="pt-BR" sz="2800" dirty="0" smtClean="0">
                <a:ea typeface="Microsoft YaHei" pitchFamily="34" charset="-122"/>
              </a:rPr>
              <a:t>ara tal, usa como apoio imagens, textos, etc. </a:t>
            </a:r>
          </a:p>
          <a:p>
            <a:pPr algn="just">
              <a:buNone/>
            </a:pPr>
            <a:endParaRPr lang="pt-BR" altLang="pt-BR" sz="2800" dirty="0" smtClean="0">
              <a:ea typeface="Microsoft YaHei" pitchFamily="34" charset="-122"/>
            </a:endParaRPr>
          </a:p>
          <a:p>
            <a:pPr algn="just">
              <a:buNone/>
            </a:pPr>
            <a:endParaRPr lang="pt-BR" altLang="pt-BR" sz="2800" dirty="0">
              <a:ea typeface="Microsoft YaHei" pitchFamily="34" charset="-122"/>
            </a:endParaRPr>
          </a:p>
          <a:p>
            <a:pPr algn="just">
              <a:buNone/>
            </a:pPr>
            <a:endParaRPr lang="pt-BR" altLang="pt-BR" sz="2800" dirty="0" smtClean="0">
              <a:ea typeface="Microsoft YaHei" pitchFamily="34" charset="-122"/>
            </a:endParaRPr>
          </a:p>
          <a:p>
            <a:pPr algn="just">
              <a:buNone/>
            </a:pPr>
            <a:endParaRPr lang="pt-BR" altLang="pt-BR" sz="2800" dirty="0" smtClean="0">
              <a:ea typeface="Microsoft YaHei" pitchFamily="34" charset="-122"/>
            </a:endParaRPr>
          </a:p>
          <a:p>
            <a:pPr algn="just">
              <a:buNone/>
            </a:pPr>
            <a:endParaRPr lang="pt-BR" dirty="0" smtClean="0"/>
          </a:p>
          <a:p>
            <a:pPr algn="just">
              <a:buNone/>
            </a:pPr>
            <a:endParaRPr lang="pt-BR" dirty="0"/>
          </a:p>
          <a:p>
            <a:pPr algn="just">
              <a:buNone/>
            </a:pP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25</Words>
  <Application>Microsoft Office PowerPoint</Application>
  <PresentationFormat>Apresentação na tela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Gênero Textual:  Propaganda</vt:lpstr>
      <vt:lpstr>Gênero Textual</vt:lpstr>
      <vt:lpstr>A Propaganda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Gênero Textual  PROPAGANGA</dc:title>
  <dc:creator>Camila Guedes</dc:creator>
  <cp:lastModifiedBy>Camila Guedes</cp:lastModifiedBy>
  <cp:revision>27</cp:revision>
  <dcterms:created xsi:type="dcterms:W3CDTF">2017-04-25T16:36:22Z</dcterms:created>
  <dcterms:modified xsi:type="dcterms:W3CDTF">2017-05-02T21:56:06Z</dcterms:modified>
</cp:coreProperties>
</file>