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A056DB-4E01-4980-9B23-96953CF00A3A}">
  <a:tblStyle styleId="{3DA056DB-4E01-4980-9B23-96953CF00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5636f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5636f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5636f85c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5636f85c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5636f85c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5636f85c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5636f85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5636f85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54cbca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54cbca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4cbcae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54cbcae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54cbcb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54cbcb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54cbcb2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54cbcb2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Guru da Organização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Barbara Soraggi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Bernardo D’Ávila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Innecco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Camila Hollerbach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Teramatsu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4320201" y="349950"/>
            <a:ext cx="2185800" cy="222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008200" y="25717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/>
              <a:t>Calendário</a:t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/>
              <a:t>Lista de Tarefas</a:t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/>
              <a:t>Progresso Total</a:t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/>
              <a:t>Tarefa e Eventos</a:t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/>
              <a:t>Sugestões de otimização</a:t>
            </a:r>
            <a:endParaRPr b="1" i="1" sz="18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596245"/>
            <a:ext cx="1594636" cy="15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7833000" y="107575"/>
            <a:ext cx="1311000" cy="137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260000" y="193675"/>
            <a:ext cx="33120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Funcional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623" y="357713"/>
            <a:ext cx="874300" cy="874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15"/>
          <p:cNvGraphicFramePr/>
          <p:nvPr/>
        </p:nvGraphicFramePr>
        <p:xfrm>
          <a:off x="1152850" y="14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{3DA056DB-4E01-4980-9B23-96953CF00A3A}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Cadastro de usuário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Permite que o usuário crie uma conta na qual somente ele terá acesso às suas informações pessoais.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Login/ Logout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usuário digitará seu nome de usuário e a sua senha criada no Cadastro de Usuário.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Cadastro de Tarefa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Sugere que o usuário adicione as tarefas pendentes a serem realizadas.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Progresso de Atividades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terá uma barra de progressos que ele poderá acompanhar o progresso de suas atividades do dia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Recompensas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Permite que o usuário adquira recompensas ao cumprir todas as atividades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394250" y="230600"/>
            <a:ext cx="7918500" cy="8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Quais são os elementos de interface (front-end) do sistema e como eles se relacionam (navegação) entre si?</a:t>
            </a:r>
            <a:endParaRPr sz="1500"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241725" y="1061000"/>
            <a:ext cx="2538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Página de Login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Calendário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Barra de Progresso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Lista de Tarefa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3652825" y="1248950"/>
            <a:ext cx="3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25" y="1801550"/>
            <a:ext cx="5634871" cy="31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150" y="2657150"/>
            <a:ext cx="4330426" cy="248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25" y="85400"/>
            <a:ext cx="4450375" cy="2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525" y="97236"/>
            <a:ext cx="4330425" cy="246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300"/>
            <a:ext cx="8839204" cy="277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00" y="695325"/>
            <a:ext cx="71628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190225" y="1706350"/>
            <a:ext cx="4255500" cy="18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