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Ubuntu Light"/>
      <p:regular r:id="rId20"/>
      <p:bold r:id="rId21"/>
      <p:italic r:id="rId22"/>
      <p:boldItalic r:id="rId23"/>
    </p:embeddedFont>
    <p:embeddedFont>
      <p:font typeface="Ubuntu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regular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24" Type="http://schemas.openxmlformats.org/officeDocument/2006/relationships/font" Target="fonts/UbuntuMedium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edium-italic.fntdata"/><Relationship Id="rId25" Type="http://schemas.openxmlformats.org/officeDocument/2006/relationships/font" Target="fonts/UbuntuMedium-bold.fntdata"/><Relationship Id="rId27" Type="http://schemas.openxmlformats.org/officeDocument/2006/relationships/font" Target="fonts/Ubuntu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7b50960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07b50960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7b5096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7b5096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07b5096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07b5096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7b5096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7b5096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07b5096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07b5096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07b5096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07b5096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7b5096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07b5096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07b5096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07b5096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07b50960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07b5096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amilak-ito/Case_MercadoLivre_202408/tree/main/Parte%202" TargetMode="External"/><Relationship Id="rId4" Type="http://schemas.openxmlformats.org/officeDocument/2006/relationships/hyperlink" Target="https://github.com/camilak-ito/Case_MercadoLivre_202408/tree/main/Parte%20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bank.worldbank.org/source/world-development-indicators#" TargetMode="External"/><Relationship Id="rId4" Type="http://schemas.openxmlformats.org/officeDocument/2006/relationships/hyperlink" Target="https://github.com/camilak-ito/Case_MercadoLivre_202408/blob/main/Parte%201/Work_Folder/data_profiling_report.html" TargetMode="External"/><Relationship Id="rId5" Type="http://schemas.openxmlformats.org/officeDocument/2006/relationships/hyperlink" Target="https://github.com/camilak-ito/Case_MercadoLivre_202408/blob/main/Parte%201/Work_Folder/data_profiling.ipynb" TargetMode="External"/><Relationship Id="rId6" Type="http://schemas.openxmlformats.org/officeDocument/2006/relationships/hyperlink" Target="https://github.com/camilak-ito/Case_MercadoLivre_202408/tree/main/Parte%201" TargetMode="External"/><Relationship Id="rId7" Type="http://schemas.openxmlformats.org/officeDocument/2006/relationships/hyperlink" Target="https://github.com/camilak-ito/Case_MercadoLivre_202408/tree/main/Parte%20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uiltin.com/data-science/feature-importance" TargetMode="External"/><Relationship Id="rId4" Type="http://schemas.openxmlformats.org/officeDocument/2006/relationships/hyperlink" Target="https://github.com/camilak-ito/Case_MercadoLivre_202408/blob/main/Parte%201/Work_Folder/feature_importance.ipynb" TargetMode="External"/><Relationship Id="rId5" Type="http://schemas.openxmlformats.org/officeDocument/2006/relationships/hyperlink" Target="https://pycaret.org/" TargetMode="External"/><Relationship Id="rId6" Type="http://schemas.openxmlformats.org/officeDocument/2006/relationships/hyperlink" Target="https://github.com/camilak-ito/Case_MercadoLivre_202408/tree/main/Parte%201" TargetMode="External"/><Relationship Id="rId7" Type="http://schemas.openxmlformats.org/officeDocument/2006/relationships/hyperlink" Target="https://github.com/camilak-ito/Case_MercadoLivre_202408/tree/main/Parte%20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ublic.tableau.com/app/profile/camila.ito/viz/ML_CASE/Dashboard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github.com/camilak-ito/Case_MercadoLivre_202408/tree/main/Parte%202" TargetMode="External"/><Relationship Id="rId5" Type="http://schemas.openxmlformats.org/officeDocument/2006/relationships/hyperlink" Target="https://github.com/camilak-ito/Case_MercadoLivre_202408/tree/main/Parte%201" TargetMode="External"/><Relationship Id="rId6" Type="http://schemas.openxmlformats.org/officeDocument/2006/relationships/hyperlink" Target="https://github.com/camilak-ito/Case_MercadoLivre_202408/tree/main/Parte%20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amilak-ito/Case_MercadoLivre_202408/tree/main/Parte%202" TargetMode="External"/><Relationship Id="rId4" Type="http://schemas.openxmlformats.org/officeDocument/2006/relationships/hyperlink" Target="https://github.com/camilak-ito/Case_MercadoLivre_202408/tree/main/Parte%20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amilak-ito/Case_MercadoLivre_202408/tree/main/Parte%202" TargetMode="External"/><Relationship Id="rId4" Type="http://schemas.openxmlformats.org/officeDocument/2006/relationships/hyperlink" Target="https://github.com/camilak-ito/Case_MercadoLivre_202408/tree/main/Parte%20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amilak-ito/Case_MercadoLivre_202408/tree/main/Parte%202" TargetMode="External"/><Relationship Id="rId4" Type="http://schemas.openxmlformats.org/officeDocument/2006/relationships/hyperlink" Target="https://github.com/camilak-ito/Case_MercadoLivre_202408/tree/main/Parte%20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github.com/camilak-ito/Case_MercadoLivre_202408/tree/main/Parte%202" TargetMode="External"/><Relationship Id="rId5" Type="http://schemas.openxmlformats.org/officeDocument/2006/relationships/hyperlink" Target="https://github.com/camilak-ito/Case_MercadoLivre_202408/tree/main/Parte%2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262200" y="1280475"/>
            <a:ext cx="2832600" cy="28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solidFill>
                  <a:schemeClr val="dk1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Data &amp; Analytics Challenge</a:t>
            </a:r>
            <a:endParaRPr b="1" sz="2500">
              <a:solidFill>
                <a:schemeClr val="dk1"/>
              </a:solidFill>
              <a:highlight>
                <a:srgbClr val="FDFDFD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DFDFD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1E419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Camila Ito</a:t>
            </a:r>
            <a:endParaRPr b="1" sz="1800">
              <a:solidFill>
                <a:srgbClr val="F1E419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1E419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08/2024</a:t>
            </a:r>
            <a:endParaRPr b="1" sz="1800">
              <a:solidFill>
                <a:srgbClr val="F1E419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3 Parte - Challenge Engineer - Python e APIs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63600" y="863050"/>
            <a:ext cx="42084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Análise exploratória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●"/>
            </a:pPr>
            <a:r>
              <a:rPr lang="pt-PT" sz="10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O termo de busca utilizado foi:</a:t>
            </a:r>
            <a:endParaRPr sz="10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Medium"/>
              <a:buChar char="○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"apple iphone", "samsung flip", "motorola razr"</a:t>
            </a:r>
            <a:endParaRPr sz="1000">
              <a:solidFill>
                <a:schemeClr val="dk2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Algumas quebras </a:t>
            </a:r>
            <a:r>
              <a:rPr lang="pt-PT" sz="10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analisadas</a:t>
            </a:r>
            <a:r>
              <a:rPr lang="pt-PT" sz="10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 utilizando os campos de ‘atributos’:</a:t>
            </a:r>
            <a:endParaRPr sz="10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○"/>
            </a:pP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Quantidade apresenta de produtos por marca: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○"/>
            </a:pP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retornados </a:t>
            </a: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289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 itens dentre as marcas: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■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99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Apple: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44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Novos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55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Recondicionados/Usados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■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92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 Motorola: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21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Novos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72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Recondicionados/Usados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■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98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Samsung: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16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Novos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82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Recondicionados/Usados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5" name="Google Shape;125;p22">
            <a:hlinkClick r:id="rId3"/>
          </p:cNvPr>
          <p:cNvSpPr txBox="1"/>
          <p:nvPr/>
        </p:nvSpPr>
        <p:spPr>
          <a:xfrm>
            <a:off x="6907750" y="4742450"/>
            <a:ext cx="2176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Link do github - parte 3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360700" y="1896875"/>
            <a:ext cx="447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Outras quebras analisadas:</a:t>
            </a:r>
            <a:endParaRPr sz="10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○"/>
            </a:pP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Variação do </a:t>
            </a: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preço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por </a:t>
            </a: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modelo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 marca apresentados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○"/>
            </a:pP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Variação do </a:t>
            </a: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preço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por </a:t>
            </a:r>
            <a:r>
              <a:rPr lang="pt-PT" sz="1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rPr>
              <a:t>tamanho de memória do celular </a:t>
            </a: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 marca apresentados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●"/>
            </a:pPr>
            <a:r>
              <a:rPr lang="pt-PT" sz="10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Obs:</a:t>
            </a:r>
            <a:endParaRPr sz="10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Char char="○"/>
            </a:pPr>
            <a:r>
              <a:rPr lang="pt-PT" sz="1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Muitos dos atributos não são preenchidos, ou não seguem um padrão de descrição.</a:t>
            </a:r>
            <a:endParaRPr sz="10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1 Parte - Challenge Analytics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63600" y="863050"/>
            <a:ext cx="84168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Fluxo da Análise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200"/>
              <a:buFont typeface="Ubuntu"/>
              <a:buAutoNum type="arabicPeriod"/>
            </a:pPr>
            <a:r>
              <a:rPr lang="pt-PT" sz="12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Seleção de indicadores de desenvolvimento da Argentina no site </a:t>
            </a:r>
            <a:r>
              <a:rPr lang="pt-PT" sz="1200" u="sng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WorldBank.org</a:t>
            </a:r>
            <a:r>
              <a:rPr lang="pt-PT" sz="12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endParaRPr sz="1200">
              <a:solidFill>
                <a:srgbClr val="656565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O critério de seleção dos indicadores se baseou na busca de </a:t>
            </a: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 Medium"/>
                <a:ea typeface="Ubuntu Medium"/>
                <a:cs typeface="Ubuntu Medium"/>
                <a:sym typeface="Ubuntu Medium"/>
              </a:rPr>
              <a:t>séries sócio-demográficas do país</a:t>
            </a: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 e também relacionadas ao </a:t>
            </a: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 Medium"/>
                <a:ea typeface="Ubuntu Medium"/>
                <a:cs typeface="Ubuntu Medium"/>
                <a:sym typeface="Ubuntu Medium"/>
              </a:rPr>
              <a:t>uso de internet</a:t>
            </a: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 na Argentina.</a:t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56565"/>
              </a:buClr>
              <a:buSzPts val="1200"/>
              <a:buFont typeface="Ubuntu"/>
              <a:buAutoNum type="arabicPeriod"/>
            </a:pPr>
            <a:r>
              <a:rPr lang="pt-PT" sz="12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Análise de correlação entre todas os indicadores selecionados, através da </a:t>
            </a:r>
            <a:r>
              <a:rPr lang="pt-PT" sz="1200" u="sng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geração automatizada do gráfico de correlação</a:t>
            </a:r>
            <a:r>
              <a:rPr lang="pt-PT" sz="12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 gerado pela biblioteca em Python ydata-profiling através de um </a:t>
            </a:r>
            <a:r>
              <a:rPr lang="pt-PT" sz="1200" u="sng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notebook Jupyter</a:t>
            </a:r>
            <a:r>
              <a:rPr lang="pt-PT" sz="12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br>
              <a:rPr lang="pt-PT" sz="12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pt-PT" sz="12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A análise simplista nos trouxe </a:t>
            </a:r>
            <a:r>
              <a:rPr lang="pt-PT" sz="1200">
                <a:solidFill>
                  <a:srgbClr val="656565"/>
                </a:solidFill>
                <a:latin typeface="Ubuntu"/>
                <a:ea typeface="Ubuntu"/>
                <a:cs typeface="Ubuntu"/>
                <a:sym typeface="Ubuntu"/>
              </a:rPr>
              <a:t>indicações relevantes de séries sócio-demográficas</a:t>
            </a:r>
            <a:r>
              <a:rPr lang="pt-PT" sz="12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 relacionadas ao aumento do uso de internet, como:</a:t>
            </a:r>
            <a:endParaRPr sz="12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200"/>
              <a:buFont typeface="Ubuntu"/>
              <a:buChar char="○"/>
            </a:pP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Assinaturas de banda larga fixa e móvel;</a:t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200"/>
              <a:buFont typeface="Ubuntu"/>
              <a:buChar char="○"/>
            </a:pP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Anos de educação compulsória;</a:t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200"/>
              <a:buFont typeface="Ubuntu"/>
              <a:buChar char="○"/>
            </a:pP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Força de trabalho total;</a:t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Mas também trouxe séries que não pareciam diretamente relacionadas, como:</a:t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56565"/>
              </a:buClr>
              <a:buSzPts val="1200"/>
              <a:buFont typeface="Ubuntu"/>
              <a:buChar char="○"/>
            </a:pP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População com mais de 65 anos;</a:t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200"/>
              <a:buFont typeface="Ubuntu"/>
              <a:buChar char="○"/>
            </a:pP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Investimento do governo em saúde pública;</a:t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200"/>
              <a:buFont typeface="Ubuntu"/>
              <a:buChar char="○"/>
            </a:pPr>
            <a:r>
              <a:rPr lang="pt-PT" sz="1200">
                <a:solidFill>
                  <a:srgbClr val="65656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Entre outros..</a:t>
            </a:r>
            <a:endParaRPr sz="1200">
              <a:solidFill>
                <a:srgbClr val="65656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4">
            <a:hlinkClick r:id="rId6"/>
          </p:cNvPr>
          <p:cNvSpPr txBox="1"/>
          <p:nvPr/>
        </p:nvSpPr>
        <p:spPr>
          <a:xfrm>
            <a:off x="6907750" y="4742450"/>
            <a:ext cx="2176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Link do github - parte 1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1 Parte - Challenge Analytics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63600" y="863050"/>
            <a:ext cx="84168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Fluxo da Análise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AutoNum type="arabicPeriod" startAt="3"/>
            </a:pP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Para afunilar os indicadores que mais tinham relação com a nossa principal métrica (</a:t>
            </a:r>
            <a:r>
              <a:rPr i="1"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Individuals using the internet (% of population)</a:t>
            </a: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), buscou-se a execução de uma etapa de </a:t>
            </a:r>
            <a:r>
              <a:rPr i="1"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Feature Importance</a:t>
            </a: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 para nos ajudar a compreender melhor o dado. A </a:t>
            </a:r>
            <a:r>
              <a:rPr i="1" lang="pt-PT" sz="1200" u="sng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Feature Importance</a:t>
            </a: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 é uma técnica comum aplicada durante a criação de modelos para selecionar as features que mais tem relação com uma variável </a:t>
            </a:r>
            <a:r>
              <a:rPr i="1"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target</a:t>
            </a: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 ("alvo").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br>
              <a:rPr lang="pt-PT" sz="1200">
                <a:solidFill>
                  <a:srgbClr val="1F2328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PT" sz="1200">
                <a:solidFill>
                  <a:srgbClr val="1F2328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Após a </a:t>
            </a:r>
            <a:r>
              <a:rPr lang="pt-PT" sz="1200" u="sng">
                <a:solidFill>
                  <a:schemeClr val="hlink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  <a:hlinkClick r:id="rId4"/>
              </a:rPr>
              <a:t>criação de um modelo de regressão</a:t>
            </a:r>
            <a:r>
              <a:rPr lang="pt-PT" sz="1200">
                <a:solidFill>
                  <a:srgbClr val="1F2328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 usando a biblioteca de modelagem </a:t>
            </a:r>
            <a:r>
              <a:rPr i="1" lang="pt-PT" sz="1200">
                <a:solidFill>
                  <a:srgbClr val="1F2328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low-code</a:t>
            </a:r>
            <a:r>
              <a:rPr lang="pt-PT" sz="1200">
                <a:solidFill>
                  <a:srgbClr val="1F2328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pt-PT" sz="1200" u="sng">
                <a:solidFill>
                  <a:schemeClr val="hlink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  <a:hlinkClick r:id="rId5"/>
              </a:rPr>
              <a:t>PyCaret</a:t>
            </a:r>
            <a:r>
              <a:rPr lang="pt-PT" sz="1200">
                <a:solidFill>
                  <a:srgbClr val="1F2328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conseguiu-se identificar indicadores mais relevantes e que tinham maior possibilidade de justificar o aumento do uso de internet na Argentina.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15">
            <a:hlinkClick r:id="rId6"/>
          </p:cNvPr>
          <p:cNvSpPr txBox="1"/>
          <p:nvPr/>
        </p:nvSpPr>
        <p:spPr>
          <a:xfrm>
            <a:off x="6907750" y="4742450"/>
            <a:ext cx="2176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Link do github - parte 1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1 Parte - Challenge Analytics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63600" y="863050"/>
            <a:ext cx="84168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Fluxo da Análise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6565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AutoNum type="arabicPeriod" startAt="4"/>
            </a:pP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A partir da seleção de 10 indicadores que se mostraram mais importantes, montou-se o </a:t>
            </a:r>
            <a:r>
              <a:rPr i="1"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dashboard</a:t>
            </a: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 no Tableau Public, que pode ser navegado através deste </a:t>
            </a:r>
            <a:r>
              <a:rPr lang="pt-PT" sz="1200" u="sng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850" y="1914750"/>
            <a:ext cx="6000823" cy="29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00" y="907725"/>
            <a:ext cx="6245925" cy="20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2 </a:t>
            </a: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Parte - Challenge Engineer - SQL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63600" y="863050"/>
            <a:ext cx="25695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Criação das tabelas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000"/>
              <a:buFont typeface="Ubuntu Light"/>
              <a:buAutoNum type="arabicPeriod"/>
            </a:pPr>
            <a:r>
              <a:rPr lang="pt-PT" sz="10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Customer</a:t>
            </a:r>
            <a:b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Tabela que armazena informações dos usuários, com atributos como email,nome, sobrenome, sexo, endereço, data de nascimento e telefone.</a:t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000"/>
              <a:buFont typeface="Ubuntu Light"/>
              <a:buAutoNum type="arabicPeriod" startAt="2"/>
            </a:pPr>
            <a:r>
              <a:rPr lang="pt-PT" sz="10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Category</a:t>
            </a:r>
            <a:b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Tabela que armazena as categorias dos itens, com atributos como descrição e path.</a:t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63600" y="3145525"/>
            <a:ext cx="84687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AutoNum type="arabicPeriod" startAt="3"/>
            </a:pPr>
            <a:r>
              <a:rPr lang="pt-PT" sz="10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Item</a:t>
            </a:r>
            <a:br>
              <a:rPr lang="pt-PT" sz="10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Tabela que armazena os produtos, com atributos como nome, descrição, preço, estado, data de baixa e uma chave estrangeira para a categoria.</a:t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AutoNum type="arabicPeriod" startAt="3"/>
            </a:pPr>
            <a:r>
              <a:rPr lang="pt-PT" sz="10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Order</a:t>
            </a:r>
            <a:b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Tabela que armazena as transações de compra, com atributos como data da ordem e uma chave estrangeira para o cliente.</a:t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AutoNum type="arabicPeriod" startAt="3"/>
            </a:pPr>
            <a:r>
              <a:rPr lang="pt-PT" sz="10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Order_Item</a:t>
            </a:r>
            <a:b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Tabela de relacionamento entre Order e Item, com atributos como quantidade e preço do item na ordem.</a:t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947525" y="2358100"/>
            <a:ext cx="30000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656565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Relacionamentos</a:t>
            </a:r>
            <a:endParaRPr sz="1000">
              <a:solidFill>
                <a:srgbClr val="656565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AutoNum type="arabicPeriod"/>
            </a:pPr>
            <a: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Um Customer pode fazer várias Orders.</a:t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AutoNum type="arabicPeriod"/>
            </a:pPr>
            <a: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Uma Order pode conter vários Items.</a:t>
            </a:r>
            <a:endParaRPr sz="10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 Light"/>
              <a:buAutoNum type="arabicPeriod"/>
            </a:pPr>
            <a:r>
              <a:rPr lang="pt-PT" sz="1000">
                <a:solidFill>
                  <a:srgbClr val="656565"/>
                </a:solidFill>
                <a:latin typeface="Ubuntu Light"/>
                <a:ea typeface="Ubuntu Light"/>
                <a:cs typeface="Ubuntu Light"/>
                <a:sym typeface="Ubuntu Light"/>
              </a:rPr>
              <a:t>Um Item pertence a uma Category.</a:t>
            </a:r>
            <a:endParaRPr sz="1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6" name="Google Shape;86;p17">
            <a:hlinkClick r:id="rId4"/>
          </p:cNvPr>
          <p:cNvSpPr txBox="1"/>
          <p:nvPr/>
        </p:nvSpPr>
        <p:spPr>
          <a:xfrm>
            <a:off x="6907750" y="4742450"/>
            <a:ext cx="2176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Link do github - parte </a:t>
            </a: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2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2 Parte - Challenge Engineer - SQL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63600" y="863050"/>
            <a:ext cx="3963300" cy="4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Queries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AutoNum type="arabicPeriod"/>
            </a:pP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Listar os usuários que fazem aniversário hoje e cuja quantidade de vendas realizadas em janeiro de 2020 seja superior a 1500.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200">
                <a:solidFill>
                  <a:schemeClr val="dk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pt-PT" sz="1200">
                <a:solidFill>
                  <a:schemeClr val="dk2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Foi construída uma CTE(Common Table Expression) (VendasJaneiro2020) para calcular a quantidade de vendas realizadas em janeiro de 2020 por cada cliente. Em seguida, a consulta principal seleciona os clientes que fazem aniversário hoje e que realizaram mais de 1500 vendas em janeiro de 2020.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507100" y="1326525"/>
            <a:ext cx="4442100" cy="326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WITH VendasJaneiro2020 AS (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SELECT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O.customer_id,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COUNT(O.order_id) AS quantidade_vendas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FROM Order O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JOIN order_item OI ON O.order_id = OI.order_id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WHERE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O.data_order BETWEEN '2020-01-01' AND '2020-01-31'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GROUP BY O.customer_id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HAVING COUNT(O.order_id) &gt; 1500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)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SELECT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C.nome,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C.sobrenome,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C.email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FROM Customer C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JOIN VendasJaneiro2020 VJ ON C.customer_id = VJ.customer_id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WHERE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MONTH(C.data_nascimento) = MONTH(CURDATE())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AND DAY(C.data_nascimento) = DAY(CURDATE());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4" name="Google Shape;94;p18">
            <a:hlinkClick r:id="rId3"/>
          </p:cNvPr>
          <p:cNvSpPr txBox="1"/>
          <p:nvPr/>
        </p:nvSpPr>
        <p:spPr>
          <a:xfrm>
            <a:off x="6907750" y="4742450"/>
            <a:ext cx="2176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Link do github - parte 2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2 Parte - Challenge Engineer - SQL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63600" y="863050"/>
            <a:ext cx="3963300" cy="4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Queries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AutoNum type="arabicPeriod" startAt="2"/>
            </a:pP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Para cada mês de 2020, solicita-se o top 5 de usuários que mais venderam ($) na categoria Celulares.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200">
                <a:solidFill>
                  <a:schemeClr val="dk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pt-PT" sz="1200">
                <a:solidFill>
                  <a:schemeClr val="dk2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Foi construída uma CTE (Vendas) para calcular as vendas mensais de 2020 na categoria "Celulares" e classificar os clientes por valor total transacionado. A consulta principal seleciona os top 5 clientes para cada mês.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464100" y="1002800"/>
            <a:ext cx="4442100" cy="400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WITH Vendas AS (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SELECT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DATE_FORMAT(O.data_order, '%Y-%m') AS mes_ano,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C.customer_id,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C.nome,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C.sobrenome,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COUNT(O.order_id) AS quantidade_vendas,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SUM(OI.quantidade) AS quantidade_produtos_vendidos,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SUM(OI.preco * OI.quantidade) AS valor_total_transacionado,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ROW_NUMBER() OVER (PARTITION BY DATE_FORMAT(O.data_order, '%Y-%m') ORDER BY SUM(OI.preco * OI.quantidade) DESC) AS rank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FROM Order O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JOIN Customer C ON O.customer_id = C.customer_id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JOIN order_item OI ON O.order_id = OI.order_id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JOIN Item I ON OI.item_id = I.item_id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JOIN Category CA ON I.category_id = CA.category_id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WHERE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YEAR(O.data_order) = 2020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AND (CA.descricao LIKE '%Celular%' OR CA.descricao LIKE '%Smartphone%')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GROUP BY mes_ano, C.customer_id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)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SELECT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mes_ano,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nome,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sobrenome,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quantidade_vendas,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quantidade_produtos_vendidos,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valor_total_transacionado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FROM Vendas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WHERE 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rank &lt;= 5;</a:t>
            </a:r>
            <a:endParaRPr sz="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2" name="Google Shape;102;p19">
            <a:hlinkClick r:id="rId3"/>
          </p:cNvPr>
          <p:cNvSpPr txBox="1"/>
          <p:nvPr/>
        </p:nvSpPr>
        <p:spPr>
          <a:xfrm>
            <a:off x="6907750" y="4742450"/>
            <a:ext cx="2176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Link do github - parte 2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2 Parte - Challenge Engineer - SQL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63600" y="863050"/>
            <a:ext cx="3963300" cy="4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Queries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656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AutoNum type="arabicPeriod" startAt="3"/>
            </a:pPr>
            <a:r>
              <a:rPr lang="pt-PT" sz="1200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Preencher uma nova tabela com o preço e status dos Itens ao final do dia (Stored Procedure).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200">
                <a:solidFill>
                  <a:schemeClr val="dk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pt-PT" sz="1200">
                <a:solidFill>
                  <a:schemeClr val="dk2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Foi criada uma nova tabela para armazenar o histórico dos itens.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2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Foi criada uma Stored Procedure (AtualizarItemHistory) que insere o estado atual dos itens na tabela de histórico.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2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Agendar a stored procedure para executar diariamente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390200" y="1171550"/>
            <a:ext cx="4442100" cy="357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CREATE TABLE ItemHistory (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item_id INT,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data_registro TIMESTAMP DEFAULT CURRENT_TIMESTAMP,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preco DECIMAL(10, 2),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status ENUM('ativo', 'inativo'),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PRIMARY KEY (item_id, data_registro)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);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CREATE PROCEDURE UpdateItemHistory()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BEGIN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-- Insere o status atual dos itens na tabela de histórico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INSERT INTO ItemHistory (item_id, preco, status)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SELECT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    item_id,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    preco,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    status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FROM 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           Item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END //</a:t>
            </a:r>
            <a:endParaRPr sz="10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10" name="Google Shape;110;p20">
            <a:hlinkClick r:id="rId3"/>
          </p:cNvPr>
          <p:cNvSpPr txBox="1"/>
          <p:nvPr/>
        </p:nvSpPr>
        <p:spPr>
          <a:xfrm>
            <a:off x="6907750" y="4742450"/>
            <a:ext cx="2176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Link do github - parte 2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3</a:t>
            </a:r>
            <a:r>
              <a:rPr lang="pt-PT" sz="2300">
                <a:solidFill>
                  <a:srgbClr val="F1E419"/>
                </a:solidFill>
                <a:highlight>
                  <a:schemeClr val="dk1"/>
                </a:highlight>
                <a:latin typeface="Ubuntu Medium"/>
                <a:ea typeface="Ubuntu Medium"/>
                <a:cs typeface="Ubuntu Medium"/>
                <a:sym typeface="Ubuntu Medium"/>
              </a:rPr>
              <a:t> Parte - Challenge Engineer - Python e APIs</a:t>
            </a:r>
            <a:endParaRPr sz="2300">
              <a:solidFill>
                <a:srgbClr val="F1E419"/>
              </a:solidFill>
              <a:highlight>
                <a:schemeClr val="dk1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63600" y="863050"/>
            <a:ext cx="3963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Fluxo da solução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00" y="1363275"/>
            <a:ext cx="7583610" cy="35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>
            <a:hlinkClick r:id="rId4"/>
          </p:cNvPr>
          <p:cNvSpPr txBox="1"/>
          <p:nvPr/>
        </p:nvSpPr>
        <p:spPr>
          <a:xfrm>
            <a:off x="6907750" y="4742450"/>
            <a:ext cx="2176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Link do github - parte 3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D3276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