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1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73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18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76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00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7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2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01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7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05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123E68F-6531-460D-AFB1-DEBCBCF7C0B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82B70C3-A164-4C22-A203-5EB0D203A1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4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203B6-99B5-4DF5-B3FB-0750E4594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</a:t>
            </a:r>
            <a:r>
              <a:rPr lang="es-CO"/>
              <a:t>Gmap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07984-C215-484E-A8DD-14B1DE43C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Maria</a:t>
            </a:r>
            <a:r>
              <a:rPr lang="es-CO" dirty="0"/>
              <a:t> Camila Lenis Restrepo</a:t>
            </a:r>
          </a:p>
          <a:p>
            <a:r>
              <a:rPr lang="es-CO" dirty="0"/>
              <a:t>Javier Andrés Torres Reyes</a:t>
            </a:r>
          </a:p>
        </p:txBody>
      </p:sp>
    </p:spTree>
    <p:extLst>
      <p:ext uri="{BB962C8B-B14F-4D97-AF65-F5344CB8AC3E}">
        <p14:creationId xmlns:p14="http://schemas.microsoft.com/office/powerpoint/2010/main" val="30342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BF539-A772-4551-9D84-C390FC21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D897-025E-47FB-A3E8-385CA053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Debido a la curiosidad despertada por los eventos sísmicos que se han presentado en las últimas semanas, se desea poder conocer la información de los últimos terremotos ocurridos en todo el mundo.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049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B51FA-3539-4EF7-BCA3-385EFB62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242E3B6-0EBE-4431-A145-12CD3E79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de información</a:t>
            </a:r>
          </a:p>
        </p:txBody>
      </p:sp>
      <p:pic>
        <p:nvPicPr>
          <p:cNvPr id="1028" name="Picture 4" descr="Resultado de imagen para usgs">
            <a:extLst>
              <a:ext uri="{FF2B5EF4-FFF2-40B4-BE49-F238E27FC236}">
                <a16:creationId xmlns:a16="http://schemas.microsoft.com/office/drawing/2014/main" id="{2624F6B9-E1FA-4CF4-A3F9-15F45D21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93" y="819149"/>
            <a:ext cx="36385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json">
            <a:extLst>
              <a:ext uri="{FF2B5EF4-FFF2-40B4-BE49-F238E27FC236}">
                <a16:creationId xmlns:a16="http://schemas.microsoft.com/office/drawing/2014/main" id="{E99FFB8C-9C8C-4C05-AD46-130AF1DB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08" y="2282745"/>
            <a:ext cx="5314950" cy="35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1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16F7A-E5D9-4BED-BDF8-9B291266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Búsqueda de información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DAA0CFE-88E3-421D-879E-967D44C3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283" y="863600"/>
            <a:ext cx="6662110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8760-AC4B-4D13-83EE-46BE8448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2" y="1128408"/>
            <a:ext cx="3190077" cy="4601183"/>
          </a:xfrm>
        </p:spPr>
        <p:txBody>
          <a:bodyPr/>
          <a:lstStyle/>
          <a:p>
            <a:r>
              <a:rPr lang="es-CO" dirty="0"/>
              <a:t>Implementación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B0EF87-6B77-42B9-8881-B7835805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084788"/>
            <a:ext cx="7315200" cy="26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1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CCEAF-7CC4-474B-B356-E5B10E68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63C79-AB0B-491F-B5FF-8937A0D9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aprendió a usar nuevas tecnologías, como peticiones HTTP, JSON y Gmaps.NET</a:t>
            </a:r>
          </a:p>
        </p:txBody>
      </p:sp>
    </p:spTree>
    <p:extLst>
      <p:ext uri="{BB962C8B-B14F-4D97-AF65-F5344CB8AC3E}">
        <p14:creationId xmlns:p14="http://schemas.microsoft.com/office/powerpoint/2010/main" val="355515892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23</TotalTime>
  <Words>71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Marco</vt:lpstr>
      <vt:lpstr>Taller Gmap</vt:lpstr>
      <vt:lpstr>Identificación del problema</vt:lpstr>
      <vt:lpstr>Búsqueda de información</vt:lpstr>
      <vt:lpstr>Búsqueda de información</vt:lpstr>
      <vt:lpstr>Implementación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Torres</dc:creator>
  <cp:lastModifiedBy>Javier Torres</cp:lastModifiedBy>
  <cp:revision>4</cp:revision>
  <dcterms:created xsi:type="dcterms:W3CDTF">2019-02-03T22:41:48Z</dcterms:created>
  <dcterms:modified xsi:type="dcterms:W3CDTF">2019-02-03T23:05:34Z</dcterms:modified>
</cp:coreProperties>
</file>