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192C3-10F8-4667-AA01-8C67D1022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682C20-B915-42B7-B230-CF59D866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CF033-AA6A-4B87-AE26-8F3F2D77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49FE4-DDDB-4A39-AF00-E34D8875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31D29-5A4C-4656-A0B3-B852069F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04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84B76-D334-4001-A0FE-5169E098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3212D-BDF0-4E13-81C7-77CC321AA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6CEA58-2315-4EC0-90AE-0C187947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6945D-4D8E-4ABA-A2FF-A4D6277A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F29E47-C01A-4664-B95B-D22006A4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593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FDEC43-BE0B-45AC-A139-ECF2776EF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DAD07F-9D7A-4CA6-822D-8B3510F60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D0A8A8-4E77-42EC-8403-23615277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11283-0397-41BA-8BCE-89B7EF2F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72380-C1EE-42EA-9931-66D26193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78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49A0D-F62F-4C57-9AE7-A8E12092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945F9-05B2-4F67-A52F-4CD14783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7B7B4A-BE51-41C5-B439-646921D6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ECF443-286A-410B-9A8F-DF4B7982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A9C90-AA4D-429C-8B93-FDB1A92A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436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5EF2-D43B-4FFC-82DD-E7A80C1F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1D582E-3C2D-4678-945A-2CCB0E1F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2351A1-1EEA-401B-B2A2-8306CC16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487F9A-C3E8-43F2-96B8-527B40DD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28F56B-C35E-4CDB-9E1F-9187C52D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98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32421-2DCE-454C-B860-89EEE1EC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76EE2-58D7-495E-AEA2-02C12ECCB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5FF5A1-B06F-4EFA-B28B-CF42F208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AA38F1-DDCB-42C2-A442-6CE12E18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1DDFAC-B3D1-4B49-BF0B-52416AC4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78406C-521B-4A28-97A0-21820985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75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8775-E259-4F28-A016-FF5AE4F9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B7CDF-52F7-4F23-A7E0-7B05A435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7CFE9-2B04-4486-B0F1-9E7F1CEB2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AB831D-0ECF-4828-9CF6-459E58425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E298E8-FCC0-4B86-9559-5101FB6C5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72C180-58D8-4E0D-8D25-74D2BCF2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39B5BB-157B-40F9-AF55-756926B5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35D7A3-4CAD-4B2B-A7E1-3E58A0BA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23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B37A4-3C9C-4582-B330-FAB34005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594C45-3604-4189-A973-1E44E499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EC2672-ECE2-4C79-8D91-E6F10CBB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8FD440-0888-46DF-B957-3D57424B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590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D926C6-6A51-4173-84C1-D23FC3E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C3DDD2-9FF2-4EA1-A04C-56040FF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0B7CE-B5CA-4879-BC72-4923A559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402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7F15D-1EA4-4773-A7FD-A6B05479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38E3E-658E-4A16-863A-182140C5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35C0F2-6EEB-4648-9119-D1012F0F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3F4789-F1B3-401C-9D7B-78404BA5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8B99FF-D8BE-41B9-9D38-F637BBA9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EB22E9-FC66-4C3C-B9F8-ED5A7BDF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2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618D7-9C0A-4640-9BE9-3557294F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247D17-41FC-4FB0-A168-0D5530397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A8E18B-A6D2-4FE7-B3DE-617AE319A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3B10E2-E095-4A00-A73F-93B1D095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452427-A640-4263-A09A-80077192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4A529-F283-4028-9A72-F32BD199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37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A9F7EB-13FE-4A43-862B-6A52C64A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3EF9D-A13B-4C40-BEC7-00A4BEB88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FC268-C721-4127-AF8D-E8F7235C8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4995-305C-46D0-A643-06DE6E7F3579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4BAED-FA4E-4D10-8991-E75FAC4D8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DC1CB-1982-4CDA-8762-8AA5EA189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FF6D-1195-4DF7-A505-16EEF4C0F7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7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BEFCF-86EA-43BB-BDD5-75F963CC1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</a:t>
            </a:r>
            <a:r>
              <a:rPr lang="es-CO" dirty="0" err="1"/>
              <a:t>Gmap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192322-555D-4F8F-B92D-E4A8975F8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María Camila Lenis Restrepo</a:t>
            </a:r>
          </a:p>
          <a:p>
            <a:r>
              <a:rPr lang="es-CO"/>
              <a:t>Javier Andrés Torres Reyes</a:t>
            </a:r>
          </a:p>
        </p:txBody>
      </p:sp>
    </p:spTree>
    <p:extLst>
      <p:ext uri="{BB962C8B-B14F-4D97-AF65-F5344CB8AC3E}">
        <p14:creationId xmlns:p14="http://schemas.microsoft.com/office/powerpoint/2010/main" val="1094652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Taller Gmap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Gmap</dc:title>
  <dc:creator>María Camila Lenis Restrepo</dc:creator>
  <cp:lastModifiedBy>María Camila Lenis Restrepo</cp:lastModifiedBy>
  <cp:revision>1</cp:revision>
  <dcterms:created xsi:type="dcterms:W3CDTF">2019-02-03T13:47:07Z</dcterms:created>
  <dcterms:modified xsi:type="dcterms:W3CDTF">2019-02-03T13:48:01Z</dcterms:modified>
</cp:coreProperties>
</file>