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5" r:id="rId4"/>
    <p:sldId id="258" r:id="rId5"/>
    <p:sldId id="262" r:id="rId6"/>
    <p:sldId id="261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1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73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18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76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00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7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2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01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7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05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4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203B6-99B5-4DF5-B3FB-0750E4594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</a:t>
            </a:r>
            <a:r>
              <a:rPr lang="es-CO"/>
              <a:t>Gmap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07984-C215-484E-A8DD-14B1DE43C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Maria Camila Lenis Restrepo</a:t>
            </a:r>
          </a:p>
          <a:p>
            <a:r>
              <a:rPr lang="es-CO" dirty="0"/>
              <a:t>Javier Andrés Torres Reyes</a:t>
            </a:r>
          </a:p>
        </p:txBody>
      </p:sp>
    </p:spTree>
    <p:extLst>
      <p:ext uri="{BB962C8B-B14F-4D97-AF65-F5344CB8AC3E}">
        <p14:creationId xmlns:p14="http://schemas.microsoft.com/office/powerpoint/2010/main" val="30342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BF539-A772-4551-9D84-C390FC21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D897-025E-47FB-A3E8-385CA053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Debido a la curiosidad despertada por los eventos sísmicos que se han presentado en las últimas semanas, se desea poder conocer la información de los últimos terremotos ocurridos en todo el mundo.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049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C8A1-3907-4CE4-9426-2CD0DFA7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7510" cy="4601183"/>
          </a:xfrm>
        </p:spPr>
        <p:txBody>
          <a:bodyPr/>
          <a:lstStyle/>
          <a:p>
            <a:r>
              <a:rPr lang="es-CO" dirty="0"/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E0D8E-9537-4332-A911-B0ED21B7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O" dirty="0"/>
              <a:t>Se debe mostrar información del terremoto tal como: lugar, longitud, latitud, magnitud, fecha y hora.</a:t>
            </a:r>
          </a:p>
          <a:p>
            <a:pPr lvl="0"/>
            <a:r>
              <a:rPr lang="es-CO" dirty="0"/>
              <a:t>Se debe visualizar de manera gráfica un mapamundi con marcadores en los lugares donde han ocurrido terremotos.</a:t>
            </a:r>
          </a:p>
          <a:p>
            <a:pPr lvl="0"/>
            <a:r>
              <a:rPr lang="es-CO" dirty="0"/>
              <a:t>Se debe actualizar la información sobre los terremotos cada que se inicia la aplicación.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851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B51FA-3539-4EF7-BCA3-385EFB62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242E3B6-0EBE-4431-A145-12CD3E79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de información</a:t>
            </a:r>
          </a:p>
        </p:txBody>
      </p:sp>
      <p:pic>
        <p:nvPicPr>
          <p:cNvPr id="1028" name="Picture 4" descr="Resultado de imagen para usgs">
            <a:extLst>
              <a:ext uri="{FF2B5EF4-FFF2-40B4-BE49-F238E27FC236}">
                <a16:creationId xmlns:a16="http://schemas.microsoft.com/office/drawing/2014/main" id="{2624F6B9-E1FA-4CF4-A3F9-15F45D21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93" y="452324"/>
            <a:ext cx="36385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json">
            <a:extLst>
              <a:ext uri="{FF2B5EF4-FFF2-40B4-BE49-F238E27FC236}">
                <a16:creationId xmlns:a16="http://schemas.microsoft.com/office/drawing/2014/main" id="{E99FFB8C-9C8C-4C05-AD46-130AF1DB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17" y="2207133"/>
            <a:ext cx="6104980" cy="411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1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DE3555-2858-4E7A-8CEB-160A1D633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254437-48FC-43CB-8500-B1331C82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446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1C1F9F-5B66-4838-86C3-68B00F1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 dirty="0" err="1"/>
              <a:t>Búsqueda</a:t>
            </a:r>
            <a:r>
              <a:rPr lang="en-US" sz="3700" spc="-100" dirty="0"/>
              <a:t>, </a:t>
            </a:r>
            <a:r>
              <a:rPr lang="en-US" sz="3700" spc="-100" dirty="0" err="1"/>
              <a:t>diseño</a:t>
            </a:r>
            <a:r>
              <a:rPr lang="en-US" sz="3700" spc="-100" dirty="0"/>
              <a:t> y </a:t>
            </a:r>
            <a:r>
              <a:rPr lang="en-US" sz="3700" spc="-100" dirty="0" err="1"/>
              <a:t>evaluación</a:t>
            </a:r>
            <a:r>
              <a:rPr lang="en-US" sz="3700" spc="-100" dirty="0"/>
              <a:t> de la </a:t>
            </a:r>
            <a:r>
              <a:rPr lang="en-US" sz="3700" spc="-100" dirty="0" err="1"/>
              <a:t>mejor</a:t>
            </a:r>
            <a:r>
              <a:rPr lang="en-US" sz="3700" spc="-100" dirty="0"/>
              <a:t> </a:t>
            </a:r>
            <a:r>
              <a:rPr lang="en-US" sz="3700" spc="-100" dirty="0" err="1"/>
              <a:t>solución</a:t>
            </a:r>
            <a:endParaRPr lang="en-US" sz="3700" spc="-1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E573B32-D35E-4A23-A997-FA2C94EC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Icons made by </a:t>
            </a:r>
            <a:r>
              <a:rPr lang="en-US" sz="1600" dirty="0" err="1">
                <a:solidFill>
                  <a:srgbClr val="FFFFFF"/>
                </a:solidFill>
              </a:rPr>
              <a:t>Freepick</a:t>
            </a:r>
            <a:r>
              <a:rPr lang="en-US" sz="1600" dirty="0">
                <a:solidFill>
                  <a:srgbClr val="FFFFFF"/>
                </a:solidFill>
              </a:rPr>
              <a:t> from www.flaticon.com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9F6940-BFD0-479A-BAB4-A45EF30D3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1" y="993437"/>
            <a:ext cx="2539145" cy="2539145"/>
          </a:xfrm>
          <a:prstGeom prst="rect">
            <a:avLst/>
          </a:prstGeom>
        </p:spPr>
      </p:pic>
      <p:pic>
        <p:nvPicPr>
          <p:cNvPr id="13" name="Imagen 12" descr="Imagen que contiene gráficos vectoriales, transporte&#10;&#10;Descripción generada con confianza alta">
            <a:extLst>
              <a:ext uri="{FF2B5EF4-FFF2-40B4-BE49-F238E27FC236}">
                <a16:creationId xmlns:a16="http://schemas.microsoft.com/office/drawing/2014/main" id="{8B131461-2CBE-4DDE-AA9D-F621CF14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97" y="903272"/>
            <a:ext cx="2539145" cy="25391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FBE474-5F5A-4235-B060-60B413A04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74" y="946544"/>
            <a:ext cx="2539147" cy="2539147"/>
          </a:xfrm>
          <a:prstGeom prst="rect">
            <a:avLst/>
          </a:prstGeom>
        </p:spPr>
      </p:pic>
      <p:pic>
        <p:nvPicPr>
          <p:cNvPr id="11" name="Imagen 10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BA0D0C54-0BE8-426A-9A6E-809DAB05D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25" y="993436"/>
            <a:ext cx="2539147" cy="2539147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6F6E0087-B5E5-4434-B5F1-3E7E9E72E732}"/>
              </a:ext>
            </a:extLst>
          </p:cNvPr>
          <p:cNvSpPr txBox="1">
            <a:spLocks/>
          </p:cNvSpPr>
          <p:nvPr/>
        </p:nvSpPr>
        <p:spPr>
          <a:xfrm>
            <a:off x="639152" y="3442417"/>
            <a:ext cx="11063720" cy="878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00" dirty="0" err="1"/>
              <a:t>Obtención</a:t>
            </a:r>
            <a:r>
              <a:rPr lang="en-US" sz="2800" spc="-100" dirty="0"/>
              <a:t> de la </a:t>
            </a:r>
            <a:r>
              <a:rPr lang="en-US" sz="2800" spc="-100" dirty="0" err="1"/>
              <a:t>información</a:t>
            </a:r>
            <a:r>
              <a:rPr lang="en-US" sz="2800" spc="-100" dirty="0"/>
              <a:t>                                    </a:t>
            </a:r>
            <a:r>
              <a:rPr lang="en-US" sz="2800" spc="-100" dirty="0" err="1"/>
              <a:t>Visualización</a:t>
            </a:r>
            <a:r>
              <a:rPr lang="en-US" sz="2800" spc="-100" dirty="0"/>
              <a:t> de la </a:t>
            </a:r>
            <a:r>
              <a:rPr lang="en-US" sz="2800" spc="-100" dirty="0" err="1"/>
              <a:t>información</a:t>
            </a:r>
            <a:endParaRPr 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2175881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8760-AC4B-4D13-83EE-46BE8448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6862"/>
            <a:ext cx="3205898" cy="1442514"/>
          </a:xfrm>
        </p:spPr>
        <p:txBody>
          <a:bodyPr/>
          <a:lstStyle/>
          <a:p>
            <a:r>
              <a:rPr lang="es-CO" dirty="0"/>
              <a:t>Implementación</a:t>
            </a:r>
          </a:p>
        </p:txBody>
      </p:sp>
      <p:pic>
        <p:nvPicPr>
          <p:cNvPr id="6" name="Video programa">
            <a:hlinkClick r:id="" action="ppaction://media"/>
            <a:extLst>
              <a:ext uri="{FF2B5EF4-FFF2-40B4-BE49-F238E27FC236}">
                <a16:creationId xmlns:a16="http://schemas.microsoft.com/office/drawing/2014/main" id="{DC8D0928-5424-4ED8-BE7B-AC184C9D713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009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0632639-B30C-4E12-8187-12F8D1A7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A5DF09-64AC-4D66-9AA5-36DEB46B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7" y="276899"/>
            <a:ext cx="6335882" cy="63042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F5E6E0-6C41-4BC4-B280-7ECF2DF9C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786" y="1404382"/>
            <a:ext cx="4335969" cy="35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4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CCEAF-7CC4-474B-B356-E5B10E68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63C79-AB0B-491F-B5FF-8937A0D9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método de la ingeniería nos permite pulir una solución aún cuando el objetivo es utilizar una herramienta específica. </a:t>
            </a:r>
          </a:p>
          <a:p>
            <a:r>
              <a:rPr lang="es-CO" dirty="0"/>
              <a:t> </a:t>
            </a:r>
            <a:r>
              <a:rPr lang="es-CO" dirty="0" err="1"/>
              <a:t>Gmaps</a:t>
            </a:r>
            <a:r>
              <a:rPr lang="es-CO" dirty="0"/>
              <a:t> es una librería que permite darle solución a problemas como el planteado anteriormente.</a:t>
            </a:r>
          </a:p>
          <a:p>
            <a:r>
              <a:rPr lang="es-CO" dirty="0"/>
              <a:t>Se aprendió a usar nuevas tecnologías, como peticiones HTTP, JSON y Gmaps.NET</a:t>
            </a:r>
          </a:p>
        </p:txBody>
      </p:sp>
    </p:spTree>
    <p:extLst>
      <p:ext uri="{BB962C8B-B14F-4D97-AF65-F5344CB8AC3E}">
        <p14:creationId xmlns:p14="http://schemas.microsoft.com/office/powerpoint/2010/main" val="35551589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187</Words>
  <Application>Microsoft Office PowerPoint</Application>
  <PresentationFormat>Panorámica</PresentationFormat>
  <Paragraphs>18</Paragraphs>
  <Slides>8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Marco</vt:lpstr>
      <vt:lpstr>Taller Gmap</vt:lpstr>
      <vt:lpstr>Identificación del problema</vt:lpstr>
      <vt:lpstr>Requerimientos funcionales</vt:lpstr>
      <vt:lpstr>Búsqueda de información</vt:lpstr>
      <vt:lpstr>Búsqueda, diseño y evaluación de la mejor solución</vt:lpstr>
      <vt:lpstr>Implementación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Gmap</dc:title>
  <dc:creator>María Camila Lenis Restrepo</dc:creator>
  <cp:lastModifiedBy>Javier Torres</cp:lastModifiedBy>
  <cp:revision>4</cp:revision>
  <dcterms:created xsi:type="dcterms:W3CDTF">2019-02-03T23:30:06Z</dcterms:created>
  <dcterms:modified xsi:type="dcterms:W3CDTF">2019-02-04T01:01:26Z</dcterms:modified>
</cp:coreProperties>
</file>